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7" r:id="rId3"/>
    <p:sldId id="267" r:id="rId4"/>
    <p:sldId id="268" r:id="rId5"/>
    <p:sldId id="283" r:id="rId6"/>
    <p:sldId id="286" r:id="rId7"/>
    <p:sldId id="259" r:id="rId8"/>
    <p:sldId id="284" r:id="rId9"/>
    <p:sldId id="276" r:id="rId10"/>
    <p:sldId id="273" r:id="rId11"/>
    <p:sldId id="272" r:id="rId12"/>
    <p:sldId id="278" r:id="rId13"/>
    <p:sldId id="279" r:id="rId14"/>
    <p:sldId id="280" r:id="rId15"/>
    <p:sldId id="281" r:id="rId16"/>
    <p:sldId id="282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hid hudjimartsu" initials="sh" lastIdx="2" clrIdx="0">
    <p:extLst>
      <p:ext uri="{19B8F6BF-5375-455C-9EA6-DF929625EA0E}">
        <p15:presenceInfo xmlns:p15="http://schemas.microsoft.com/office/powerpoint/2012/main" userId="0f380990e5f2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94660"/>
  </p:normalViewPr>
  <p:slideViewPr>
    <p:cSldViewPr>
      <p:cViewPr varScale="1">
        <p:scale>
          <a:sx n="65" d="100"/>
          <a:sy n="65" d="100"/>
        </p:scale>
        <p:origin x="274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L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L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H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H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Mean Square Error (RMSE)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predict_data!$K$15:$L$19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High</c:v>
                  </c:pt>
                  <c:pt idx="4">
                    <c:v>Very High</c:v>
                  </c:pt>
                </c:lvl>
                <c:lvl>
                  <c:pt idx="0">
                    <c:v>0,194295861</c:v>
                  </c:pt>
                  <c:pt idx="1">
                    <c:v>0,164225316</c:v>
                  </c:pt>
                  <c:pt idx="2">
                    <c:v>0,107531033</c:v>
                  </c:pt>
                  <c:pt idx="3">
                    <c:v>0,208311399</c:v>
                  </c:pt>
                  <c:pt idx="4">
                    <c:v>0,358907345</c:v>
                  </c:pt>
                </c:lvl>
              </c:multiLvlStrCache>
            </c:multiLvlStrRef>
          </c:cat>
          <c:val>
            <c:numRef>
              <c:f>predict_data!$M$15:$M$19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8F8-4B73-BEF4-8EC08E9E5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74689312"/>
        <c:axId val="-374688768"/>
      </c:barChart>
      <c:catAx>
        <c:axId val="-37468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88768"/>
        <c:crosses val="autoZero"/>
        <c:auto val="1"/>
        <c:lblAlgn val="ctr"/>
        <c:lblOffset val="100"/>
        <c:noMultiLvlLbl val="0"/>
      </c:catAx>
      <c:valAx>
        <c:axId val="-37468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8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FRCI Vs Prediction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predict_data!$C$1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predict_data!$C$2:$C$1043</c:f>
              <c:numCache>
                <c:formatCode>0.0</c:formatCode>
                <c:ptCount val="1042"/>
                <c:pt idx="0">
                  <c:v>5.76258163657E-3</c:v>
                </c:pt>
                <c:pt idx="1">
                  <c:v>9.7344124016899999E-2</c:v>
                </c:pt>
                <c:pt idx="2">
                  <c:v>6.1057361307399999E-2</c:v>
                </c:pt>
                <c:pt idx="3">
                  <c:v>6.4888550200000006E-2</c:v>
                </c:pt>
                <c:pt idx="4">
                  <c:v>1.83730067021E-2</c:v>
                </c:pt>
                <c:pt idx="5">
                  <c:v>0</c:v>
                </c:pt>
                <c:pt idx="6">
                  <c:v>5.65254547674E-2</c:v>
                </c:pt>
                <c:pt idx="7">
                  <c:v>3.9385121829399999E-3</c:v>
                </c:pt>
                <c:pt idx="8">
                  <c:v>6.6577144636499996E-2</c:v>
                </c:pt>
                <c:pt idx="9">
                  <c:v>6.9316448289599999E-2</c:v>
                </c:pt>
                <c:pt idx="10">
                  <c:v>9.0635155095999995E-2</c:v>
                </c:pt>
                <c:pt idx="11">
                  <c:v>4.67196309585E-2</c:v>
                </c:pt>
                <c:pt idx="12">
                  <c:v>7.6599044345700001E-2</c:v>
                </c:pt>
                <c:pt idx="13">
                  <c:v>6.4826538364100003E-2</c:v>
                </c:pt>
                <c:pt idx="14">
                  <c:v>6.3740354252500006E-2</c:v>
                </c:pt>
                <c:pt idx="15">
                  <c:v>2.42678189516E-2</c:v>
                </c:pt>
                <c:pt idx="16">
                  <c:v>1.1485047286399999E-2</c:v>
                </c:pt>
                <c:pt idx="17">
                  <c:v>3.51896813354E-2</c:v>
                </c:pt>
                <c:pt idx="18">
                  <c:v>1.2751099423199999E-2</c:v>
                </c:pt>
                <c:pt idx="19">
                  <c:v>5.0360103767899997E-2</c:v>
                </c:pt>
                <c:pt idx="20">
                  <c:v>4.0713584964099998E-2</c:v>
                </c:pt>
                <c:pt idx="21">
                  <c:v>7.7507433855000002E-2</c:v>
                </c:pt>
                <c:pt idx="22">
                  <c:v>3.4298450618900002E-2</c:v>
                </c:pt>
                <c:pt idx="23">
                  <c:v>5.8912012795400003E-2</c:v>
                </c:pt>
                <c:pt idx="24">
                  <c:v>2.4817912058300001E-2</c:v>
                </c:pt>
                <c:pt idx="25">
                  <c:v>3.5683699685999999E-5</c:v>
                </c:pt>
                <c:pt idx="26">
                  <c:v>8.2212225230800004E-2</c:v>
                </c:pt>
                <c:pt idx="27">
                  <c:v>7.3378002941699993E-2</c:v>
                </c:pt>
                <c:pt idx="28">
                  <c:v>9.5299436740700003E-2</c:v>
                </c:pt>
                <c:pt idx="29">
                  <c:v>8.84610698185E-3</c:v>
                </c:pt>
                <c:pt idx="30">
                  <c:v>2.3499097035599999E-2</c:v>
                </c:pt>
                <c:pt idx="31">
                  <c:v>3.2781221420599999E-2</c:v>
                </c:pt>
                <c:pt idx="32">
                  <c:v>4.6881910658999999E-2</c:v>
                </c:pt>
                <c:pt idx="33">
                  <c:v>6.7282127031000005E-2</c:v>
                </c:pt>
                <c:pt idx="34">
                  <c:v>5.4391367772699997E-2</c:v>
                </c:pt>
                <c:pt idx="35">
                  <c:v>3.4887712515099999E-2</c:v>
                </c:pt>
                <c:pt idx="36">
                  <c:v>1.4843497902500001E-2</c:v>
                </c:pt>
                <c:pt idx="37">
                  <c:v>1.32775340762E-2</c:v>
                </c:pt>
                <c:pt idx="38">
                  <c:v>2.3691794327300002E-2</c:v>
                </c:pt>
                <c:pt idx="39">
                  <c:v>7.24987916868E-4</c:v>
                </c:pt>
                <c:pt idx="40">
                  <c:v>2.2825881909099999E-2</c:v>
                </c:pt>
                <c:pt idx="41">
                  <c:v>3.9611668269500001E-2</c:v>
                </c:pt>
                <c:pt idx="42">
                  <c:v>3.3089367346499997E-2</c:v>
                </c:pt>
                <c:pt idx="43">
                  <c:v>2.0595666488E-2</c:v>
                </c:pt>
                <c:pt idx="44">
                  <c:v>4.5232382475799998E-2</c:v>
                </c:pt>
                <c:pt idx="45">
                  <c:v>1.10756957923E-2</c:v>
                </c:pt>
                <c:pt idx="46">
                  <c:v>4.7954843196599997E-2</c:v>
                </c:pt>
                <c:pt idx="47">
                  <c:v>3.5389178684699998E-3</c:v>
                </c:pt>
                <c:pt idx="48">
                  <c:v>9.7816593886500006E-2</c:v>
                </c:pt>
                <c:pt idx="49">
                  <c:v>4.9333188767199998E-2</c:v>
                </c:pt>
                <c:pt idx="50">
                  <c:v>6.4919691764900006E-2</c:v>
                </c:pt>
                <c:pt idx="51">
                  <c:v>3.8205879381799999E-2</c:v>
                </c:pt>
                <c:pt idx="52">
                  <c:v>5.50676833448E-2</c:v>
                </c:pt>
                <c:pt idx="53">
                  <c:v>2.81576528411E-2</c:v>
                </c:pt>
                <c:pt idx="54">
                  <c:v>8.5467461848799997E-2</c:v>
                </c:pt>
                <c:pt idx="55">
                  <c:v>6.3682993787E-2</c:v>
                </c:pt>
                <c:pt idx="56">
                  <c:v>5.7788523687500003E-2</c:v>
                </c:pt>
                <c:pt idx="57">
                  <c:v>8.7047698181899995E-3</c:v>
                </c:pt>
                <c:pt idx="58">
                  <c:v>1.6372066067799999E-2</c:v>
                </c:pt>
                <c:pt idx="59">
                  <c:v>0</c:v>
                </c:pt>
                <c:pt idx="60">
                  <c:v>1.7471736896200001E-2</c:v>
                </c:pt>
                <c:pt idx="61">
                  <c:v>0</c:v>
                </c:pt>
                <c:pt idx="62">
                  <c:v>6.4518805883400001E-3</c:v>
                </c:pt>
                <c:pt idx="63">
                  <c:v>8.0084470435299995E-2</c:v>
                </c:pt>
                <c:pt idx="64">
                  <c:v>6.6978001720500002E-2</c:v>
                </c:pt>
                <c:pt idx="65">
                  <c:v>8.4475834372E-2</c:v>
                </c:pt>
                <c:pt idx="66">
                  <c:v>0</c:v>
                </c:pt>
                <c:pt idx="67">
                  <c:v>4.3792466910200001E-2</c:v>
                </c:pt>
                <c:pt idx="68">
                  <c:v>7.8299269659699994E-2</c:v>
                </c:pt>
                <c:pt idx="69">
                  <c:v>8.6767895878500003E-3</c:v>
                </c:pt>
                <c:pt idx="70">
                  <c:v>5.4964539007100001E-2</c:v>
                </c:pt>
                <c:pt idx="71">
                  <c:v>8.1081081081099994E-3</c:v>
                </c:pt>
                <c:pt idx="72">
                  <c:v>4.43841194435E-2</c:v>
                </c:pt>
                <c:pt idx="73">
                  <c:v>5.4502369668199997E-2</c:v>
                </c:pt>
                <c:pt idx="74">
                  <c:v>0</c:v>
                </c:pt>
                <c:pt idx="75">
                  <c:v>9.0132654915500002E-2</c:v>
                </c:pt>
                <c:pt idx="76">
                  <c:v>1.7374563259100001E-2</c:v>
                </c:pt>
                <c:pt idx="77">
                  <c:v>0</c:v>
                </c:pt>
                <c:pt idx="78">
                  <c:v>1.20473601769E-2</c:v>
                </c:pt>
                <c:pt idx="79">
                  <c:v>4.61516203704E-2</c:v>
                </c:pt>
                <c:pt idx="80">
                  <c:v>4.8845623707799997E-2</c:v>
                </c:pt>
                <c:pt idx="81">
                  <c:v>0</c:v>
                </c:pt>
                <c:pt idx="82">
                  <c:v>1.2269117515800001E-3</c:v>
                </c:pt>
                <c:pt idx="83">
                  <c:v>3.1279458394000001E-3</c:v>
                </c:pt>
                <c:pt idx="84">
                  <c:v>7.6913741315000006E-2</c:v>
                </c:pt>
                <c:pt idx="85">
                  <c:v>9.1765495636599997E-2</c:v>
                </c:pt>
                <c:pt idx="86">
                  <c:v>8.9010940140499997E-2</c:v>
                </c:pt>
                <c:pt idx="87">
                  <c:v>2.4349750968499999E-2</c:v>
                </c:pt>
                <c:pt idx="88">
                  <c:v>2.2120823432899998E-2</c:v>
                </c:pt>
                <c:pt idx="89">
                  <c:v>9.60203411136E-2</c:v>
                </c:pt>
                <c:pt idx="90">
                  <c:v>1.9491788604500002E-2</c:v>
                </c:pt>
                <c:pt idx="91">
                  <c:v>2.8528423410800001E-3</c:v>
                </c:pt>
                <c:pt idx="92">
                  <c:v>1.50832825313E-2</c:v>
                </c:pt>
                <c:pt idx="93">
                  <c:v>1.2558411215000001E-2</c:v>
                </c:pt>
                <c:pt idx="94">
                  <c:v>2.48109773173E-2</c:v>
                </c:pt>
                <c:pt idx="95">
                  <c:v>2.0635336376599998E-2</c:v>
                </c:pt>
                <c:pt idx="96">
                  <c:v>9.4421713291199999E-2</c:v>
                </c:pt>
                <c:pt idx="97">
                  <c:v>7.0715398003099996E-3</c:v>
                </c:pt>
                <c:pt idx="98">
                  <c:v>8.5661210613E-2</c:v>
                </c:pt>
                <c:pt idx="99">
                  <c:v>1.12200004656E-2</c:v>
                </c:pt>
                <c:pt idx="100">
                  <c:v>4.5289047406699999E-2</c:v>
                </c:pt>
                <c:pt idx="101">
                  <c:v>8.1794987242999995E-2</c:v>
                </c:pt>
                <c:pt idx="102">
                  <c:v>7.5640312273399998E-2</c:v>
                </c:pt>
                <c:pt idx="103">
                  <c:v>5.3294490617799999E-2</c:v>
                </c:pt>
                <c:pt idx="104">
                  <c:v>1.6842012200499999E-2</c:v>
                </c:pt>
                <c:pt idx="105">
                  <c:v>8.1425236399699993E-2</c:v>
                </c:pt>
                <c:pt idx="106">
                  <c:v>4.0534069462799999E-2</c:v>
                </c:pt>
                <c:pt idx="107">
                  <c:v>7.6578062133100006E-2</c:v>
                </c:pt>
                <c:pt idx="108">
                  <c:v>9.8062163804600005E-2</c:v>
                </c:pt>
                <c:pt idx="109">
                  <c:v>7.3689745836999998E-2</c:v>
                </c:pt>
                <c:pt idx="110">
                  <c:v>5.0980392156899999E-2</c:v>
                </c:pt>
                <c:pt idx="111">
                  <c:v>0.15486560688699999</c:v>
                </c:pt>
                <c:pt idx="112">
                  <c:v>0.192675968265</c:v>
                </c:pt>
                <c:pt idx="113">
                  <c:v>0.16725692208599999</c:v>
                </c:pt>
                <c:pt idx="114">
                  <c:v>0.15104821802900001</c:v>
                </c:pt>
                <c:pt idx="115">
                  <c:v>0.17052906441900001</c:v>
                </c:pt>
                <c:pt idx="116">
                  <c:v>0.18680518793000001</c:v>
                </c:pt>
                <c:pt idx="117">
                  <c:v>0.18773853306499999</c:v>
                </c:pt>
                <c:pt idx="118">
                  <c:v>0.117233391247</c:v>
                </c:pt>
                <c:pt idx="119">
                  <c:v>0.18956828489800001</c:v>
                </c:pt>
                <c:pt idx="120">
                  <c:v>0.13705604941399999</c:v>
                </c:pt>
                <c:pt idx="121">
                  <c:v>0.14059231531399999</c:v>
                </c:pt>
                <c:pt idx="122">
                  <c:v>0.184415840932</c:v>
                </c:pt>
                <c:pt idx="123">
                  <c:v>0.11109610623500001</c:v>
                </c:pt>
                <c:pt idx="124">
                  <c:v>0.14625065760200001</c:v>
                </c:pt>
                <c:pt idx="125">
                  <c:v>0.16027815054299999</c:v>
                </c:pt>
                <c:pt idx="126">
                  <c:v>0.18359668924</c:v>
                </c:pt>
                <c:pt idx="127">
                  <c:v>0.114021494626</c:v>
                </c:pt>
                <c:pt idx="128">
                  <c:v>0.14398249453</c:v>
                </c:pt>
                <c:pt idx="129">
                  <c:v>0.112916284342</c:v>
                </c:pt>
                <c:pt idx="130">
                  <c:v>0.119210301006</c:v>
                </c:pt>
                <c:pt idx="131">
                  <c:v>0.11358795967599999</c:v>
                </c:pt>
                <c:pt idx="132">
                  <c:v>0.106987886458</c:v>
                </c:pt>
                <c:pt idx="133">
                  <c:v>0.12704578290400001</c:v>
                </c:pt>
                <c:pt idx="134">
                  <c:v>0.107005699964</c:v>
                </c:pt>
                <c:pt idx="135">
                  <c:v>0.13297413793099999</c:v>
                </c:pt>
                <c:pt idx="136">
                  <c:v>0.12766505968200001</c:v>
                </c:pt>
                <c:pt idx="137">
                  <c:v>0.100439103305</c:v>
                </c:pt>
                <c:pt idx="138">
                  <c:v>0.10541396471099999</c:v>
                </c:pt>
                <c:pt idx="139">
                  <c:v>0.162179695102</c:v>
                </c:pt>
                <c:pt idx="140">
                  <c:v>0.199957745938</c:v>
                </c:pt>
                <c:pt idx="141">
                  <c:v>0.142710174365</c:v>
                </c:pt>
                <c:pt idx="142">
                  <c:v>0.10823256014099999</c:v>
                </c:pt>
                <c:pt idx="143">
                  <c:v>0.179441736819</c:v>
                </c:pt>
                <c:pt idx="144">
                  <c:v>0.18283680963000001</c:v>
                </c:pt>
                <c:pt idx="145">
                  <c:v>0.136790315272</c:v>
                </c:pt>
                <c:pt idx="146">
                  <c:v>0.18530504614599999</c:v>
                </c:pt>
                <c:pt idx="147">
                  <c:v>0.116679309691</c:v>
                </c:pt>
                <c:pt idx="148">
                  <c:v>0.138526904103</c:v>
                </c:pt>
                <c:pt idx="149">
                  <c:v>0.116106476938</c:v>
                </c:pt>
                <c:pt idx="150">
                  <c:v>0.11852968303600001</c:v>
                </c:pt>
                <c:pt idx="151">
                  <c:v>0.102975425634</c:v>
                </c:pt>
                <c:pt idx="152">
                  <c:v>0.181707656848</c:v>
                </c:pt>
                <c:pt idx="153">
                  <c:v>0.170066997237</c:v>
                </c:pt>
                <c:pt idx="154">
                  <c:v>0.120824502977</c:v>
                </c:pt>
                <c:pt idx="155">
                  <c:v>0.15936704605499999</c:v>
                </c:pt>
                <c:pt idx="156">
                  <c:v>0.14082730230400001</c:v>
                </c:pt>
                <c:pt idx="157">
                  <c:v>0.162125718818</c:v>
                </c:pt>
                <c:pt idx="158">
                  <c:v>0.110814082518</c:v>
                </c:pt>
                <c:pt idx="159">
                  <c:v>0.13046698123200001</c:v>
                </c:pt>
                <c:pt idx="160">
                  <c:v>0.15140944417400001</c:v>
                </c:pt>
                <c:pt idx="161">
                  <c:v>0.15813370079899999</c:v>
                </c:pt>
                <c:pt idx="162">
                  <c:v>0.10404949381299999</c:v>
                </c:pt>
                <c:pt idx="163">
                  <c:v>0.155450778683</c:v>
                </c:pt>
                <c:pt idx="164">
                  <c:v>0.18841169291599999</c:v>
                </c:pt>
                <c:pt idx="165">
                  <c:v>0.14125003077100001</c:v>
                </c:pt>
                <c:pt idx="166">
                  <c:v>0.154700623137</c:v>
                </c:pt>
                <c:pt idx="167">
                  <c:v>0.118102828048</c:v>
                </c:pt>
                <c:pt idx="168">
                  <c:v>0.263586478939</c:v>
                </c:pt>
                <c:pt idx="169">
                  <c:v>0.26512331316900001</c:v>
                </c:pt>
                <c:pt idx="170">
                  <c:v>0.28501866231900003</c:v>
                </c:pt>
                <c:pt idx="171">
                  <c:v>0.29047383365000001</c:v>
                </c:pt>
                <c:pt idx="172">
                  <c:v>0.24943310657600001</c:v>
                </c:pt>
                <c:pt idx="173">
                  <c:v>0.26707014276800001</c:v>
                </c:pt>
                <c:pt idx="174">
                  <c:v>0.215260080947</c:v>
                </c:pt>
                <c:pt idx="175">
                  <c:v>0.22275714006899999</c:v>
                </c:pt>
                <c:pt idx="176">
                  <c:v>0.20566579868900001</c:v>
                </c:pt>
                <c:pt idx="177">
                  <c:v>0.24823907542900001</c:v>
                </c:pt>
                <c:pt idx="178">
                  <c:v>0.28394648829399999</c:v>
                </c:pt>
                <c:pt idx="179">
                  <c:v>0.27506621263699998</c:v>
                </c:pt>
                <c:pt idx="180">
                  <c:v>0.244539538201</c:v>
                </c:pt>
                <c:pt idx="181">
                  <c:v>0.22312355720499999</c:v>
                </c:pt>
                <c:pt idx="182">
                  <c:v>0.20909697844200001</c:v>
                </c:pt>
                <c:pt idx="183">
                  <c:v>0.28764886286699998</c:v>
                </c:pt>
                <c:pt idx="184">
                  <c:v>0.23270963271</c:v>
                </c:pt>
                <c:pt idx="185">
                  <c:v>0.26437181558299999</c:v>
                </c:pt>
                <c:pt idx="186">
                  <c:v>0.20655505776899999</c:v>
                </c:pt>
                <c:pt idx="187">
                  <c:v>0.295518705667</c:v>
                </c:pt>
                <c:pt idx="188">
                  <c:v>0.27857355273599999</c:v>
                </c:pt>
                <c:pt idx="189">
                  <c:v>0.26512551923400002</c:v>
                </c:pt>
                <c:pt idx="190">
                  <c:v>0.20446306671100001</c:v>
                </c:pt>
                <c:pt idx="191">
                  <c:v>0.29452311824799998</c:v>
                </c:pt>
                <c:pt idx="192">
                  <c:v>0.27181385510299999</c:v>
                </c:pt>
                <c:pt idx="193">
                  <c:v>0.243521161895</c:v>
                </c:pt>
                <c:pt idx="194">
                  <c:v>0.26009337429500001</c:v>
                </c:pt>
                <c:pt idx="195">
                  <c:v>0.28635561968899997</c:v>
                </c:pt>
                <c:pt idx="196">
                  <c:v>0.29898723029500002</c:v>
                </c:pt>
                <c:pt idx="197">
                  <c:v>0.28244861628099999</c:v>
                </c:pt>
                <c:pt idx="198">
                  <c:v>0.23111721611700001</c:v>
                </c:pt>
                <c:pt idx="199">
                  <c:v>0.26216721336499998</c:v>
                </c:pt>
                <c:pt idx="200">
                  <c:v>0.29779603695200002</c:v>
                </c:pt>
                <c:pt idx="201">
                  <c:v>0.29542926358999999</c:v>
                </c:pt>
                <c:pt idx="202">
                  <c:v>0.20972320794900001</c:v>
                </c:pt>
                <c:pt idx="203">
                  <c:v>0.210425576457</c:v>
                </c:pt>
                <c:pt idx="204">
                  <c:v>0.29153744896400002</c:v>
                </c:pt>
                <c:pt idx="205">
                  <c:v>0.23363440015699999</c:v>
                </c:pt>
                <c:pt idx="206">
                  <c:v>0.29266292509199998</c:v>
                </c:pt>
                <c:pt idx="207">
                  <c:v>0.26924831136100003</c:v>
                </c:pt>
                <c:pt idx="208">
                  <c:v>0.203141194292</c:v>
                </c:pt>
                <c:pt idx="209">
                  <c:v>0.23685608072200001</c:v>
                </c:pt>
                <c:pt idx="210">
                  <c:v>0.27600689209599999</c:v>
                </c:pt>
                <c:pt idx="211">
                  <c:v>0.240343347639</c:v>
                </c:pt>
                <c:pt idx="212">
                  <c:v>0.218067012028</c:v>
                </c:pt>
                <c:pt idx="213">
                  <c:v>0.209379720544</c:v>
                </c:pt>
                <c:pt idx="214">
                  <c:v>0.28673229697300001</c:v>
                </c:pt>
                <c:pt idx="215">
                  <c:v>0.22388285677200001</c:v>
                </c:pt>
                <c:pt idx="216">
                  <c:v>0.28707319099400003</c:v>
                </c:pt>
                <c:pt idx="217">
                  <c:v>0.213915675508</c:v>
                </c:pt>
                <c:pt idx="218">
                  <c:v>0.24763917036800001</c:v>
                </c:pt>
                <c:pt idx="219">
                  <c:v>0.29419925846200001</c:v>
                </c:pt>
                <c:pt idx="220">
                  <c:v>0.21885352153199999</c:v>
                </c:pt>
                <c:pt idx="221">
                  <c:v>0.28472482855100001</c:v>
                </c:pt>
                <c:pt idx="222">
                  <c:v>0.22159648449200001</c:v>
                </c:pt>
                <c:pt idx="223">
                  <c:v>0.29498941425500003</c:v>
                </c:pt>
                <c:pt idx="224">
                  <c:v>0.26246225217699998</c:v>
                </c:pt>
                <c:pt idx="225">
                  <c:v>0.213150886215</c:v>
                </c:pt>
                <c:pt idx="226">
                  <c:v>0.23798231968700001</c:v>
                </c:pt>
                <c:pt idx="227">
                  <c:v>0.22156336242300001</c:v>
                </c:pt>
                <c:pt idx="228">
                  <c:v>0.259096533091</c:v>
                </c:pt>
                <c:pt idx="229">
                  <c:v>0.39107383081399999</c:v>
                </c:pt>
                <c:pt idx="230">
                  <c:v>0.37829912023500001</c:v>
                </c:pt>
                <c:pt idx="231">
                  <c:v>0.30557359307400001</c:v>
                </c:pt>
                <c:pt idx="232">
                  <c:v>0.30120855283499998</c:v>
                </c:pt>
                <c:pt idx="233">
                  <c:v>0.35023498193699998</c:v>
                </c:pt>
                <c:pt idx="234">
                  <c:v>0.34163655136799997</c:v>
                </c:pt>
                <c:pt idx="235">
                  <c:v>0.31454817346699998</c:v>
                </c:pt>
                <c:pt idx="236">
                  <c:v>0.39958376690899999</c:v>
                </c:pt>
                <c:pt idx="237">
                  <c:v>0.36308015350099998</c:v>
                </c:pt>
                <c:pt idx="238">
                  <c:v>0.36924264516700001</c:v>
                </c:pt>
                <c:pt idx="239">
                  <c:v>0.33625884968699998</c:v>
                </c:pt>
                <c:pt idx="240">
                  <c:v>0.32414693768199998</c:v>
                </c:pt>
                <c:pt idx="241">
                  <c:v>0.30141371032300002</c:v>
                </c:pt>
                <c:pt idx="242">
                  <c:v>0.37530732228800001</c:v>
                </c:pt>
                <c:pt idx="243">
                  <c:v>0.311598532047</c:v>
                </c:pt>
                <c:pt idx="244">
                  <c:v>0.35805604580099998</c:v>
                </c:pt>
                <c:pt idx="245">
                  <c:v>0.38026648955999998</c:v>
                </c:pt>
                <c:pt idx="246">
                  <c:v>0.39932190619699998</c:v>
                </c:pt>
                <c:pt idx="247">
                  <c:v>0.35452196382399997</c:v>
                </c:pt>
                <c:pt idx="248">
                  <c:v>0.34395492008700002</c:v>
                </c:pt>
                <c:pt idx="249">
                  <c:v>0.33730706161000001</c:v>
                </c:pt>
                <c:pt idx="250">
                  <c:v>0.33772652388800001</c:v>
                </c:pt>
                <c:pt idx="251">
                  <c:v>0.37738417006899999</c:v>
                </c:pt>
                <c:pt idx="252">
                  <c:v>0.31804742303900002</c:v>
                </c:pt>
                <c:pt idx="253">
                  <c:v>0.33450355312699998</c:v>
                </c:pt>
                <c:pt idx="254">
                  <c:v>0.37278039242400002</c:v>
                </c:pt>
                <c:pt idx="255">
                  <c:v>0.32471242183299998</c:v>
                </c:pt>
                <c:pt idx="256">
                  <c:v>0.30998206552599999</c:v>
                </c:pt>
                <c:pt idx="257">
                  <c:v>0.39150157784</c:v>
                </c:pt>
                <c:pt idx="258">
                  <c:v>0.4</c:v>
                </c:pt>
                <c:pt idx="259">
                  <c:v>0.33117731902999997</c:v>
                </c:pt>
                <c:pt idx="260">
                  <c:v>0.33894390144800002</c:v>
                </c:pt>
                <c:pt idx="261">
                  <c:v>0.32627236746799998</c:v>
                </c:pt>
                <c:pt idx="262">
                  <c:v>0.392888010866</c:v>
                </c:pt>
                <c:pt idx="263">
                  <c:v>0.30345688201900001</c:v>
                </c:pt>
                <c:pt idx="264">
                  <c:v>0.36615215283399999</c:v>
                </c:pt>
                <c:pt idx="265">
                  <c:v>0.31960710238000001</c:v>
                </c:pt>
                <c:pt idx="266">
                  <c:v>0.356029354292</c:v>
                </c:pt>
                <c:pt idx="267">
                  <c:v>0.31521591802400001</c:v>
                </c:pt>
                <c:pt idx="268">
                  <c:v>0.31638766960999998</c:v>
                </c:pt>
                <c:pt idx="269">
                  <c:v>0.33051910555300001</c:v>
                </c:pt>
                <c:pt idx="270">
                  <c:v>0.35293117615399999</c:v>
                </c:pt>
                <c:pt idx="271">
                  <c:v>0.37586153402900002</c:v>
                </c:pt>
                <c:pt idx="272">
                  <c:v>0.34119098499700001</c:v>
                </c:pt>
                <c:pt idx="273">
                  <c:v>0.37410465449399999</c:v>
                </c:pt>
                <c:pt idx="274">
                  <c:v>0.35855763159699999</c:v>
                </c:pt>
                <c:pt idx="275">
                  <c:v>0.37059007180800002</c:v>
                </c:pt>
                <c:pt idx="276">
                  <c:v>0.385144429161</c:v>
                </c:pt>
                <c:pt idx="277">
                  <c:v>0.38572928757000002</c:v>
                </c:pt>
                <c:pt idx="278">
                  <c:v>0.30921600351900003</c:v>
                </c:pt>
                <c:pt idx="279">
                  <c:v>0.375950793502</c:v>
                </c:pt>
                <c:pt idx="280">
                  <c:v>0.32595603360699998</c:v>
                </c:pt>
                <c:pt idx="281">
                  <c:v>0.30722599976999998</c:v>
                </c:pt>
                <c:pt idx="282">
                  <c:v>0.30822215962900001</c:v>
                </c:pt>
                <c:pt idx="283">
                  <c:v>0.30495104635499998</c:v>
                </c:pt>
                <c:pt idx="284">
                  <c:v>0.34944314411400001</c:v>
                </c:pt>
                <c:pt idx="285">
                  <c:v>0.364259124228</c:v>
                </c:pt>
                <c:pt idx="286">
                  <c:v>0.31403077483399999</c:v>
                </c:pt>
                <c:pt idx="287">
                  <c:v>0.34029874675999999</c:v>
                </c:pt>
                <c:pt idx="288">
                  <c:v>0.313169999423</c:v>
                </c:pt>
                <c:pt idx="289">
                  <c:v>0.374464553438</c:v>
                </c:pt>
                <c:pt idx="290">
                  <c:v>0.32603142035299998</c:v>
                </c:pt>
                <c:pt idx="291">
                  <c:v>0.33484381025799997</c:v>
                </c:pt>
                <c:pt idx="292">
                  <c:v>0.36110267314700001</c:v>
                </c:pt>
                <c:pt idx="293">
                  <c:v>0.394429022686</c:v>
                </c:pt>
                <c:pt idx="294">
                  <c:v>0.34265225524800003</c:v>
                </c:pt>
                <c:pt idx="295">
                  <c:v>0.33401450904300001</c:v>
                </c:pt>
                <c:pt idx="296">
                  <c:v>0.33623693379800002</c:v>
                </c:pt>
                <c:pt idx="297">
                  <c:v>0.31667212577800002</c:v>
                </c:pt>
                <c:pt idx="298">
                  <c:v>0.48710012303900002</c:v>
                </c:pt>
                <c:pt idx="299">
                  <c:v>0.44822802370999998</c:v>
                </c:pt>
                <c:pt idx="300">
                  <c:v>0.48101967303999998</c:v>
                </c:pt>
                <c:pt idx="301">
                  <c:v>0.49876335449699999</c:v>
                </c:pt>
                <c:pt idx="302">
                  <c:v>0.49578055192999998</c:v>
                </c:pt>
                <c:pt idx="303">
                  <c:v>0.46349235886599999</c:v>
                </c:pt>
                <c:pt idx="304">
                  <c:v>0.45411933985899999</c:v>
                </c:pt>
                <c:pt idx="305">
                  <c:v>0.46068671700300001</c:v>
                </c:pt>
                <c:pt idx="306">
                  <c:v>0.40233811219100002</c:v>
                </c:pt>
                <c:pt idx="307">
                  <c:v>0.43100354928000001</c:v>
                </c:pt>
                <c:pt idx="308">
                  <c:v>0.461851475076</c:v>
                </c:pt>
                <c:pt idx="309">
                  <c:v>0.44399854067900002</c:v>
                </c:pt>
                <c:pt idx="310">
                  <c:v>0.49135982985499999</c:v>
                </c:pt>
                <c:pt idx="311">
                  <c:v>0.49446413962399999</c:v>
                </c:pt>
                <c:pt idx="312">
                  <c:v>0.44575872964399998</c:v>
                </c:pt>
                <c:pt idx="313">
                  <c:v>0.47246713070399998</c:v>
                </c:pt>
                <c:pt idx="314">
                  <c:v>0.46572218079700001</c:v>
                </c:pt>
                <c:pt idx="315">
                  <c:v>0.48169772046499998</c:v>
                </c:pt>
                <c:pt idx="316">
                  <c:v>0.44448901368299998</c:v>
                </c:pt>
                <c:pt idx="317">
                  <c:v>0.49665375132099998</c:v>
                </c:pt>
                <c:pt idx="318">
                  <c:v>0.42667794698299999</c:v>
                </c:pt>
                <c:pt idx="319">
                  <c:v>0.46129236511499999</c:v>
                </c:pt>
                <c:pt idx="320">
                  <c:v>0.46847064508300001</c:v>
                </c:pt>
                <c:pt idx="321">
                  <c:v>0.42415559078199999</c:v>
                </c:pt>
                <c:pt idx="322">
                  <c:v>0.49036604536299999</c:v>
                </c:pt>
                <c:pt idx="323">
                  <c:v>0.492230165823</c:v>
                </c:pt>
                <c:pt idx="324">
                  <c:v>0.40503809605300001</c:v>
                </c:pt>
                <c:pt idx="325">
                  <c:v>0.494103719893</c:v>
                </c:pt>
                <c:pt idx="326">
                  <c:v>0.43828432672899997</c:v>
                </c:pt>
                <c:pt idx="327">
                  <c:v>0.44760582928499998</c:v>
                </c:pt>
                <c:pt idx="328">
                  <c:v>0.42024559394299998</c:v>
                </c:pt>
                <c:pt idx="329">
                  <c:v>0.41649535147700001</c:v>
                </c:pt>
                <c:pt idx="330">
                  <c:v>0.46138463384400002</c:v>
                </c:pt>
                <c:pt idx="331">
                  <c:v>0.42756832138599998</c:v>
                </c:pt>
                <c:pt idx="332">
                  <c:v>0.490594831304</c:v>
                </c:pt>
                <c:pt idx="333">
                  <c:v>0.43613620569799999</c:v>
                </c:pt>
                <c:pt idx="334">
                  <c:v>0.48302291410199999</c:v>
                </c:pt>
                <c:pt idx="335">
                  <c:v>0.442363914799</c:v>
                </c:pt>
                <c:pt idx="336">
                  <c:v>0.40645009416200001</c:v>
                </c:pt>
                <c:pt idx="337">
                  <c:v>0.46837635181199999</c:v>
                </c:pt>
                <c:pt idx="338">
                  <c:v>0.47058293945500002</c:v>
                </c:pt>
                <c:pt idx="339">
                  <c:v>0.40453731563700002</c:v>
                </c:pt>
                <c:pt idx="340">
                  <c:v>0.405831114321</c:v>
                </c:pt>
                <c:pt idx="341">
                  <c:v>0.47037994066400002</c:v>
                </c:pt>
                <c:pt idx="342">
                  <c:v>0.40707509696700001</c:v>
                </c:pt>
                <c:pt idx="343">
                  <c:v>0.476941315945</c:v>
                </c:pt>
                <c:pt idx="344">
                  <c:v>0.40061272301299999</c:v>
                </c:pt>
                <c:pt idx="345">
                  <c:v>0.46186467767700001</c:v>
                </c:pt>
                <c:pt idx="346">
                  <c:v>0.41441370015099999</c:v>
                </c:pt>
                <c:pt idx="347">
                  <c:v>0.48515177574899998</c:v>
                </c:pt>
                <c:pt idx="348">
                  <c:v>0.46578395385400001</c:v>
                </c:pt>
                <c:pt idx="349">
                  <c:v>0.47437699680500001</c:v>
                </c:pt>
                <c:pt idx="350">
                  <c:v>0.40815129746399997</c:v>
                </c:pt>
                <c:pt idx="351">
                  <c:v>0.408017359967</c:v>
                </c:pt>
                <c:pt idx="352">
                  <c:v>0.49181765632199997</c:v>
                </c:pt>
                <c:pt idx="353">
                  <c:v>0.414078526788</c:v>
                </c:pt>
                <c:pt idx="354">
                  <c:v>0.452044823293</c:v>
                </c:pt>
                <c:pt idx="355">
                  <c:v>0.40329113428699997</c:v>
                </c:pt>
                <c:pt idx="356">
                  <c:v>0.45363672712699998</c:v>
                </c:pt>
                <c:pt idx="357">
                  <c:v>0.40559924359499999</c:v>
                </c:pt>
                <c:pt idx="358">
                  <c:v>0.44047925792300002</c:v>
                </c:pt>
                <c:pt idx="359">
                  <c:v>0.43057762287899998</c:v>
                </c:pt>
                <c:pt idx="360">
                  <c:v>0.417292509147</c:v>
                </c:pt>
                <c:pt idx="361">
                  <c:v>0.47113483590400002</c:v>
                </c:pt>
                <c:pt idx="362">
                  <c:v>0.44011916975799997</c:v>
                </c:pt>
                <c:pt idx="363">
                  <c:v>0.44372266802499999</c:v>
                </c:pt>
                <c:pt idx="364">
                  <c:v>0.41031866464299999</c:v>
                </c:pt>
                <c:pt idx="365">
                  <c:v>0.48275582409099999</c:v>
                </c:pt>
                <c:pt idx="366">
                  <c:v>0.471627476549</c:v>
                </c:pt>
                <c:pt idx="367">
                  <c:v>0.494077764227</c:v>
                </c:pt>
                <c:pt idx="368">
                  <c:v>0.42206847090100003</c:v>
                </c:pt>
                <c:pt idx="369">
                  <c:v>0.41478387566800001</c:v>
                </c:pt>
                <c:pt idx="370">
                  <c:v>0.48027194936099998</c:v>
                </c:pt>
                <c:pt idx="371">
                  <c:v>0.46064333804300001</c:v>
                </c:pt>
                <c:pt idx="372">
                  <c:v>0.40312369556099997</c:v>
                </c:pt>
                <c:pt idx="373">
                  <c:v>0.42957471712799999</c:v>
                </c:pt>
                <c:pt idx="374">
                  <c:v>0.44063047285500001</c:v>
                </c:pt>
                <c:pt idx="375">
                  <c:v>0.58071125831500003</c:v>
                </c:pt>
                <c:pt idx="376">
                  <c:v>0.56401412840200005</c:v>
                </c:pt>
                <c:pt idx="377">
                  <c:v>0.55226118097800003</c:v>
                </c:pt>
                <c:pt idx="378">
                  <c:v>0.57055940094099999</c:v>
                </c:pt>
                <c:pt idx="379">
                  <c:v>0.53199979794899999</c:v>
                </c:pt>
                <c:pt idx="380">
                  <c:v>0.57300386539899995</c:v>
                </c:pt>
                <c:pt idx="381">
                  <c:v>0.57142857142900005</c:v>
                </c:pt>
                <c:pt idx="382">
                  <c:v>0.55872317006100003</c:v>
                </c:pt>
                <c:pt idx="383">
                  <c:v>0.54429600443299997</c:v>
                </c:pt>
                <c:pt idx="384">
                  <c:v>0.56831595642300003</c:v>
                </c:pt>
                <c:pt idx="385">
                  <c:v>0.51286608260300004</c:v>
                </c:pt>
                <c:pt idx="386">
                  <c:v>0.57365775588300005</c:v>
                </c:pt>
                <c:pt idx="387">
                  <c:v>0.56000165009699998</c:v>
                </c:pt>
                <c:pt idx="388">
                  <c:v>0.560475254295</c:v>
                </c:pt>
                <c:pt idx="389">
                  <c:v>0.58310166136599995</c:v>
                </c:pt>
                <c:pt idx="390">
                  <c:v>0.57362113673000004</c:v>
                </c:pt>
                <c:pt idx="391">
                  <c:v>0.58763300542100005</c:v>
                </c:pt>
                <c:pt idx="392">
                  <c:v>0.55836849507700004</c:v>
                </c:pt>
                <c:pt idx="393">
                  <c:v>0.586914534042</c:v>
                </c:pt>
                <c:pt idx="394">
                  <c:v>0.50704714295599995</c:v>
                </c:pt>
                <c:pt idx="395">
                  <c:v>0.50096137038999999</c:v>
                </c:pt>
                <c:pt idx="396">
                  <c:v>0.59401209284199996</c:v>
                </c:pt>
                <c:pt idx="397">
                  <c:v>0.59601573496000004</c:v>
                </c:pt>
                <c:pt idx="398">
                  <c:v>0.56114825009799996</c:v>
                </c:pt>
                <c:pt idx="399">
                  <c:v>0.50062600608100005</c:v>
                </c:pt>
                <c:pt idx="400">
                  <c:v>0.54409653687399995</c:v>
                </c:pt>
                <c:pt idx="401">
                  <c:v>0.520512691124</c:v>
                </c:pt>
                <c:pt idx="402">
                  <c:v>0.54708121827400003</c:v>
                </c:pt>
                <c:pt idx="403">
                  <c:v>0.57206271250499996</c:v>
                </c:pt>
                <c:pt idx="404">
                  <c:v>0.57016815445299995</c:v>
                </c:pt>
                <c:pt idx="405">
                  <c:v>0.55806703039799999</c:v>
                </c:pt>
                <c:pt idx="406">
                  <c:v>0.56475787147900003</c:v>
                </c:pt>
                <c:pt idx="407">
                  <c:v>0.51490150933699996</c:v>
                </c:pt>
                <c:pt idx="408">
                  <c:v>0.51426303749000002</c:v>
                </c:pt>
                <c:pt idx="409">
                  <c:v>0.53188031338599995</c:v>
                </c:pt>
                <c:pt idx="410">
                  <c:v>0.51938461538500003</c:v>
                </c:pt>
                <c:pt idx="411">
                  <c:v>0.55044332614400004</c:v>
                </c:pt>
                <c:pt idx="412">
                  <c:v>0.54456541797400004</c:v>
                </c:pt>
                <c:pt idx="413">
                  <c:v>0.58368234536100005</c:v>
                </c:pt>
                <c:pt idx="414">
                  <c:v>0.51142822590399994</c:v>
                </c:pt>
                <c:pt idx="415">
                  <c:v>0.58796296296299999</c:v>
                </c:pt>
                <c:pt idx="416">
                  <c:v>0.55825357718199997</c:v>
                </c:pt>
                <c:pt idx="417">
                  <c:v>0.56930945107800002</c:v>
                </c:pt>
                <c:pt idx="418">
                  <c:v>0.54808964781199998</c:v>
                </c:pt>
                <c:pt idx="419">
                  <c:v>0.57638690510199997</c:v>
                </c:pt>
                <c:pt idx="420">
                  <c:v>0.56643056449899998</c:v>
                </c:pt>
                <c:pt idx="421">
                  <c:v>0.54534270650299999</c:v>
                </c:pt>
                <c:pt idx="422">
                  <c:v>0.58302716688199996</c:v>
                </c:pt>
                <c:pt idx="423">
                  <c:v>0.59865313975900003</c:v>
                </c:pt>
                <c:pt idx="424">
                  <c:v>0.56153353951200002</c:v>
                </c:pt>
                <c:pt idx="425">
                  <c:v>0.52528223539100005</c:v>
                </c:pt>
                <c:pt idx="426">
                  <c:v>0.55687825994399998</c:v>
                </c:pt>
                <c:pt idx="427">
                  <c:v>0.572778570943</c:v>
                </c:pt>
                <c:pt idx="428">
                  <c:v>0.58140301706399999</c:v>
                </c:pt>
                <c:pt idx="429">
                  <c:v>0.55751228342400005</c:v>
                </c:pt>
                <c:pt idx="430">
                  <c:v>0.59454562348999995</c:v>
                </c:pt>
                <c:pt idx="431">
                  <c:v>0.50753988888599999</c:v>
                </c:pt>
                <c:pt idx="432">
                  <c:v>0.50434563258200005</c:v>
                </c:pt>
                <c:pt idx="433">
                  <c:v>0.56047293193500003</c:v>
                </c:pt>
                <c:pt idx="434">
                  <c:v>0.53871210778199996</c:v>
                </c:pt>
                <c:pt idx="435">
                  <c:v>0.50779896013900006</c:v>
                </c:pt>
                <c:pt idx="436">
                  <c:v>0.53503262714099997</c:v>
                </c:pt>
                <c:pt idx="437">
                  <c:v>0.50992336886900003</c:v>
                </c:pt>
                <c:pt idx="438">
                  <c:v>0.59750757830900003</c:v>
                </c:pt>
                <c:pt idx="439">
                  <c:v>0.59661854396699998</c:v>
                </c:pt>
                <c:pt idx="440">
                  <c:v>0.52676897589000005</c:v>
                </c:pt>
                <c:pt idx="441">
                  <c:v>0.54131222100599996</c:v>
                </c:pt>
                <c:pt idx="442">
                  <c:v>0.54647374062200005</c:v>
                </c:pt>
                <c:pt idx="443">
                  <c:v>0.54944375772599996</c:v>
                </c:pt>
                <c:pt idx="444">
                  <c:v>0.59981730988799997</c:v>
                </c:pt>
                <c:pt idx="445">
                  <c:v>0.553700144161</c:v>
                </c:pt>
                <c:pt idx="446">
                  <c:v>0.58906525573199997</c:v>
                </c:pt>
                <c:pt idx="447">
                  <c:v>0.53941176470600005</c:v>
                </c:pt>
                <c:pt idx="448">
                  <c:v>0.57263689904299997</c:v>
                </c:pt>
                <c:pt idx="449">
                  <c:v>0.50092261135899996</c:v>
                </c:pt>
                <c:pt idx="450">
                  <c:v>0.58128106965299997</c:v>
                </c:pt>
                <c:pt idx="451">
                  <c:v>0.57202533613100004</c:v>
                </c:pt>
                <c:pt idx="452">
                  <c:v>0.52541676011100003</c:v>
                </c:pt>
                <c:pt idx="453">
                  <c:v>0.57139042668700002</c:v>
                </c:pt>
                <c:pt idx="454">
                  <c:v>0.59043423262299999</c:v>
                </c:pt>
                <c:pt idx="455">
                  <c:v>0.57401982423099995</c:v>
                </c:pt>
                <c:pt idx="456">
                  <c:v>0.59513323878500002</c:v>
                </c:pt>
                <c:pt idx="457">
                  <c:v>0.59168723010500002</c:v>
                </c:pt>
                <c:pt idx="458">
                  <c:v>0.55537658027000003</c:v>
                </c:pt>
                <c:pt idx="459">
                  <c:v>0.55409850840399999</c:v>
                </c:pt>
                <c:pt idx="460">
                  <c:v>0.57887765914099998</c:v>
                </c:pt>
                <c:pt idx="461">
                  <c:v>0.58576040362000004</c:v>
                </c:pt>
                <c:pt idx="462">
                  <c:v>0.57667760348800001</c:v>
                </c:pt>
                <c:pt idx="463">
                  <c:v>0.58820530917900005</c:v>
                </c:pt>
                <c:pt idx="464">
                  <c:v>0.58644923153899997</c:v>
                </c:pt>
                <c:pt idx="465">
                  <c:v>0.57623201802500001</c:v>
                </c:pt>
                <c:pt idx="466">
                  <c:v>0.53573557660500004</c:v>
                </c:pt>
                <c:pt idx="467">
                  <c:v>0.59400998336099997</c:v>
                </c:pt>
                <c:pt idx="468">
                  <c:v>0.56641558909</c:v>
                </c:pt>
                <c:pt idx="469">
                  <c:v>0.52630322323900003</c:v>
                </c:pt>
                <c:pt idx="470">
                  <c:v>0.50206104009700003</c:v>
                </c:pt>
                <c:pt idx="471">
                  <c:v>0.59663200723300003</c:v>
                </c:pt>
                <c:pt idx="472">
                  <c:v>0.64137042644999998</c:v>
                </c:pt>
                <c:pt idx="473">
                  <c:v>0.69388335704100002</c:v>
                </c:pt>
                <c:pt idx="474">
                  <c:v>0.68414279586299998</c:v>
                </c:pt>
                <c:pt idx="475">
                  <c:v>0.60926798465099996</c:v>
                </c:pt>
                <c:pt idx="476">
                  <c:v>0.62675626145399999</c:v>
                </c:pt>
                <c:pt idx="477">
                  <c:v>0.68364302761700002</c:v>
                </c:pt>
                <c:pt idx="478">
                  <c:v>0.66271066169899995</c:v>
                </c:pt>
                <c:pt idx="479">
                  <c:v>0.62171448580699995</c:v>
                </c:pt>
                <c:pt idx="480">
                  <c:v>0.64055299539199995</c:v>
                </c:pt>
                <c:pt idx="481">
                  <c:v>0.64150809260899999</c:v>
                </c:pt>
                <c:pt idx="482">
                  <c:v>0.64944772759299996</c:v>
                </c:pt>
                <c:pt idx="483">
                  <c:v>0.60396590066699996</c:v>
                </c:pt>
                <c:pt idx="484">
                  <c:v>0.67393454513499995</c:v>
                </c:pt>
                <c:pt idx="485">
                  <c:v>0.66405937624900002</c:v>
                </c:pt>
                <c:pt idx="486">
                  <c:v>0.65122248325099996</c:v>
                </c:pt>
                <c:pt idx="487">
                  <c:v>0.63035671051599995</c:v>
                </c:pt>
                <c:pt idx="488">
                  <c:v>0.69555709912300001</c:v>
                </c:pt>
                <c:pt idx="489">
                  <c:v>0.67549694116799996</c:v>
                </c:pt>
                <c:pt idx="490">
                  <c:v>0.62983617985399998</c:v>
                </c:pt>
                <c:pt idx="491">
                  <c:v>0.67952625620499996</c:v>
                </c:pt>
                <c:pt idx="492">
                  <c:v>0.67810325963499996</c:v>
                </c:pt>
                <c:pt idx="493">
                  <c:v>0.641120071116</c:v>
                </c:pt>
                <c:pt idx="494">
                  <c:v>0.68088836937499997</c:v>
                </c:pt>
                <c:pt idx="495">
                  <c:v>0.68665902371300003</c:v>
                </c:pt>
                <c:pt idx="496">
                  <c:v>0.63220784137399999</c:v>
                </c:pt>
                <c:pt idx="497">
                  <c:v>0.65749873545799997</c:v>
                </c:pt>
                <c:pt idx="498">
                  <c:v>0.69665676427599998</c:v>
                </c:pt>
                <c:pt idx="499">
                  <c:v>0.64324203963500004</c:v>
                </c:pt>
                <c:pt idx="500">
                  <c:v>0.61839855623100004</c:v>
                </c:pt>
                <c:pt idx="501">
                  <c:v>0.68186028477299998</c:v>
                </c:pt>
                <c:pt idx="502">
                  <c:v>0.69751364670899996</c:v>
                </c:pt>
                <c:pt idx="503">
                  <c:v>0.698136555539</c:v>
                </c:pt>
                <c:pt idx="504">
                  <c:v>0.61796184271800003</c:v>
                </c:pt>
                <c:pt idx="505">
                  <c:v>0.60221264134100005</c:v>
                </c:pt>
                <c:pt idx="506">
                  <c:v>0.65603592632100005</c:v>
                </c:pt>
                <c:pt idx="507">
                  <c:v>0.60135177420399999</c:v>
                </c:pt>
                <c:pt idx="508">
                  <c:v>0.63476971834600004</c:v>
                </c:pt>
                <c:pt idx="509">
                  <c:v>0.65475756471000002</c:v>
                </c:pt>
                <c:pt idx="510">
                  <c:v>0.664751559765</c:v>
                </c:pt>
                <c:pt idx="511">
                  <c:v>0.61871801325599995</c:v>
                </c:pt>
                <c:pt idx="512">
                  <c:v>0.625782778865</c:v>
                </c:pt>
                <c:pt idx="513">
                  <c:v>0.68681741967599996</c:v>
                </c:pt>
                <c:pt idx="514">
                  <c:v>0.62208527648199996</c:v>
                </c:pt>
                <c:pt idx="515">
                  <c:v>0.60760812923399998</c:v>
                </c:pt>
                <c:pt idx="516">
                  <c:v>0.69314709733699997</c:v>
                </c:pt>
                <c:pt idx="517">
                  <c:v>0.68710944808200003</c:v>
                </c:pt>
                <c:pt idx="518">
                  <c:v>0.64888410336699998</c:v>
                </c:pt>
                <c:pt idx="519">
                  <c:v>0.64637681159399996</c:v>
                </c:pt>
                <c:pt idx="520">
                  <c:v>0.68747205008599999</c:v>
                </c:pt>
                <c:pt idx="521">
                  <c:v>0.65988668754599999</c:v>
                </c:pt>
                <c:pt idx="522">
                  <c:v>0.64313037375000004</c:v>
                </c:pt>
                <c:pt idx="523">
                  <c:v>0.65303260956700004</c:v>
                </c:pt>
                <c:pt idx="524">
                  <c:v>0.60044631536199999</c:v>
                </c:pt>
                <c:pt idx="525">
                  <c:v>0.65822336374099999</c:v>
                </c:pt>
                <c:pt idx="526">
                  <c:v>0.66971769920000002</c:v>
                </c:pt>
                <c:pt idx="527">
                  <c:v>0.60570390553999998</c:v>
                </c:pt>
                <c:pt idx="528">
                  <c:v>0.61926661511500003</c:v>
                </c:pt>
                <c:pt idx="529">
                  <c:v>0.69599999999999995</c:v>
                </c:pt>
                <c:pt idx="530">
                  <c:v>0.67523896222099999</c:v>
                </c:pt>
                <c:pt idx="531">
                  <c:v>0.63637074696899998</c:v>
                </c:pt>
                <c:pt idx="532">
                  <c:v>0.69791760977799999</c:v>
                </c:pt>
                <c:pt idx="533">
                  <c:v>0.63888205884799998</c:v>
                </c:pt>
                <c:pt idx="534">
                  <c:v>0.67184925127200001</c:v>
                </c:pt>
                <c:pt idx="535">
                  <c:v>0.62541929149999997</c:v>
                </c:pt>
                <c:pt idx="536">
                  <c:v>0.62878619566000005</c:v>
                </c:pt>
                <c:pt idx="537">
                  <c:v>0.64665579119100003</c:v>
                </c:pt>
                <c:pt idx="538">
                  <c:v>0.60918440564499998</c:v>
                </c:pt>
                <c:pt idx="539">
                  <c:v>0.68799999999999994</c:v>
                </c:pt>
                <c:pt idx="540">
                  <c:v>0.62747754928499999</c:v>
                </c:pt>
                <c:pt idx="541">
                  <c:v>0.69732884742800005</c:v>
                </c:pt>
                <c:pt idx="542">
                  <c:v>0.64279898344399999</c:v>
                </c:pt>
                <c:pt idx="543">
                  <c:v>0.66240530303</c:v>
                </c:pt>
                <c:pt idx="544">
                  <c:v>0.69996651411999999</c:v>
                </c:pt>
                <c:pt idx="545">
                  <c:v>0.61702127659600003</c:v>
                </c:pt>
                <c:pt idx="546">
                  <c:v>0.63516438215000004</c:v>
                </c:pt>
                <c:pt idx="547">
                  <c:v>0.63667734098899997</c:v>
                </c:pt>
                <c:pt idx="548">
                  <c:v>0.66390893257000005</c:v>
                </c:pt>
                <c:pt idx="549">
                  <c:v>0.64081139578199997</c:v>
                </c:pt>
                <c:pt idx="550">
                  <c:v>0.63447847214399999</c:v>
                </c:pt>
                <c:pt idx="551">
                  <c:v>0.66666666666700003</c:v>
                </c:pt>
                <c:pt idx="552">
                  <c:v>0.64825013323900005</c:v>
                </c:pt>
                <c:pt idx="553">
                  <c:v>0.67307692307699996</c:v>
                </c:pt>
                <c:pt idx="554">
                  <c:v>0.65906012295500005</c:v>
                </c:pt>
                <c:pt idx="555">
                  <c:v>0.65289710289699998</c:v>
                </c:pt>
                <c:pt idx="556">
                  <c:v>0.67174023338400002</c:v>
                </c:pt>
                <c:pt idx="557">
                  <c:v>0.68862468557199996</c:v>
                </c:pt>
                <c:pt idx="558">
                  <c:v>0.66786252421600001</c:v>
                </c:pt>
                <c:pt idx="559">
                  <c:v>0.66472746331200006</c:v>
                </c:pt>
                <c:pt idx="560">
                  <c:v>0.62043822568399998</c:v>
                </c:pt>
                <c:pt idx="561">
                  <c:v>0.60497109544600003</c:v>
                </c:pt>
                <c:pt idx="562">
                  <c:v>0.66627249769499997</c:v>
                </c:pt>
                <c:pt idx="563">
                  <c:v>0.69296969193000002</c:v>
                </c:pt>
                <c:pt idx="564">
                  <c:v>0.65963696618199996</c:v>
                </c:pt>
                <c:pt idx="565">
                  <c:v>0.62243604087399995</c:v>
                </c:pt>
                <c:pt idx="566">
                  <c:v>0.69167520491800005</c:v>
                </c:pt>
                <c:pt idx="567">
                  <c:v>0.64367505879599995</c:v>
                </c:pt>
                <c:pt idx="568">
                  <c:v>0.63953762679899995</c:v>
                </c:pt>
                <c:pt idx="569">
                  <c:v>0.63788453002800005</c:v>
                </c:pt>
                <c:pt idx="570">
                  <c:v>0.66889761870099995</c:v>
                </c:pt>
                <c:pt idx="571">
                  <c:v>0.630141559829</c:v>
                </c:pt>
                <c:pt idx="572">
                  <c:v>0.66570247933899995</c:v>
                </c:pt>
                <c:pt idx="573">
                  <c:v>0.64852572683900001</c:v>
                </c:pt>
                <c:pt idx="574">
                  <c:v>0.67338435198699997</c:v>
                </c:pt>
                <c:pt idx="575">
                  <c:v>0.64436508562899997</c:v>
                </c:pt>
                <c:pt idx="576">
                  <c:v>0.64152914142499995</c:v>
                </c:pt>
                <c:pt idx="577">
                  <c:v>0.691516210445</c:v>
                </c:pt>
                <c:pt idx="578">
                  <c:v>0.62054845514300006</c:v>
                </c:pt>
                <c:pt idx="579">
                  <c:v>0.66510274936699998</c:v>
                </c:pt>
                <c:pt idx="580">
                  <c:v>0.64337940070199995</c:v>
                </c:pt>
                <c:pt idx="581">
                  <c:v>0.65053544801399998</c:v>
                </c:pt>
                <c:pt idx="582">
                  <c:v>0.66161107614900005</c:v>
                </c:pt>
                <c:pt idx="583">
                  <c:v>0.680279625183</c:v>
                </c:pt>
                <c:pt idx="584">
                  <c:v>0.64900588382900004</c:v>
                </c:pt>
                <c:pt idx="585">
                  <c:v>0.69818890741100004</c:v>
                </c:pt>
                <c:pt idx="586">
                  <c:v>0.68190725016300002</c:v>
                </c:pt>
                <c:pt idx="587">
                  <c:v>0.65556925606200001</c:v>
                </c:pt>
                <c:pt idx="588">
                  <c:v>0.67076471915199998</c:v>
                </c:pt>
                <c:pt idx="589">
                  <c:v>0.62503503559600004</c:v>
                </c:pt>
                <c:pt idx="590">
                  <c:v>0.664483915855</c:v>
                </c:pt>
                <c:pt idx="591">
                  <c:v>0.65832757782700002</c:v>
                </c:pt>
                <c:pt idx="592">
                  <c:v>0.64499171101999997</c:v>
                </c:pt>
                <c:pt idx="593">
                  <c:v>0.63832881790999996</c:v>
                </c:pt>
                <c:pt idx="594">
                  <c:v>0.69249836627100003</c:v>
                </c:pt>
                <c:pt idx="595">
                  <c:v>0.69154228855699995</c:v>
                </c:pt>
                <c:pt idx="596">
                  <c:v>0.66075927183500005</c:v>
                </c:pt>
                <c:pt idx="597">
                  <c:v>0.66729742650000001</c:v>
                </c:pt>
                <c:pt idx="598">
                  <c:v>0.67855014638400002</c:v>
                </c:pt>
                <c:pt idx="599">
                  <c:v>0.63133777808299996</c:v>
                </c:pt>
                <c:pt idx="600">
                  <c:v>0.62349200818799999</c:v>
                </c:pt>
                <c:pt idx="601">
                  <c:v>0.66152828863099999</c:v>
                </c:pt>
                <c:pt idx="602">
                  <c:v>0.607767417664</c:v>
                </c:pt>
                <c:pt idx="603">
                  <c:v>0.66691744407700004</c:v>
                </c:pt>
                <c:pt idx="604">
                  <c:v>0.63205480034899997</c:v>
                </c:pt>
                <c:pt idx="605">
                  <c:v>0.64246790852500002</c:v>
                </c:pt>
                <c:pt idx="606">
                  <c:v>0.62425275230599997</c:v>
                </c:pt>
                <c:pt idx="607">
                  <c:v>0.65387313358099997</c:v>
                </c:pt>
                <c:pt idx="608">
                  <c:v>0.69758539458199997</c:v>
                </c:pt>
                <c:pt idx="609">
                  <c:v>0.60514701972700002</c:v>
                </c:pt>
                <c:pt idx="610">
                  <c:v>0.66003012640000003</c:v>
                </c:pt>
                <c:pt idx="611">
                  <c:v>0.62111801242200004</c:v>
                </c:pt>
                <c:pt idx="612">
                  <c:v>0.64946025515200001</c:v>
                </c:pt>
                <c:pt idx="613">
                  <c:v>0.69787822878200001</c:v>
                </c:pt>
                <c:pt idx="614">
                  <c:v>0.71460881606299997</c:v>
                </c:pt>
                <c:pt idx="615">
                  <c:v>0.78204183250600001</c:v>
                </c:pt>
                <c:pt idx="616">
                  <c:v>0.70336873358499996</c:v>
                </c:pt>
                <c:pt idx="617">
                  <c:v>0.76102658035500004</c:v>
                </c:pt>
                <c:pt idx="618">
                  <c:v>0.77899157357299997</c:v>
                </c:pt>
                <c:pt idx="619">
                  <c:v>0.73263385564100003</c:v>
                </c:pt>
                <c:pt idx="620">
                  <c:v>0.70308719836199995</c:v>
                </c:pt>
                <c:pt idx="621">
                  <c:v>0.78864249522899998</c:v>
                </c:pt>
                <c:pt idx="622">
                  <c:v>0.75430711610500001</c:v>
                </c:pt>
                <c:pt idx="623">
                  <c:v>0.71611372636899995</c:v>
                </c:pt>
                <c:pt idx="624">
                  <c:v>0.73167408705000003</c:v>
                </c:pt>
                <c:pt idx="625">
                  <c:v>0.77869455297599999</c:v>
                </c:pt>
                <c:pt idx="626">
                  <c:v>0.75380037765399999</c:v>
                </c:pt>
                <c:pt idx="627">
                  <c:v>0.73752071460299995</c:v>
                </c:pt>
                <c:pt idx="628">
                  <c:v>0.78477368907199996</c:v>
                </c:pt>
                <c:pt idx="629">
                  <c:v>0.71993959277200004</c:v>
                </c:pt>
                <c:pt idx="630">
                  <c:v>0.71688060063000003</c:v>
                </c:pt>
                <c:pt idx="631">
                  <c:v>0.79742864808000002</c:v>
                </c:pt>
                <c:pt idx="632">
                  <c:v>0.79288104866800002</c:v>
                </c:pt>
                <c:pt idx="633">
                  <c:v>0.77456350878500002</c:v>
                </c:pt>
                <c:pt idx="634">
                  <c:v>0.70127743203399995</c:v>
                </c:pt>
                <c:pt idx="635">
                  <c:v>0.72626449336200005</c:v>
                </c:pt>
                <c:pt idx="636">
                  <c:v>0.78201634877399995</c:v>
                </c:pt>
                <c:pt idx="637">
                  <c:v>0.74782567141400003</c:v>
                </c:pt>
                <c:pt idx="638">
                  <c:v>0.79820934590600001</c:v>
                </c:pt>
                <c:pt idx="639">
                  <c:v>0.71133764296400004</c:v>
                </c:pt>
                <c:pt idx="640">
                  <c:v>0.74956726145999997</c:v>
                </c:pt>
                <c:pt idx="641">
                  <c:v>0.73540892778400002</c:v>
                </c:pt>
                <c:pt idx="642">
                  <c:v>0.747540612868</c:v>
                </c:pt>
                <c:pt idx="643">
                  <c:v>0.78792952449599996</c:v>
                </c:pt>
                <c:pt idx="644">
                  <c:v>0.79274909191200005</c:v>
                </c:pt>
                <c:pt idx="645">
                  <c:v>0.75799039425000003</c:v>
                </c:pt>
                <c:pt idx="646">
                  <c:v>0.75190373225499996</c:v>
                </c:pt>
                <c:pt idx="647">
                  <c:v>0.79405952822000003</c:v>
                </c:pt>
                <c:pt idx="648">
                  <c:v>0.71656189030999995</c:v>
                </c:pt>
                <c:pt idx="649">
                  <c:v>0.72852077243799995</c:v>
                </c:pt>
                <c:pt idx="650">
                  <c:v>0.76344634208499995</c:v>
                </c:pt>
                <c:pt idx="651">
                  <c:v>0.74881129964600002</c:v>
                </c:pt>
                <c:pt idx="652">
                  <c:v>0.773619511343</c:v>
                </c:pt>
                <c:pt idx="653">
                  <c:v>0.75523244851399995</c:v>
                </c:pt>
                <c:pt idx="654">
                  <c:v>0.75130729634799998</c:v>
                </c:pt>
                <c:pt idx="655">
                  <c:v>0.75188162006000003</c:v>
                </c:pt>
                <c:pt idx="656">
                  <c:v>0.75130428111100001</c:v>
                </c:pt>
                <c:pt idx="657">
                  <c:v>0.71214072105000004</c:v>
                </c:pt>
                <c:pt idx="658">
                  <c:v>0.71021466348600004</c:v>
                </c:pt>
                <c:pt idx="659">
                  <c:v>0.76671285070999995</c:v>
                </c:pt>
                <c:pt idx="660">
                  <c:v>0.73635449079399995</c:v>
                </c:pt>
                <c:pt idx="661">
                  <c:v>0.76254801180099996</c:v>
                </c:pt>
                <c:pt idx="662">
                  <c:v>0.76419304083200001</c:v>
                </c:pt>
                <c:pt idx="663">
                  <c:v>0.70753551574999995</c:v>
                </c:pt>
                <c:pt idx="664">
                  <c:v>0.77838129012000001</c:v>
                </c:pt>
                <c:pt idx="665">
                  <c:v>0.77833820608399995</c:v>
                </c:pt>
                <c:pt idx="666">
                  <c:v>0.70084801319599999</c:v>
                </c:pt>
                <c:pt idx="667">
                  <c:v>0.77934240819</c:v>
                </c:pt>
                <c:pt idx="668">
                  <c:v>0.73489551878199999</c:v>
                </c:pt>
                <c:pt idx="669">
                  <c:v>0.70224400426599998</c:v>
                </c:pt>
                <c:pt idx="670">
                  <c:v>0.79232687793400003</c:v>
                </c:pt>
                <c:pt idx="671">
                  <c:v>0.73641304347799996</c:v>
                </c:pt>
                <c:pt idx="672">
                  <c:v>0.72325226416999999</c:v>
                </c:pt>
                <c:pt idx="673">
                  <c:v>0.700676959042</c:v>
                </c:pt>
                <c:pt idx="674">
                  <c:v>0.78556651814099998</c:v>
                </c:pt>
                <c:pt idx="675">
                  <c:v>0.78588825743599999</c:v>
                </c:pt>
                <c:pt idx="676">
                  <c:v>0.79934803122599996</c:v>
                </c:pt>
                <c:pt idx="677">
                  <c:v>0.76754385964899996</c:v>
                </c:pt>
                <c:pt idx="678">
                  <c:v>0.79077619766399998</c:v>
                </c:pt>
                <c:pt idx="679">
                  <c:v>0.70394891483199995</c:v>
                </c:pt>
                <c:pt idx="680">
                  <c:v>0.77610175710399998</c:v>
                </c:pt>
                <c:pt idx="681">
                  <c:v>0.70724245159999999</c:v>
                </c:pt>
                <c:pt idx="682">
                  <c:v>0.74204147819400001</c:v>
                </c:pt>
                <c:pt idx="683">
                  <c:v>0.733696687884</c:v>
                </c:pt>
                <c:pt idx="684">
                  <c:v>0.706086453665</c:v>
                </c:pt>
                <c:pt idx="685">
                  <c:v>0.70602110490400005</c:v>
                </c:pt>
                <c:pt idx="686">
                  <c:v>0.76508711067099999</c:v>
                </c:pt>
                <c:pt idx="687">
                  <c:v>0.78377644222599996</c:v>
                </c:pt>
                <c:pt idx="688">
                  <c:v>0.78612967087399999</c:v>
                </c:pt>
                <c:pt idx="689">
                  <c:v>0.782027901887</c:v>
                </c:pt>
                <c:pt idx="690">
                  <c:v>0.75892757400900002</c:v>
                </c:pt>
                <c:pt idx="691">
                  <c:v>0.76889611863499996</c:v>
                </c:pt>
                <c:pt idx="692">
                  <c:v>0.796969844122</c:v>
                </c:pt>
                <c:pt idx="693">
                  <c:v>0.73720949674000003</c:v>
                </c:pt>
                <c:pt idx="694">
                  <c:v>0.72706543426000003</c:v>
                </c:pt>
                <c:pt idx="695">
                  <c:v>0.76146701139499995</c:v>
                </c:pt>
                <c:pt idx="696">
                  <c:v>0.712795490872</c:v>
                </c:pt>
                <c:pt idx="697">
                  <c:v>0.72664846529299998</c:v>
                </c:pt>
                <c:pt idx="698">
                  <c:v>0.71424401634599999</c:v>
                </c:pt>
                <c:pt idx="699">
                  <c:v>0.78922417036600001</c:v>
                </c:pt>
                <c:pt idx="700">
                  <c:v>0.78076708719700005</c:v>
                </c:pt>
                <c:pt idx="701">
                  <c:v>0.792861255037</c:v>
                </c:pt>
                <c:pt idx="702">
                  <c:v>0.73770705621499999</c:v>
                </c:pt>
                <c:pt idx="703">
                  <c:v>0.78126846033999997</c:v>
                </c:pt>
                <c:pt idx="704">
                  <c:v>0.75367577756799997</c:v>
                </c:pt>
                <c:pt idx="705">
                  <c:v>0.79850146316399995</c:v>
                </c:pt>
                <c:pt idx="706">
                  <c:v>0.79859131859099997</c:v>
                </c:pt>
                <c:pt idx="707">
                  <c:v>0.77715637771599999</c:v>
                </c:pt>
                <c:pt idx="708">
                  <c:v>0.75769244111400003</c:v>
                </c:pt>
                <c:pt idx="709">
                  <c:v>0.72372155425999996</c:v>
                </c:pt>
                <c:pt idx="710">
                  <c:v>0.72473073736500004</c:v>
                </c:pt>
                <c:pt idx="711">
                  <c:v>0.77306645597400003</c:v>
                </c:pt>
                <c:pt idx="712">
                  <c:v>0.70031496876099997</c:v>
                </c:pt>
                <c:pt idx="713">
                  <c:v>0.73672595520399997</c:v>
                </c:pt>
                <c:pt idx="714">
                  <c:v>0.74796693774199996</c:v>
                </c:pt>
                <c:pt idx="715">
                  <c:v>0.78130409694199998</c:v>
                </c:pt>
                <c:pt idx="716">
                  <c:v>0.76006271293799998</c:v>
                </c:pt>
                <c:pt idx="717">
                  <c:v>0.75830278795999995</c:v>
                </c:pt>
                <c:pt idx="718">
                  <c:v>0.73647878023900004</c:v>
                </c:pt>
                <c:pt idx="719">
                  <c:v>0.73021553142499995</c:v>
                </c:pt>
                <c:pt idx="720">
                  <c:v>0.77093490106100004</c:v>
                </c:pt>
                <c:pt idx="721">
                  <c:v>0.74861297111199998</c:v>
                </c:pt>
                <c:pt idx="722">
                  <c:v>0.74295465931899995</c:v>
                </c:pt>
                <c:pt idx="723">
                  <c:v>0.77055772342200002</c:v>
                </c:pt>
                <c:pt idx="724">
                  <c:v>0.76869708657799996</c:v>
                </c:pt>
                <c:pt idx="725">
                  <c:v>0.74404761904799999</c:v>
                </c:pt>
                <c:pt idx="726">
                  <c:v>0.77378014582200005</c:v>
                </c:pt>
                <c:pt idx="727">
                  <c:v>0.72524346736099998</c:v>
                </c:pt>
                <c:pt idx="728">
                  <c:v>0.76875204716699996</c:v>
                </c:pt>
                <c:pt idx="729">
                  <c:v>0.72164619556499998</c:v>
                </c:pt>
                <c:pt idx="730">
                  <c:v>0.77361593276100005</c:v>
                </c:pt>
                <c:pt idx="731">
                  <c:v>0.77439662147499999</c:v>
                </c:pt>
                <c:pt idx="732">
                  <c:v>0.71788422920200001</c:v>
                </c:pt>
                <c:pt idx="733">
                  <c:v>0.76309714082799995</c:v>
                </c:pt>
                <c:pt idx="734">
                  <c:v>0.708919202518</c:v>
                </c:pt>
                <c:pt idx="735">
                  <c:v>0.79694341181299999</c:v>
                </c:pt>
                <c:pt idx="736">
                  <c:v>0.70465467527100001</c:v>
                </c:pt>
                <c:pt idx="737">
                  <c:v>0.70984965575400005</c:v>
                </c:pt>
                <c:pt idx="738">
                  <c:v>0.71949465093800002</c:v>
                </c:pt>
                <c:pt idx="739">
                  <c:v>0.70785560912400003</c:v>
                </c:pt>
                <c:pt idx="740">
                  <c:v>0.77105900344099998</c:v>
                </c:pt>
                <c:pt idx="741">
                  <c:v>0.74803026022499997</c:v>
                </c:pt>
                <c:pt idx="742">
                  <c:v>0.75821287779199997</c:v>
                </c:pt>
                <c:pt idx="743">
                  <c:v>0.78707971141300004</c:v>
                </c:pt>
                <c:pt idx="744">
                  <c:v>0.72113861708399996</c:v>
                </c:pt>
                <c:pt idx="745">
                  <c:v>0.75281576830200003</c:v>
                </c:pt>
                <c:pt idx="746">
                  <c:v>0.70467816170899999</c:v>
                </c:pt>
                <c:pt idx="747">
                  <c:v>0.733223675756</c:v>
                </c:pt>
                <c:pt idx="748">
                  <c:v>0.76236800846300001</c:v>
                </c:pt>
                <c:pt idx="749">
                  <c:v>0.76479240489400002</c:v>
                </c:pt>
                <c:pt idx="750">
                  <c:v>0.75474209650599999</c:v>
                </c:pt>
                <c:pt idx="751">
                  <c:v>0.72991071428599996</c:v>
                </c:pt>
                <c:pt idx="752">
                  <c:v>0.70517707138399999</c:v>
                </c:pt>
                <c:pt idx="753">
                  <c:v>0.72663782311699998</c:v>
                </c:pt>
                <c:pt idx="754">
                  <c:v>0.717985417229</c:v>
                </c:pt>
                <c:pt idx="755">
                  <c:v>0.74239265002900001</c:v>
                </c:pt>
                <c:pt idx="756">
                  <c:v>0.74298354105200004</c:v>
                </c:pt>
                <c:pt idx="757">
                  <c:v>0.77844102000500004</c:v>
                </c:pt>
                <c:pt idx="758">
                  <c:v>0.73162141131199998</c:v>
                </c:pt>
                <c:pt idx="759">
                  <c:v>0.78496726912299997</c:v>
                </c:pt>
                <c:pt idx="760">
                  <c:v>0.75978346409700004</c:v>
                </c:pt>
                <c:pt idx="761">
                  <c:v>0.73944181925600005</c:v>
                </c:pt>
                <c:pt idx="762">
                  <c:v>0.71263881544200003</c:v>
                </c:pt>
                <c:pt idx="763">
                  <c:v>0.79418672930099998</c:v>
                </c:pt>
                <c:pt idx="764">
                  <c:v>0.766942771084</c:v>
                </c:pt>
                <c:pt idx="765">
                  <c:v>0.73360441794700004</c:v>
                </c:pt>
                <c:pt idx="766">
                  <c:v>0.82537540070899995</c:v>
                </c:pt>
                <c:pt idx="767">
                  <c:v>0.88511326860799999</c:v>
                </c:pt>
                <c:pt idx="768">
                  <c:v>0.85649467744800001</c:v>
                </c:pt>
                <c:pt idx="769">
                  <c:v>0.84014651231199999</c:v>
                </c:pt>
                <c:pt idx="770">
                  <c:v>0.85633120774799998</c:v>
                </c:pt>
                <c:pt idx="771">
                  <c:v>0.81875701144299995</c:v>
                </c:pt>
                <c:pt idx="772">
                  <c:v>0.87603831475000005</c:v>
                </c:pt>
                <c:pt idx="773">
                  <c:v>0.88001542218200002</c:v>
                </c:pt>
                <c:pt idx="774">
                  <c:v>0.83439517680800002</c:v>
                </c:pt>
                <c:pt idx="775">
                  <c:v>0.88177505509700005</c:v>
                </c:pt>
                <c:pt idx="776">
                  <c:v>0.85943626696200004</c:v>
                </c:pt>
                <c:pt idx="777">
                  <c:v>0.85903929644900001</c:v>
                </c:pt>
                <c:pt idx="778">
                  <c:v>0.80238846327199997</c:v>
                </c:pt>
                <c:pt idx="779">
                  <c:v>0.81266385247700001</c:v>
                </c:pt>
                <c:pt idx="780">
                  <c:v>0.87685841540700005</c:v>
                </c:pt>
                <c:pt idx="781">
                  <c:v>0.89843943522400005</c:v>
                </c:pt>
                <c:pt idx="782">
                  <c:v>0.86916376702800002</c:v>
                </c:pt>
                <c:pt idx="783">
                  <c:v>0.82381857041100004</c:v>
                </c:pt>
                <c:pt idx="784">
                  <c:v>0.81290254461</c:v>
                </c:pt>
                <c:pt idx="785">
                  <c:v>0.81533849057999996</c:v>
                </c:pt>
                <c:pt idx="786">
                  <c:v>0.89569644379799995</c:v>
                </c:pt>
                <c:pt idx="787">
                  <c:v>0.89041475932900005</c:v>
                </c:pt>
                <c:pt idx="788">
                  <c:v>0.87711274193900002</c:v>
                </c:pt>
                <c:pt idx="789">
                  <c:v>0.82078213766700003</c:v>
                </c:pt>
                <c:pt idx="790">
                  <c:v>0.82518227945300004</c:v>
                </c:pt>
                <c:pt idx="791">
                  <c:v>0.85583796664</c:v>
                </c:pt>
                <c:pt idx="792">
                  <c:v>0.85835735935500002</c:v>
                </c:pt>
                <c:pt idx="793">
                  <c:v>0.879286694102</c:v>
                </c:pt>
                <c:pt idx="794">
                  <c:v>0.80224630095899996</c:v>
                </c:pt>
                <c:pt idx="795">
                  <c:v>0.80224154680899995</c:v>
                </c:pt>
                <c:pt idx="796">
                  <c:v>0.89532259319800001</c:v>
                </c:pt>
                <c:pt idx="797">
                  <c:v>0.83580316108099995</c:v>
                </c:pt>
                <c:pt idx="798">
                  <c:v>0.86094553768299997</c:v>
                </c:pt>
                <c:pt idx="799">
                  <c:v>0.85277209861699999</c:v>
                </c:pt>
                <c:pt idx="800">
                  <c:v>0.84204957338099995</c:v>
                </c:pt>
                <c:pt idx="801">
                  <c:v>0.84474748988500004</c:v>
                </c:pt>
                <c:pt idx="802">
                  <c:v>0.83119531050899997</c:v>
                </c:pt>
                <c:pt idx="803">
                  <c:v>0.80938723481700003</c:v>
                </c:pt>
                <c:pt idx="804">
                  <c:v>0.85538461538499999</c:v>
                </c:pt>
                <c:pt idx="805">
                  <c:v>0.89111922141099997</c:v>
                </c:pt>
                <c:pt idx="806">
                  <c:v>0.86059119148399998</c:v>
                </c:pt>
                <c:pt idx="807">
                  <c:v>0.88937320679800003</c:v>
                </c:pt>
                <c:pt idx="808">
                  <c:v>0.89695906432700001</c:v>
                </c:pt>
                <c:pt idx="809">
                  <c:v>0.82006765152600003</c:v>
                </c:pt>
                <c:pt idx="810">
                  <c:v>0.89626530231799995</c:v>
                </c:pt>
                <c:pt idx="811">
                  <c:v>0.81043262631199997</c:v>
                </c:pt>
                <c:pt idx="812">
                  <c:v>0.82045012726199995</c:v>
                </c:pt>
                <c:pt idx="813">
                  <c:v>0.84377177902699996</c:v>
                </c:pt>
                <c:pt idx="814">
                  <c:v>0.85776255707799998</c:v>
                </c:pt>
                <c:pt idx="815">
                  <c:v>0.82467378410400005</c:v>
                </c:pt>
                <c:pt idx="816">
                  <c:v>0.86542188236499995</c:v>
                </c:pt>
                <c:pt idx="817">
                  <c:v>0.85897975282700001</c:v>
                </c:pt>
                <c:pt idx="818">
                  <c:v>0.81952293411400001</c:v>
                </c:pt>
                <c:pt idx="819">
                  <c:v>0.89466765610099996</c:v>
                </c:pt>
                <c:pt idx="820">
                  <c:v>0.866378346134</c:v>
                </c:pt>
                <c:pt idx="821">
                  <c:v>0.810619138711</c:v>
                </c:pt>
                <c:pt idx="822">
                  <c:v>0.86932911446500005</c:v>
                </c:pt>
                <c:pt idx="823">
                  <c:v>0.82195707755500003</c:v>
                </c:pt>
                <c:pt idx="824">
                  <c:v>0.83053677440600004</c:v>
                </c:pt>
                <c:pt idx="825">
                  <c:v>0.85846397745299996</c:v>
                </c:pt>
                <c:pt idx="826">
                  <c:v>0.81883573846400004</c:v>
                </c:pt>
                <c:pt idx="827">
                  <c:v>0.825395306557</c:v>
                </c:pt>
                <c:pt idx="828">
                  <c:v>0.89168650894199997</c:v>
                </c:pt>
                <c:pt idx="829">
                  <c:v>0.85681204168299996</c:v>
                </c:pt>
                <c:pt idx="830">
                  <c:v>0.82071581404399996</c:v>
                </c:pt>
                <c:pt idx="831">
                  <c:v>0.88083832335300005</c:v>
                </c:pt>
                <c:pt idx="832">
                  <c:v>0.88664031001700006</c:v>
                </c:pt>
                <c:pt idx="833">
                  <c:v>0.86783904619999996</c:v>
                </c:pt>
                <c:pt idx="834">
                  <c:v>0.86167072540800005</c:v>
                </c:pt>
                <c:pt idx="835">
                  <c:v>0.85300138677899995</c:v>
                </c:pt>
                <c:pt idx="836">
                  <c:v>0.88577643781199999</c:v>
                </c:pt>
                <c:pt idx="837">
                  <c:v>0.80944235374600004</c:v>
                </c:pt>
                <c:pt idx="838">
                  <c:v>0.86159441659299996</c:v>
                </c:pt>
                <c:pt idx="839">
                  <c:v>0.88877459174499995</c:v>
                </c:pt>
                <c:pt idx="840">
                  <c:v>0.80844224283300004</c:v>
                </c:pt>
                <c:pt idx="841">
                  <c:v>0.825852498017</c:v>
                </c:pt>
                <c:pt idx="842">
                  <c:v>0.88833860686900001</c:v>
                </c:pt>
                <c:pt idx="843">
                  <c:v>0.81793144149899999</c:v>
                </c:pt>
                <c:pt idx="844">
                  <c:v>0.88981460631999998</c:v>
                </c:pt>
                <c:pt idx="845">
                  <c:v>0.89413321570399995</c:v>
                </c:pt>
                <c:pt idx="846">
                  <c:v>0.87430376589900005</c:v>
                </c:pt>
                <c:pt idx="847">
                  <c:v>0.80027789213699996</c:v>
                </c:pt>
                <c:pt idx="848">
                  <c:v>0.88716707021800001</c:v>
                </c:pt>
                <c:pt idx="849">
                  <c:v>0.81384023921399995</c:v>
                </c:pt>
                <c:pt idx="850">
                  <c:v>0.87667795759599998</c:v>
                </c:pt>
                <c:pt idx="851">
                  <c:v>0.81798636073499997</c:v>
                </c:pt>
                <c:pt idx="852">
                  <c:v>0.832369942197</c:v>
                </c:pt>
                <c:pt idx="853">
                  <c:v>0.82369036760900005</c:v>
                </c:pt>
                <c:pt idx="854">
                  <c:v>0.83966923594999998</c:v>
                </c:pt>
                <c:pt idx="855">
                  <c:v>0.87910284463900001</c:v>
                </c:pt>
                <c:pt idx="856">
                  <c:v>0.86950051759799996</c:v>
                </c:pt>
                <c:pt idx="857">
                  <c:v>0.89438943894400003</c:v>
                </c:pt>
                <c:pt idx="858">
                  <c:v>0.87723656488799995</c:v>
                </c:pt>
                <c:pt idx="859">
                  <c:v>0.83938234584500004</c:v>
                </c:pt>
                <c:pt idx="860">
                  <c:v>0.84212662337699995</c:v>
                </c:pt>
                <c:pt idx="861">
                  <c:v>0.87543487100700002</c:v>
                </c:pt>
                <c:pt idx="862">
                  <c:v>0.88027850619400005</c:v>
                </c:pt>
                <c:pt idx="863">
                  <c:v>0.88280485417900001</c:v>
                </c:pt>
                <c:pt idx="864">
                  <c:v>0.889805573184</c:v>
                </c:pt>
                <c:pt idx="865">
                  <c:v>0.87371027651699995</c:v>
                </c:pt>
                <c:pt idx="866">
                  <c:v>0.80790197308099998</c:v>
                </c:pt>
                <c:pt idx="867">
                  <c:v>0.87616870974399996</c:v>
                </c:pt>
                <c:pt idx="868">
                  <c:v>0.82276778853499999</c:v>
                </c:pt>
                <c:pt idx="869">
                  <c:v>0.866656750827</c:v>
                </c:pt>
                <c:pt idx="870">
                  <c:v>0.86257390983000004</c:v>
                </c:pt>
                <c:pt idx="871">
                  <c:v>0.86320503251900005</c:v>
                </c:pt>
                <c:pt idx="872">
                  <c:v>0.86060652124299997</c:v>
                </c:pt>
                <c:pt idx="873">
                  <c:v>0.89632765580399998</c:v>
                </c:pt>
                <c:pt idx="874">
                  <c:v>0.86067873477099999</c:v>
                </c:pt>
                <c:pt idx="875">
                  <c:v>0.896785343934</c:v>
                </c:pt>
                <c:pt idx="876">
                  <c:v>0.87807142415100004</c:v>
                </c:pt>
                <c:pt idx="877">
                  <c:v>0.84972117171999995</c:v>
                </c:pt>
                <c:pt idx="878">
                  <c:v>0.82801898400399998</c:v>
                </c:pt>
                <c:pt idx="879">
                  <c:v>0.85833478792100004</c:v>
                </c:pt>
                <c:pt idx="880">
                  <c:v>0.81362533989899999</c:v>
                </c:pt>
                <c:pt idx="881">
                  <c:v>0.89366104774400001</c:v>
                </c:pt>
                <c:pt idx="882">
                  <c:v>0.83410839236800005</c:v>
                </c:pt>
                <c:pt idx="883">
                  <c:v>0.86487222241100004</c:v>
                </c:pt>
                <c:pt idx="884">
                  <c:v>0.88028912799500003</c:v>
                </c:pt>
                <c:pt idx="885">
                  <c:v>0.83005537521499995</c:v>
                </c:pt>
                <c:pt idx="886">
                  <c:v>0.82088525065200002</c:v>
                </c:pt>
                <c:pt idx="887">
                  <c:v>0.86148746500200002</c:v>
                </c:pt>
                <c:pt idx="888">
                  <c:v>0.86096771973300001</c:v>
                </c:pt>
                <c:pt idx="889">
                  <c:v>0.80286721280200002</c:v>
                </c:pt>
                <c:pt idx="890">
                  <c:v>0.86359164075700001</c:v>
                </c:pt>
                <c:pt idx="891">
                  <c:v>0.80165339126199997</c:v>
                </c:pt>
                <c:pt idx="892">
                  <c:v>0.87185488589799998</c:v>
                </c:pt>
                <c:pt idx="893">
                  <c:v>0.86492083946999998</c:v>
                </c:pt>
                <c:pt idx="894">
                  <c:v>0.89736183897099997</c:v>
                </c:pt>
                <c:pt idx="895">
                  <c:v>0.87326031160799999</c:v>
                </c:pt>
                <c:pt idx="896">
                  <c:v>0.89540871835799996</c:v>
                </c:pt>
                <c:pt idx="897">
                  <c:v>0.88374982251900003</c:v>
                </c:pt>
                <c:pt idx="898">
                  <c:v>0.85935387359399995</c:v>
                </c:pt>
                <c:pt idx="899">
                  <c:v>0.878107088338</c:v>
                </c:pt>
                <c:pt idx="900">
                  <c:v>0.86548890255499999</c:v>
                </c:pt>
                <c:pt idx="901">
                  <c:v>0.86451162326599995</c:v>
                </c:pt>
                <c:pt idx="902">
                  <c:v>0.88088883894699999</c:v>
                </c:pt>
                <c:pt idx="903">
                  <c:v>0.83450227051199999</c:v>
                </c:pt>
                <c:pt idx="904">
                  <c:v>0.87489251934699996</c:v>
                </c:pt>
                <c:pt idx="905">
                  <c:v>0.82656826568300001</c:v>
                </c:pt>
                <c:pt idx="906">
                  <c:v>0.84142083082499997</c:v>
                </c:pt>
                <c:pt idx="907">
                  <c:v>0.85957043764100005</c:v>
                </c:pt>
                <c:pt idx="908">
                  <c:v>0.88898796255000001</c:v>
                </c:pt>
                <c:pt idx="909">
                  <c:v>0.82674415704299997</c:v>
                </c:pt>
                <c:pt idx="910">
                  <c:v>0.85028063703599999</c:v>
                </c:pt>
                <c:pt idx="911">
                  <c:v>0.84433257295700004</c:v>
                </c:pt>
                <c:pt idx="912">
                  <c:v>0.84550350574099997</c:v>
                </c:pt>
                <c:pt idx="913">
                  <c:v>0.87037037036999998</c:v>
                </c:pt>
                <c:pt idx="914">
                  <c:v>0.815013893318</c:v>
                </c:pt>
                <c:pt idx="915">
                  <c:v>0.86001917545499995</c:v>
                </c:pt>
                <c:pt idx="916">
                  <c:v>0.82015839808699997</c:v>
                </c:pt>
                <c:pt idx="917">
                  <c:v>0.852584705439</c:v>
                </c:pt>
                <c:pt idx="918">
                  <c:v>0.85467581387699998</c:v>
                </c:pt>
                <c:pt idx="919">
                  <c:v>0.81151553111999997</c:v>
                </c:pt>
                <c:pt idx="920">
                  <c:v>0.83051325437099999</c:v>
                </c:pt>
                <c:pt idx="921">
                  <c:v>0.81317791294099995</c:v>
                </c:pt>
                <c:pt idx="922">
                  <c:v>0.85478977026400005</c:v>
                </c:pt>
                <c:pt idx="923">
                  <c:v>0.83725231175699999</c:v>
                </c:pt>
                <c:pt idx="924">
                  <c:v>0.86500279287100001</c:v>
                </c:pt>
                <c:pt idx="925">
                  <c:v>0.89523809523800002</c:v>
                </c:pt>
                <c:pt idx="926">
                  <c:v>0.97213518573299995</c:v>
                </c:pt>
                <c:pt idx="927">
                  <c:v>0.92599257308299998</c:v>
                </c:pt>
                <c:pt idx="928">
                  <c:v>0.95442943873099995</c:v>
                </c:pt>
                <c:pt idx="929">
                  <c:v>0.94813186813200001</c:v>
                </c:pt>
                <c:pt idx="930">
                  <c:v>0.95724449309100001</c:v>
                </c:pt>
                <c:pt idx="931">
                  <c:v>0.96771899579800003</c:v>
                </c:pt>
                <c:pt idx="932">
                  <c:v>0.95867951428200004</c:v>
                </c:pt>
                <c:pt idx="933">
                  <c:v>0.98675640469000003</c:v>
                </c:pt>
                <c:pt idx="934">
                  <c:v>0.97073328308399998</c:v>
                </c:pt>
                <c:pt idx="935">
                  <c:v>0.99576792859300001</c:v>
                </c:pt>
                <c:pt idx="936">
                  <c:v>0.99314298775300003</c:v>
                </c:pt>
                <c:pt idx="937">
                  <c:v>0.92817053569100005</c:v>
                </c:pt>
                <c:pt idx="938">
                  <c:v>0.90105904540799997</c:v>
                </c:pt>
                <c:pt idx="939">
                  <c:v>0.95683906643899996</c:v>
                </c:pt>
                <c:pt idx="940">
                  <c:v>0.96924843690200002</c:v>
                </c:pt>
                <c:pt idx="941">
                  <c:v>0.98019162147700001</c:v>
                </c:pt>
                <c:pt idx="942">
                  <c:v>1</c:v>
                </c:pt>
                <c:pt idx="943">
                  <c:v>0.96491228070199997</c:v>
                </c:pt>
                <c:pt idx="944">
                  <c:v>0.90598517588500005</c:v>
                </c:pt>
                <c:pt idx="945">
                  <c:v>0.94630872483200001</c:v>
                </c:pt>
                <c:pt idx="946">
                  <c:v>0.96514869888499999</c:v>
                </c:pt>
                <c:pt idx="947">
                  <c:v>0.91784047795599999</c:v>
                </c:pt>
                <c:pt idx="948">
                  <c:v>0.92563765334899994</c:v>
                </c:pt>
                <c:pt idx="949">
                  <c:v>0.93669116761100002</c:v>
                </c:pt>
                <c:pt idx="950">
                  <c:v>0.90907136253200005</c:v>
                </c:pt>
                <c:pt idx="951">
                  <c:v>0.99964007198600002</c:v>
                </c:pt>
                <c:pt idx="952">
                  <c:v>0.97878574777299998</c:v>
                </c:pt>
                <c:pt idx="953">
                  <c:v>0.95174838497400005</c:v>
                </c:pt>
                <c:pt idx="954">
                  <c:v>0.992284835531</c:v>
                </c:pt>
                <c:pt idx="955">
                  <c:v>0.94609268514300005</c:v>
                </c:pt>
                <c:pt idx="956">
                  <c:v>0.91786993371900005</c:v>
                </c:pt>
                <c:pt idx="957">
                  <c:v>0.95765162961399997</c:v>
                </c:pt>
                <c:pt idx="958">
                  <c:v>0.93354938784599995</c:v>
                </c:pt>
                <c:pt idx="959">
                  <c:v>0.91772087845399997</c:v>
                </c:pt>
                <c:pt idx="960">
                  <c:v>0.90058280845700001</c:v>
                </c:pt>
                <c:pt idx="961">
                  <c:v>0.98781476278000002</c:v>
                </c:pt>
                <c:pt idx="962">
                  <c:v>0.99785784339000005</c:v>
                </c:pt>
                <c:pt idx="963">
                  <c:v>0.93064590235300004</c:v>
                </c:pt>
                <c:pt idx="964">
                  <c:v>0.98063401029200004</c:v>
                </c:pt>
                <c:pt idx="965">
                  <c:v>0.95907090560999997</c:v>
                </c:pt>
                <c:pt idx="966">
                  <c:v>0.97799628275100003</c:v>
                </c:pt>
                <c:pt idx="967">
                  <c:v>0.971502268078</c:v>
                </c:pt>
                <c:pt idx="968">
                  <c:v>0.90027406778399999</c:v>
                </c:pt>
                <c:pt idx="969">
                  <c:v>0.94465473145800005</c:v>
                </c:pt>
                <c:pt idx="970">
                  <c:v>0.92588928362599998</c:v>
                </c:pt>
                <c:pt idx="971">
                  <c:v>0.91722590596800002</c:v>
                </c:pt>
                <c:pt idx="972">
                  <c:v>0.95673998357199996</c:v>
                </c:pt>
                <c:pt idx="973">
                  <c:v>0.98979296505699998</c:v>
                </c:pt>
                <c:pt idx="974">
                  <c:v>0.97774728331399996</c:v>
                </c:pt>
                <c:pt idx="975">
                  <c:v>0.93190741142199995</c:v>
                </c:pt>
                <c:pt idx="976">
                  <c:v>0.96259511986000001</c:v>
                </c:pt>
                <c:pt idx="977">
                  <c:v>0.92134831460699995</c:v>
                </c:pt>
                <c:pt idx="978">
                  <c:v>0.98685390666999995</c:v>
                </c:pt>
                <c:pt idx="979">
                  <c:v>0.97465552542699996</c:v>
                </c:pt>
                <c:pt idx="980">
                  <c:v>0.97281269066499998</c:v>
                </c:pt>
                <c:pt idx="981">
                  <c:v>0.907060653188</c:v>
                </c:pt>
                <c:pt idx="982">
                  <c:v>0.90218113374700004</c:v>
                </c:pt>
                <c:pt idx="983">
                  <c:v>0.935331230284</c:v>
                </c:pt>
                <c:pt idx="984">
                  <c:v>0.94878144875299997</c:v>
                </c:pt>
                <c:pt idx="985">
                  <c:v>0.94376775311700001</c:v>
                </c:pt>
                <c:pt idx="986">
                  <c:v>0.96496445669499997</c:v>
                </c:pt>
                <c:pt idx="987">
                  <c:v>0.96384921219300002</c:v>
                </c:pt>
                <c:pt idx="988">
                  <c:v>0.903595763341</c:v>
                </c:pt>
                <c:pt idx="989">
                  <c:v>0.90869348876900002</c:v>
                </c:pt>
                <c:pt idx="990">
                  <c:v>0.90535788558200003</c:v>
                </c:pt>
                <c:pt idx="991">
                  <c:v>0.95154956484800002</c:v>
                </c:pt>
                <c:pt idx="992">
                  <c:v>0.96649604467200001</c:v>
                </c:pt>
                <c:pt idx="993">
                  <c:v>0.93280218052200004</c:v>
                </c:pt>
                <c:pt idx="994">
                  <c:v>0.97536712458599995</c:v>
                </c:pt>
                <c:pt idx="995">
                  <c:v>0.91947608200499997</c:v>
                </c:pt>
                <c:pt idx="996">
                  <c:v>0.93444730077100002</c:v>
                </c:pt>
                <c:pt idx="997">
                  <c:v>0.95384848179199999</c:v>
                </c:pt>
                <c:pt idx="998">
                  <c:v>0.94820897778199997</c:v>
                </c:pt>
                <c:pt idx="999">
                  <c:v>0.90679824561400002</c:v>
                </c:pt>
                <c:pt idx="1000">
                  <c:v>0.91826443242099998</c:v>
                </c:pt>
                <c:pt idx="1001">
                  <c:v>0.96178649076900002</c:v>
                </c:pt>
                <c:pt idx="1002">
                  <c:v>0.94959977661999995</c:v>
                </c:pt>
                <c:pt idx="1003">
                  <c:v>0.91971043106299999</c:v>
                </c:pt>
                <c:pt idx="1004">
                  <c:v>0.94631921824099996</c:v>
                </c:pt>
                <c:pt idx="1005">
                  <c:v>0.91302615193000003</c:v>
                </c:pt>
                <c:pt idx="1006">
                  <c:v>0.92974372249500004</c:v>
                </c:pt>
                <c:pt idx="1007">
                  <c:v>0.94570633908900004</c:v>
                </c:pt>
                <c:pt idx="1008">
                  <c:v>0.91020064543300006</c:v>
                </c:pt>
                <c:pt idx="1009">
                  <c:v>0.98352899947399997</c:v>
                </c:pt>
                <c:pt idx="1010">
                  <c:v>0.95759741135200005</c:v>
                </c:pt>
                <c:pt idx="1011">
                  <c:v>0.93997106096799998</c:v>
                </c:pt>
                <c:pt idx="1012">
                  <c:v>0.94408898147499998</c:v>
                </c:pt>
                <c:pt idx="1013">
                  <c:v>0.95866405065500004</c:v>
                </c:pt>
                <c:pt idx="1014">
                  <c:v>0.90472607571100006</c:v>
                </c:pt>
                <c:pt idx="1015">
                  <c:v>0.93986825066199997</c:v>
                </c:pt>
                <c:pt idx="1016">
                  <c:v>0.96423731036600002</c:v>
                </c:pt>
                <c:pt idx="1017">
                  <c:v>0.93459805959800002</c:v>
                </c:pt>
                <c:pt idx="1018">
                  <c:v>0.92099792099800004</c:v>
                </c:pt>
                <c:pt idx="1019">
                  <c:v>0.96261933247099996</c:v>
                </c:pt>
                <c:pt idx="1020">
                  <c:v>0.94194016080099996</c:v>
                </c:pt>
                <c:pt idx="1021">
                  <c:v>0.926445529933</c:v>
                </c:pt>
                <c:pt idx="1022">
                  <c:v>0.933555303502</c:v>
                </c:pt>
                <c:pt idx="1023">
                  <c:v>0.91130604288499995</c:v>
                </c:pt>
                <c:pt idx="1024">
                  <c:v>0.90664892774600003</c:v>
                </c:pt>
                <c:pt idx="1025">
                  <c:v>0.94024464245799999</c:v>
                </c:pt>
                <c:pt idx="1026">
                  <c:v>0.91275249949000004</c:v>
                </c:pt>
                <c:pt idx="1027">
                  <c:v>0.92433668314999995</c:v>
                </c:pt>
                <c:pt idx="1028">
                  <c:v>0.95316224933399996</c:v>
                </c:pt>
                <c:pt idx="1029">
                  <c:v>0.97044588610899996</c:v>
                </c:pt>
                <c:pt idx="1030">
                  <c:v>0.95271739130400002</c:v>
                </c:pt>
                <c:pt idx="1031">
                  <c:v>0.93904394299299998</c:v>
                </c:pt>
                <c:pt idx="1032">
                  <c:v>0.92457476228400004</c:v>
                </c:pt>
                <c:pt idx="1033">
                  <c:v>0.97883597883600004</c:v>
                </c:pt>
                <c:pt idx="1034">
                  <c:v>0.94893617021300003</c:v>
                </c:pt>
                <c:pt idx="1035">
                  <c:v>0.953274103323</c:v>
                </c:pt>
                <c:pt idx="1036">
                  <c:v>0.98635724331899999</c:v>
                </c:pt>
                <c:pt idx="1037">
                  <c:v>0.94331018758399998</c:v>
                </c:pt>
                <c:pt idx="1038">
                  <c:v>0.94244311106099998</c:v>
                </c:pt>
                <c:pt idx="1039">
                  <c:v>0.90856144437999997</c:v>
                </c:pt>
                <c:pt idx="1040">
                  <c:v>0.94346978557500005</c:v>
                </c:pt>
                <c:pt idx="1041">
                  <c:v>0.93542260208899997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CC8-49E3-B415-C21D7965C0D1}"/>
            </c:ext>
          </c:extLst>
        </c:ser>
        <c:ser>
          <c:idx val="1"/>
          <c:order val="1"/>
          <c:tx>
            <c:strRef>
              <c:f>predict_data!$D$1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predict_data!$D$2:$D$1043</c:f>
              <c:numCache>
                <c:formatCode>0.00000000000</c:formatCode>
                <c:ptCount val="1042"/>
                <c:pt idx="0">
                  <c:v>0.574352145195</c:v>
                </c:pt>
                <c:pt idx="1">
                  <c:v>0.432412177324</c:v>
                </c:pt>
                <c:pt idx="2">
                  <c:v>0.160795450211</c:v>
                </c:pt>
                <c:pt idx="3">
                  <c:v>0.40151607990299998</c:v>
                </c:pt>
                <c:pt idx="4">
                  <c:v>4.1990317404300001E-3</c:v>
                </c:pt>
                <c:pt idx="5">
                  <c:v>5.2709706127600002E-2</c:v>
                </c:pt>
                <c:pt idx="6">
                  <c:v>0.256914556026</c:v>
                </c:pt>
                <c:pt idx="7">
                  <c:v>2.6723487302700001E-2</c:v>
                </c:pt>
                <c:pt idx="8">
                  <c:v>0.33943650126500002</c:v>
                </c:pt>
                <c:pt idx="9">
                  <c:v>0.39095780253399998</c:v>
                </c:pt>
                <c:pt idx="10">
                  <c:v>0.24454735219500001</c:v>
                </c:pt>
                <c:pt idx="11">
                  <c:v>0.25468572974199999</c:v>
                </c:pt>
                <c:pt idx="12">
                  <c:v>0.23909237980799999</c:v>
                </c:pt>
                <c:pt idx="13">
                  <c:v>0.19689874351</c:v>
                </c:pt>
                <c:pt idx="14">
                  <c:v>0.198925375938</c:v>
                </c:pt>
                <c:pt idx="15">
                  <c:v>0.17170299589599999</c:v>
                </c:pt>
                <c:pt idx="16">
                  <c:v>0.135721042752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4.3559513986100001E-2</c:v>
                </c:pt>
                <c:pt idx="21">
                  <c:v>0</c:v>
                </c:pt>
                <c:pt idx="22">
                  <c:v>0</c:v>
                </c:pt>
                <c:pt idx="23">
                  <c:v>6.7398943007000001E-2</c:v>
                </c:pt>
                <c:pt idx="24">
                  <c:v>4.39851842821E-2</c:v>
                </c:pt>
                <c:pt idx="25">
                  <c:v>0</c:v>
                </c:pt>
                <c:pt idx="26">
                  <c:v>6.5227448940299998E-2</c:v>
                </c:pt>
                <c:pt idx="27">
                  <c:v>0.13532687723600001</c:v>
                </c:pt>
                <c:pt idx="28">
                  <c:v>0.163586035371</c:v>
                </c:pt>
                <c:pt idx="29">
                  <c:v>0.22258971631499999</c:v>
                </c:pt>
                <c:pt idx="30">
                  <c:v>0.19109167158599999</c:v>
                </c:pt>
                <c:pt idx="31">
                  <c:v>0.19540691375700001</c:v>
                </c:pt>
                <c:pt idx="32">
                  <c:v>0.16789373755500001</c:v>
                </c:pt>
                <c:pt idx="33">
                  <c:v>0.217111513019</c:v>
                </c:pt>
                <c:pt idx="34">
                  <c:v>0.13889051973800001</c:v>
                </c:pt>
                <c:pt idx="35">
                  <c:v>0.13236652314700001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1.9500264897900001E-2</c:v>
                </c:pt>
                <c:pt idx="42">
                  <c:v>0.12162330746699999</c:v>
                </c:pt>
                <c:pt idx="43">
                  <c:v>0.12095669656999999</c:v>
                </c:pt>
                <c:pt idx="44">
                  <c:v>0.18952751159699999</c:v>
                </c:pt>
                <c:pt idx="45">
                  <c:v>2.4065162986500001E-2</c:v>
                </c:pt>
                <c:pt idx="46">
                  <c:v>0.23367948830099999</c:v>
                </c:pt>
                <c:pt idx="47">
                  <c:v>0</c:v>
                </c:pt>
                <c:pt idx="48">
                  <c:v>6.1190236359799997E-2</c:v>
                </c:pt>
                <c:pt idx="49">
                  <c:v>1.9151497632300001E-2</c:v>
                </c:pt>
                <c:pt idx="50">
                  <c:v>0.31889840960499999</c:v>
                </c:pt>
                <c:pt idx="51">
                  <c:v>0.16855572164099999</c:v>
                </c:pt>
                <c:pt idx="52">
                  <c:v>0.113473430276</c:v>
                </c:pt>
                <c:pt idx="53">
                  <c:v>0.16413180530099999</c:v>
                </c:pt>
                <c:pt idx="54">
                  <c:v>0.18785679340399999</c:v>
                </c:pt>
                <c:pt idx="55">
                  <c:v>0.29904040694200001</c:v>
                </c:pt>
                <c:pt idx="56">
                  <c:v>0.129784867167</c:v>
                </c:pt>
                <c:pt idx="57">
                  <c:v>0</c:v>
                </c:pt>
                <c:pt idx="58">
                  <c:v>0.14845742285300001</c:v>
                </c:pt>
                <c:pt idx="59">
                  <c:v>0.40458789467799999</c:v>
                </c:pt>
                <c:pt idx="60">
                  <c:v>0.165917426348</c:v>
                </c:pt>
                <c:pt idx="61">
                  <c:v>1.3828136026899999E-2</c:v>
                </c:pt>
                <c:pt idx="62">
                  <c:v>6.7733656614999997E-3</c:v>
                </c:pt>
                <c:pt idx="63">
                  <c:v>0.107701770961</c:v>
                </c:pt>
                <c:pt idx="64">
                  <c:v>0.33738595247300002</c:v>
                </c:pt>
                <c:pt idx="65">
                  <c:v>0.37518188357400001</c:v>
                </c:pt>
                <c:pt idx="66">
                  <c:v>4.2079500854000002E-2</c:v>
                </c:pt>
                <c:pt idx="67">
                  <c:v>0</c:v>
                </c:pt>
                <c:pt idx="68">
                  <c:v>0</c:v>
                </c:pt>
                <c:pt idx="69">
                  <c:v>0.43487671017599999</c:v>
                </c:pt>
                <c:pt idx="70">
                  <c:v>0.29442197084400001</c:v>
                </c:pt>
                <c:pt idx="71">
                  <c:v>0.47263509035099999</c:v>
                </c:pt>
                <c:pt idx="72">
                  <c:v>0.35311925411200001</c:v>
                </c:pt>
                <c:pt idx="73">
                  <c:v>0.11752328276600001</c:v>
                </c:pt>
                <c:pt idx="74">
                  <c:v>0.32541933655700001</c:v>
                </c:pt>
                <c:pt idx="75">
                  <c:v>0.16857191920299999</c:v>
                </c:pt>
                <c:pt idx="76">
                  <c:v>0.168497204781</c:v>
                </c:pt>
                <c:pt idx="77">
                  <c:v>0.26592460274700003</c:v>
                </c:pt>
                <c:pt idx="78">
                  <c:v>0.25285416841500002</c:v>
                </c:pt>
                <c:pt idx="79">
                  <c:v>0.320621937513</c:v>
                </c:pt>
                <c:pt idx="80">
                  <c:v>0.19109682738799999</c:v>
                </c:pt>
                <c:pt idx="81">
                  <c:v>0.224574103951</c:v>
                </c:pt>
                <c:pt idx="82">
                  <c:v>0.18062108755100001</c:v>
                </c:pt>
                <c:pt idx="83">
                  <c:v>0.314514249563</c:v>
                </c:pt>
                <c:pt idx="84">
                  <c:v>0.33355647325499999</c:v>
                </c:pt>
                <c:pt idx="85">
                  <c:v>0.18379387259499999</c:v>
                </c:pt>
                <c:pt idx="86">
                  <c:v>8.8324345648299996E-2</c:v>
                </c:pt>
                <c:pt idx="87">
                  <c:v>5.6522294878999998E-2</c:v>
                </c:pt>
                <c:pt idx="88">
                  <c:v>5.0671666860599998E-2</c:v>
                </c:pt>
                <c:pt idx="89">
                  <c:v>1.94672085345E-2</c:v>
                </c:pt>
                <c:pt idx="90">
                  <c:v>0.109301157296</c:v>
                </c:pt>
                <c:pt idx="91">
                  <c:v>0</c:v>
                </c:pt>
                <c:pt idx="92">
                  <c:v>7.9574316739999998E-2</c:v>
                </c:pt>
                <c:pt idx="93">
                  <c:v>0.218091249466</c:v>
                </c:pt>
                <c:pt idx="94">
                  <c:v>0.196969375014</c:v>
                </c:pt>
                <c:pt idx="95">
                  <c:v>0.105011567473</c:v>
                </c:pt>
                <c:pt idx="96">
                  <c:v>3.1555335968699999E-2</c:v>
                </c:pt>
                <c:pt idx="97">
                  <c:v>0</c:v>
                </c:pt>
                <c:pt idx="98">
                  <c:v>0.17214716970899999</c:v>
                </c:pt>
                <c:pt idx="99">
                  <c:v>0.51624989509600006</c:v>
                </c:pt>
                <c:pt idx="100">
                  <c:v>0.24931046366699999</c:v>
                </c:pt>
                <c:pt idx="101">
                  <c:v>0.51157939434099997</c:v>
                </c:pt>
                <c:pt idx="102">
                  <c:v>0.42818066477799999</c:v>
                </c:pt>
                <c:pt idx="103">
                  <c:v>3.6075171083199999E-2</c:v>
                </c:pt>
                <c:pt idx="104">
                  <c:v>0.32791641354599999</c:v>
                </c:pt>
                <c:pt idx="105">
                  <c:v>0.27888980507900002</c:v>
                </c:pt>
                <c:pt idx="106">
                  <c:v>0.32060265541100003</c:v>
                </c:pt>
                <c:pt idx="107">
                  <c:v>0.249967649579</c:v>
                </c:pt>
                <c:pt idx="108">
                  <c:v>2.8835855424399998E-2</c:v>
                </c:pt>
                <c:pt idx="109">
                  <c:v>0.45288312435200001</c:v>
                </c:pt>
                <c:pt idx="110">
                  <c:v>0.60631161928199995</c:v>
                </c:pt>
                <c:pt idx="111">
                  <c:v>0.45976597070699998</c:v>
                </c:pt>
                <c:pt idx="112">
                  <c:v>0.446228832006</c:v>
                </c:pt>
                <c:pt idx="113">
                  <c:v>0.44314482808099998</c:v>
                </c:pt>
                <c:pt idx="114">
                  <c:v>0.44702973961800002</c:v>
                </c:pt>
                <c:pt idx="115">
                  <c:v>0.43845656514199999</c:v>
                </c:pt>
                <c:pt idx="116">
                  <c:v>0.46244594454799998</c:v>
                </c:pt>
                <c:pt idx="117">
                  <c:v>0.303190737963</c:v>
                </c:pt>
                <c:pt idx="118">
                  <c:v>0.32697242498399998</c:v>
                </c:pt>
                <c:pt idx="119">
                  <c:v>0.33403772115699998</c:v>
                </c:pt>
                <c:pt idx="120">
                  <c:v>0.22190229594700001</c:v>
                </c:pt>
                <c:pt idx="121">
                  <c:v>0.15818780660599999</c:v>
                </c:pt>
                <c:pt idx="122">
                  <c:v>0.36388799548099998</c:v>
                </c:pt>
                <c:pt idx="123">
                  <c:v>0.223647117615</c:v>
                </c:pt>
                <c:pt idx="124">
                  <c:v>0.35748437046999998</c:v>
                </c:pt>
                <c:pt idx="125">
                  <c:v>0.485414505005</c:v>
                </c:pt>
                <c:pt idx="126">
                  <c:v>0.35248312354099998</c:v>
                </c:pt>
                <c:pt idx="127">
                  <c:v>0.38783749938000001</c:v>
                </c:pt>
                <c:pt idx="128">
                  <c:v>0.28087815642399999</c:v>
                </c:pt>
                <c:pt idx="129">
                  <c:v>0.23198193311699999</c:v>
                </c:pt>
                <c:pt idx="130">
                  <c:v>0.198801040649</c:v>
                </c:pt>
                <c:pt idx="131">
                  <c:v>0</c:v>
                </c:pt>
                <c:pt idx="132">
                  <c:v>0.153063669801</c:v>
                </c:pt>
                <c:pt idx="133">
                  <c:v>3.8168817758600003E-2</c:v>
                </c:pt>
                <c:pt idx="134">
                  <c:v>0.188230529428</c:v>
                </c:pt>
                <c:pt idx="135">
                  <c:v>0.143263846636</c:v>
                </c:pt>
                <c:pt idx="136">
                  <c:v>0.22135867178400001</c:v>
                </c:pt>
                <c:pt idx="137">
                  <c:v>0.168802678585</c:v>
                </c:pt>
                <c:pt idx="138">
                  <c:v>0.20135959982900001</c:v>
                </c:pt>
                <c:pt idx="139">
                  <c:v>0.17479030787899999</c:v>
                </c:pt>
                <c:pt idx="140">
                  <c:v>0.237847104669</c:v>
                </c:pt>
                <c:pt idx="141">
                  <c:v>5.3710648789999996E-3</c:v>
                </c:pt>
                <c:pt idx="142">
                  <c:v>0</c:v>
                </c:pt>
                <c:pt idx="143">
                  <c:v>0.456981450319</c:v>
                </c:pt>
                <c:pt idx="144">
                  <c:v>0.42594853043600001</c:v>
                </c:pt>
                <c:pt idx="145">
                  <c:v>0.408277273178</c:v>
                </c:pt>
                <c:pt idx="146">
                  <c:v>0.239648282528</c:v>
                </c:pt>
                <c:pt idx="147">
                  <c:v>4.5284491032400002E-2</c:v>
                </c:pt>
                <c:pt idx="148">
                  <c:v>9.1926932334899999E-2</c:v>
                </c:pt>
                <c:pt idx="149">
                  <c:v>5.8811828494100001E-2</c:v>
                </c:pt>
                <c:pt idx="150">
                  <c:v>0.40025189518900001</c:v>
                </c:pt>
                <c:pt idx="151">
                  <c:v>0.27303862571699999</c:v>
                </c:pt>
                <c:pt idx="152">
                  <c:v>0.40565446019200002</c:v>
                </c:pt>
                <c:pt idx="153">
                  <c:v>0.38864001631700001</c:v>
                </c:pt>
                <c:pt idx="154">
                  <c:v>0.37305402755700001</c:v>
                </c:pt>
                <c:pt idx="155">
                  <c:v>0.46304374933199999</c:v>
                </c:pt>
                <c:pt idx="156">
                  <c:v>0.25930890440900001</c:v>
                </c:pt>
                <c:pt idx="157">
                  <c:v>0.29430609941500002</c:v>
                </c:pt>
                <c:pt idx="158">
                  <c:v>0.145648375154</c:v>
                </c:pt>
                <c:pt idx="159">
                  <c:v>0.20686581730799999</c:v>
                </c:pt>
                <c:pt idx="160">
                  <c:v>0.208204954863</c:v>
                </c:pt>
                <c:pt idx="161">
                  <c:v>0.40883761644400002</c:v>
                </c:pt>
                <c:pt idx="162">
                  <c:v>0.23818486928900001</c:v>
                </c:pt>
                <c:pt idx="163">
                  <c:v>0.43546822667099999</c:v>
                </c:pt>
                <c:pt idx="164">
                  <c:v>0.44247558713000001</c:v>
                </c:pt>
                <c:pt idx="165">
                  <c:v>0.12016493082</c:v>
                </c:pt>
                <c:pt idx="166">
                  <c:v>0.32497417926799999</c:v>
                </c:pt>
                <c:pt idx="167">
                  <c:v>0.51245373487500001</c:v>
                </c:pt>
                <c:pt idx="168">
                  <c:v>0.512842535973</c:v>
                </c:pt>
                <c:pt idx="169">
                  <c:v>0.52143150567999996</c:v>
                </c:pt>
                <c:pt idx="170">
                  <c:v>0.43638393282900001</c:v>
                </c:pt>
                <c:pt idx="171">
                  <c:v>0.46448415517800001</c:v>
                </c:pt>
                <c:pt idx="172">
                  <c:v>0.48114311695099998</c:v>
                </c:pt>
                <c:pt idx="173">
                  <c:v>0.45165017247200001</c:v>
                </c:pt>
                <c:pt idx="174">
                  <c:v>0.36109492182699998</c:v>
                </c:pt>
                <c:pt idx="175">
                  <c:v>0.40183493495</c:v>
                </c:pt>
                <c:pt idx="176">
                  <c:v>0.27912575006500001</c:v>
                </c:pt>
                <c:pt idx="177">
                  <c:v>0.33435562253000001</c:v>
                </c:pt>
                <c:pt idx="178">
                  <c:v>0.35452488064799997</c:v>
                </c:pt>
                <c:pt idx="179">
                  <c:v>0.42055156827000001</c:v>
                </c:pt>
                <c:pt idx="180">
                  <c:v>0.31445685028999998</c:v>
                </c:pt>
                <c:pt idx="181">
                  <c:v>0.43255180120499997</c:v>
                </c:pt>
                <c:pt idx="182">
                  <c:v>0.38289853930500001</c:v>
                </c:pt>
                <c:pt idx="183">
                  <c:v>0.342372626066</c:v>
                </c:pt>
                <c:pt idx="184">
                  <c:v>0.31405404210100002</c:v>
                </c:pt>
                <c:pt idx="185">
                  <c:v>0.24963289499300001</c:v>
                </c:pt>
                <c:pt idx="186">
                  <c:v>0.200034126639</c:v>
                </c:pt>
                <c:pt idx="187">
                  <c:v>0.17549714446100001</c:v>
                </c:pt>
                <c:pt idx="188">
                  <c:v>0.36855477094700001</c:v>
                </c:pt>
                <c:pt idx="189">
                  <c:v>0.50594395399100001</c:v>
                </c:pt>
                <c:pt idx="190">
                  <c:v>0.16424989700299999</c:v>
                </c:pt>
                <c:pt idx="191">
                  <c:v>0.29199725389499998</c:v>
                </c:pt>
                <c:pt idx="192">
                  <c:v>0.46517923474299999</c:v>
                </c:pt>
                <c:pt idx="193">
                  <c:v>0.44666501879699999</c:v>
                </c:pt>
                <c:pt idx="194">
                  <c:v>0.466784149408</c:v>
                </c:pt>
                <c:pt idx="195">
                  <c:v>0.31413498520900002</c:v>
                </c:pt>
                <c:pt idx="196">
                  <c:v>0.54513263702400006</c:v>
                </c:pt>
                <c:pt idx="197">
                  <c:v>0.48555546998999999</c:v>
                </c:pt>
                <c:pt idx="198">
                  <c:v>0.45938590168999999</c:v>
                </c:pt>
                <c:pt idx="199">
                  <c:v>0.46291348338100002</c:v>
                </c:pt>
                <c:pt idx="200">
                  <c:v>0.47237536311099998</c:v>
                </c:pt>
                <c:pt idx="201">
                  <c:v>0.47307109832799998</c:v>
                </c:pt>
                <c:pt idx="202">
                  <c:v>0.36092245578799997</c:v>
                </c:pt>
                <c:pt idx="203">
                  <c:v>0.36550152301799999</c:v>
                </c:pt>
                <c:pt idx="204">
                  <c:v>0.35648357868199998</c:v>
                </c:pt>
                <c:pt idx="205">
                  <c:v>0.41914466023399999</c:v>
                </c:pt>
                <c:pt idx="206">
                  <c:v>0.40434682369199998</c:v>
                </c:pt>
                <c:pt idx="207">
                  <c:v>0.46350494027099998</c:v>
                </c:pt>
                <c:pt idx="208">
                  <c:v>0.43122041225399999</c:v>
                </c:pt>
                <c:pt idx="209">
                  <c:v>0.42373067140600001</c:v>
                </c:pt>
                <c:pt idx="210">
                  <c:v>0.39714437723200002</c:v>
                </c:pt>
                <c:pt idx="211">
                  <c:v>9.1030612587900003E-2</c:v>
                </c:pt>
                <c:pt idx="212">
                  <c:v>0.20040780305899999</c:v>
                </c:pt>
                <c:pt idx="213">
                  <c:v>0.139394551516</c:v>
                </c:pt>
                <c:pt idx="214">
                  <c:v>0.22183577716399999</c:v>
                </c:pt>
                <c:pt idx="215">
                  <c:v>0.20425958931400001</c:v>
                </c:pt>
                <c:pt idx="216">
                  <c:v>0.496694594622</c:v>
                </c:pt>
                <c:pt idx="217">
                  <c:v>0.51855862140700004</c:v>
                </c:pt>
                <c:pt idx="218">
                  <c:v>0.471511155367</c:v>
                </c:pt>
                <c:pt idx="219">
                  <c:v>0.58801770210299997</c:v>
                </c:pt>
                <c:pt idx="220">
                  <c:v>0.42177504301099999</c:v>
                </c:pt>
                <c:pt idx="221">
                  <c:v>0.46973797678899998</c:v>
                </c:pt>
                <c:pt idx="222">
                  <c:v>0.29037585854499998</c:v>
                </c:pt>
                <c:pt idx="223">
                  <c:v>0.470982700586</c:v>
                </c:pt>
                <c:pt idx="224">
                  <c:v>0.531253516674</c:v>
                </c:pt>
                <c:pt idx="225">
                  <c:v>0.494599819183</c:v>
                </c:pt>
                <c:pt idx="226">
                  <c:v>0.53156238794300004</c:v>
                </c:pt>
                <c:pt idx="227">
                  <c:v>0.56844449043300005</c:v>
                </c:pt>
                <c:pt idx="228">
                  <c:v>0.538160085678</c:v>
                </c:pt>
                <c:pt idx="229">
                  <c:v>0.50734436512000003</c:v>
                </c:pt>
                <c:pt idx="230">
                  <c:v>0.57028049230599998</c:v>
                </c:pt>
                <c:pt idx="231">
                  <c:v>0.54723107814799998</c:v>
                </c:pt>
                <c:pt idx="232">
                  <c:v>0.48373851180100003</c:v>
                </c:pt>
                <c:pt idx="233">
                  <c:v>0.59513115882900003</c:v>
                </c:pt>
                <c:pt idx="234">
                  <c:v>0.40485802292799999</c:v>
                </c:pt>
                <c:pt idx="235">
                  <c:v>0.44807189703</c:v>
                </c:pt>
                <c:pt idx="236">
                  <c:v>0.45117357373200001</c:v>
                </c:pt>
                <c:pt idx="237">
                  <c:v>0.46764287352599998</c:v>
                </c:pt>
                <c:pt idx="238">
                  <c:v>0.42404690384900001</c:v>
                </c:pt>
                <c:pt idx="239">
                  <c:v>0.40453621745099999</c:v>
                </c:pt>
                <c:pt idx="240">
                  <c:v>0.43910452723499999</c:v>
                </c:pt>
                <c:pt idx="241">
                  <c:v>0.468996196985</c:v>
                </c:pt>
                <c:pt idx="242">
                  <c:v>0.44979408383399999</c:v>
                </c:pt>
                <c:pt idx="243">
                  <c:v>0.411541193724</c:v>
                </c:pt>
                <c:pt idx="244">
                  <c:v>0.40496957302100001</c:v>
                </c:pt>
                <c:pt idx="245">
                  <c:v>0.162018254399</c:v>
                </c:pt>
                <c:pt idx="246">
                  <c:v>0.425122201443</c:v>
                </c:pt>
                <c:pt idx="247">
                  <c:v>0.44085487723400002</c:v>
                </c:pt>
                <c:pt idx="248">
                  <c:v>0.423336923122</c:v>
                </c:pt>
                <c:pt idx="249">
                  <c:v>0.33186516165699997</c:v>
                </c:pt>
                <c:pt idx="250">
                  <c:v>0.42252448201199999</c:v>
                </c:pt>
                <c:pt idx="251">
                  <c:v>0.42806711792899999</c:v>
                </c:pt>
                <c:pt idx="252">
                  <c:v>0.43749365210500002</c:v>
                </c:pt>
                <c:pt idx="253">
                  <c:v>0.33107274770700001</c:v>
                </c:pt>
                <c:pt idx="254">
                  <c:v>0.21898137033000001</c:v>
                </c:pt>
                <c:pt idx="255">
                  <c:v>0.219966575503</c:v>
                </c:pt>
                <c:pt idx="256">
                  <c:v>0.383441388607</c:v>
                </c:pt>
                <c:pt idx="257">
                  <c:v>0.35034972429299999</c:v>
                </c:pt>
                <c:pt idx="258">
                  <c:v>0.538185656071</c:v>
                </c:pt>
                <c:pt idx="259">
                  <c:v>0.29586383700399999</c:v>
                </c:pt>
                <c:pt idx="260">
                  <c:v>0.46722194552399998</c:v>
                </c:pt>
                <c:pt idx="261">
                  <c:v>0.33991295099300001</c:v>
                </c:pt>
                <c:pt idx="262">
                  <c:v>0.49810948967899998</c:v>
                </c:pt>
                <c:pt idx="263">
                  <c:v>0.50155735015900005</c:v>
                </c:pt>
                <c:pt idx="264">
                  <c:v>0.46680670976600003</c:v>
                </c:pt>
                <c:pt idx="265">
                  <c:v>0.476959913969</c:v>
                </c:pt>
                <c:pt idx="266">
                  <c:v>0.36616984009699999</c:v>
                </c:pt>
                <c:pt idx="267">
                  <c:v>0.42507919669200001</c:v>
                </c:pt>
                <c:pt idx="268">
                  <c:v>0.50184565782500001</c:v>
                </c:pt>
                <c:pt idx="269">
                  <c:v>0.12932904064699999</c:v>
                </c:pt>
                <c:pt idx="270">
                  <c:v>0.490742713213</c:v>
                </c:pt>
                <c:pt idx="271">
                  <c:v>0.42316612601300002</c:v>
                </c:pt>
                <c:pt idx="272">
                  <c:v>0.38682040572199999</c:v>
                </c:pt>
                <c:pt idx="273">
                  <c:v>0.44127532839799999</c:v>
                </c:pt>
                <c:pt idx="274">
                  <c:v>0.51475512981399996</c:v>
                </c:pt>
                <c:pt idx="275">
                  <c:v>0.50965881347700004</c:v>
                </c:pt>
                <c:pt idx="276">
                  <c:v>0.434938341379</c:v>
                </c:pt>
                <c:pt idx="277">
                  <c:v>0.44276571273799997</c:v>
                </c:pt>
                <c:pt idx="278">
                  <c:v>0.218183323741</c:v>
                </c:pt>
                <c:pt idx="279">
                  <c:v>0.50224024057399996</c:v>
                </c:pt>
                <c:pt idx="280">
                  <c:v>0.52748072147400005</c:v>
                </c:pt>
                <c:pt idx="281">
                  <c:v>0.44561374187500002</c:v>
                </c:pt>
                <c:pt idx="282">
                  <c:v>0.38343566656099998</c:v>
                </c:pt>
                <c:pt idx="283">
                  <c:v>0.48525041341800002</c:v>
                </c:pt>
                <c:pt idx="284">
                  <c:v>5.1252707839000003E-2</c:v>
                </c:pt>
                <c:pt idx="285">
                  <c:v>0.48747804760899999</c:v>
                </c:pt>
                <c:pt idx="286">
                  <c:v>0.42322060465799999</c:v>
                </c:pt>
                <c:pt idx="287">
                  <c:v>0.47657540440599999</c:v>
                </c:pt>
                <c:pt idx="288">
                  <c:v>0.59786611795400002</c:v>
                </c:pt>
                <c:pt idx="289">
                  <c:v>0.44092774391200001</c:v>
                </c:pt>
                <c:pt idx="290">
                  <c:v>0.60446691513100004</c:v>
                </c:pt>
                <c:pt idx="291">
                  <c:v>0.55001890659300001</c:v>
                </c:pt>
                <c:pt idx="292">
                  <c:v>0.49791967868800002</c:v>
                </c:pt>
                <c:pt idx="293">
                  <c:v>0.55354255437900002</c:v>
                </c:pt>
                <c:pt idx="294">
                  <c:v>0.58587324619299996</c:v>
                </c:pt>
                <c:pt idx="295">
                  <c:v>0.56006485223799995</c:v>
                </c:pt>
                <c:pt idx="296">
                  <c:v>0.52861112356200002</c:v>
                </c:pt>
                <c:pt idx="297">
                  <c:v>0.63782846927600001</c:v>
                </c:pt>
                <c:pt idx="298">
                  <c:v>0.52453362941699999</c:v>
                </c:pt>
                <c:pt idx="299">
                  <c:v>0.50130409002300003</c:v>
                </c:pt>
                <c:pt idx="300">
                  <c:v>0.61300021410000005</c:v>
                </c:pt>
                <c:pt idx="301">
                  <c:v>0.52638578414899995</c:v>
                </c:pt>
                <c:pt idx="302">
                  <c:v>0.50718575716000003</c:v>
                </c:pt>
                <c:pt idx="303">
                  <c:v>0.51429283618900001</c:v>
                </c:pt>
                <c:pt idx="304">
                  <c:v>0.53183275461199997</c:v>
                </c:pt>
                <c:pt idx="305">
                  <c:v>0.56001245975500002</c:v>
                </c:pt>
                <c:pt idx="306">
                  <c:v>0.52502113580700005</c:v>
                </c:pt>
                <c:pt idx="307">
                  <c:v>0.51395654678299996</c:v>
                </c:pt>
                <c:pt idx="308">
                  <c:v>0.46214562654500002</c:v>
                </c:pt>
                <c:pt idx="309">
                  <c:v>0.427642047405</c:v>
                </c:pt>
                <c:pt idx="310">
                  <c:v>0.47528043389300001</c:v>
                </c:pt>
                <c:pt idx="311">
                  <c:v>0.477703422308</c:v>
                </c:pt>
                <c:pt idx="312">
                  <c:v>0.42216056585299999</c:v>
                </c:pt>
                <c:pt idx="313">
                  <c:v>0.39260965585699997</c:v>
                </c:pt>
                <c:pt idx="314">
                  <c:v>0.39908835291900002</c:v>
                </c:pt>
                <c:pt idx="315">
                  <c:v>0.384664028883</c:v>
                </c:pt>
                <c:pt idx="316">
                  <c:v>0.40484368801100001</c:v>
                </c:pt>
                <c:pt idx="317">
                  <c:v>0.46485558152200002</c:v>
                </c:pt>
                <c:pt idx="318">
                  <c:v>0.34120509028399998</c:v>
                </c:pt>
                <c:pt idx="319">
                  <c:v>0.42585682869000002</c:v>
                </c:pt>
                <c:pt idx="320">
                  <c:v>0.32949015498200002</c:v>
                </c:pt>
                <c:pt idx="321">
                  <c:v>0.48799222707700002</c:v>
                </c:pt>
                <c:pt idx="322">
                  <c:v>0.51625061035200004</c:v>
                </c:pt>
                <c:pt idx="323">
                  <c:v>9.8758049309300003E-2</c:v>
                </c:pt>
                <c:pt idx="324">
                  <c:v>0.35687121748900003</c:v>
                </c:pt>
                <c:pt idx="325">
                  <c:v>0.54190742969500005</c:v>
                </c:pt>
                <c:pt idx="326">
                  <c:v>0.51921904087100001</c:v>
                </c:pt>
                <c:pt idx="327">
                  <c:v>0.498253822327</c:v>
                </c:pt>
                <c:pt idx="328">
                  <c:v>0.40991955995599999</c:v>
                </c:pt>
                <c:pt idx="329">
                  <c:v>0.51665407419200005</c:v>
                </c:pt>
                <c:pt idx="330">
                  <c:v>0.47173568606400001</c:v>
                </c:pt>
                <c:pt idx="331">
                  <c:v>0.36940339207599998</c:v>
                </c:pt>
                <c:pt idx="332">
                  <c:v>0.34843650460199999</c:v>
                </c:pt>
                <c:pt idx="333">
                  <c:v>0.40624204277999998</c:v>
                </c:pt>
                <c:pt idx="334">
                  <c:v>0.50417619943600001</c:v>
                </c:pt>
                <c:pt idx="335">
                  <c:v>0.58621329069100003</c:v>
                </c:pt>
                <c:pt idx="336">
                  <c:v>0.50664746761299995</c:v>
                </c:pt>
                <c:pt idx="337">
                  <c:v>0.47737234830899999</c:v>
                </c:pt>
                <c:pt idx="338">
                  <c:v>0.54384523630100001</c:v>
                </c:pt>
                <c:pt idx="339">
                  <c:v>0.57163143157999996</c:v>
                </c:pt>
                <c:pt idx="340">
                  <c:v>0.55997252464299996</c:v>
                </c:pt>
                <c:pt idx="341">
                  <c:v>0.61546260118499996</c:v>
                </c:pt>
                <c:pt idx="342">
                  <c:v>0.59815126657499995</c:v>
                </c:pt>
                <c:pt idx="343">
                  <c:v>0.60171550512299998</c:v>
                </c:pt>
                <c:pt idx="344">
                  <c:v>0.447961747646</c:v>
                </c:pt>
                <c:pt idx="345">
                  <c:v>0.58223515748999999</c:v>
                </c:pt>
                <c:pt idx="346">
                  <c:v>0.60183745622600004</c:v>
                </c:pt>
                <c:pt idx="347">
                  <c:v>0.61716508865399999</c:v>
                </c:pt>
                <c:pt idx="348">
                  <c:v>0.55217641592</c:v>
                </c:pt>
                <c:pt idx="349">
                  <c:v>3.80778722465E-2</c:v>
                </c:pt>
                <c:pt idx="350">
                  <c:v>0.14521068334600001</c:v>
                </c:pt>
                <c:pt idx="351">
                  <c:v>0.36720475554499998</c:v>
                </c:pt>
                <c:pt idx="352">
                  <c:v>0.52630758285500001</c:v>
                </c:pt>
                <c:pt idx="353">
                  <c:v>0.50124949216799997</c:v>
                </c:pt>
                <c:pt idx="354">
                  <c:v>0.50157248973799995</c:v>
                </c:pt>
                <c:pt idx="355">
                  <c:v>0.49947956204400001</c:v>
                </c:pt>
                <c:pt idx="356">
                  <c:v>0.58154892921400003</c:v>
                </c:pt>
                <c:pt idx="357">
                  <c:v>0.51317316293699999</c:v>
                </c:pt>
                <c:pt idx="358">
                  <c:v>0.45841947197900001</c:v>
                </c:pt>
                <c:pt idx="359">
                  <c:v>0.37642237544099999</c:v>
                </c:pt>
                <c:pt idx="360">
                  <c:v>0.50105261802699996</c:v>
                </c:pt>
                <c:pt idx="361">
                  <c:v>0.57302957773200003</c:v>
                </c:pt>
                <c:pt idx="362">
                  <c:v>0.57652050256700005</c:v>
                </c:pt>
                <c:pt idx="363">
                  <c:v>0.57430934905999997</c:v>
                </c:pt>
                <c:pt idx="364">
                  <c:v>0.602398753166</c:v>
                </c:pt>
                <c:pt idx="365">
                  <c:v>0.50950288772600005</c:v>
                </c:pt>
                <c:pt idx="366">
                  <c:v>0.58761721849399995</c:v>
                </c:pt>
                <c:pt idx="367">
                  <c:v>0.60206085443500001</c:v>
                </c:pt>
                <c:pt idx="368">
                  <c:v>0.63472962379499998</c:v>
                </c:pt>
                <c:pt idx="369">
                  <c:v>0.55438846349699999</c:v>
                </c:pt>
                <c:pt idx="370">
                  <c:v>0.491644829512</c:v>
                </c:pt>
                <c:pt idx="371">
                  <c:v>0.54880553484000005</c:v>
                </c:pt>
                <c:pt idx="372">
                  <c:v>0.48462319374099999</c:v>
                </c:pt>
                <c:pt idx="373">
                  <c:v>0.47984153032299998</c:v>
                </c:pt>
                <c:pt idx="374">
                  <c:v>0.43695563077900001</c:v>
                </c:pt>
                <c:pt idx="375">
                  <c:v>0.47867912054099998</c:v>
                </c:pt>
                <c:pt idx="376">
                  <c:v>0.59831881523099995</c:v>
                </c:pt>
                <c:pt idx="377">
                  <c:v>0.53943753242500003</c:v>
                </c:pt>
                <c:pt idx="378">
                  <c:v>0.58733421564099997</c:v>
                </c:pt>
                <c:pt idx="379">
                  <c:v>0.52917647361800002</c:v>
                </c:pt>
                <c:pt idx="380">
                  <c:v>0.53488266468000001</c:v>
                </c:pt>
                <c:pt idx="381">
                  <c:v>0.55859851837200003</c:v>
                </c:pt>
                <c:pt idx="382">
                  <c:v>0.541015625</c:v>
                </c:pt>
                <c:pt idx="383">
                  <c:v>0.58513641357400004</c:v>
                </c:pt>
                <c:pt idx="384">
                  <c:v>0.54358452558500003</c:v>
                </c:pt>
                <c:pt idx="385">
                  <c:v>0.50717091560399996</c:v>
                </c:pt>
                <c:pt idx="386">
                  <c:v>0.59069585800199997</c:v>
                </c:pt>
                <c:pt idx="387">
                  <c:v>0.53669190406800005</c:v>
                </c:pt>
                <c:pt idx="388">
                  <c:v>0.56733745336499997</c:v>
                </c:pt>
                <c:pt idx="389">
                  <c:v>0.50907671451600001</c:v>
                </c:pt>
                <c:pt idx="390">
                  <c:v>0.32663664221799998</c:v>
                </c:pt>
                <c:pt idx="391">
                  <c:v>0.48110079765300001</c:v>
                </c:pt>
                <c:pt idx="392">
                  <c:v>0.45351934433000002</c:v>
                </c:pt>
                <c:pt idx="393">
                  <c:v>0.46222108602500001</c:v>
                </c:pt>
                <c:pt idx="394">
                  <c:v>0.39286649227100001</c:v>
                </c:pt>
                <c:pt idx="395">
                  <c:v>0.33547088503799999</c:v>
                </c:pt>
                <c:pt idx="396">
                  <c:v>0.44358333945299999</c:v>
                </c:pt>
                <c:pt idx="397">
                  <c:v>0.53864020109199995</c:v>
                </c:pt>
                <c:pt idx="398">
                  <c:v>0.43229264020899999</c:v>
                </c:pt>
                <c:pt idx="399">
                  <c:v>0.48673501610800002</c:v>
                </c:pt>
                <c:pt idx="400">
                  <c:v>0.41616529226299998</c:v>
                </c:pt>
                <c:pt idx="401">
                  <c:v>0.48564997315399999</c:v>
                </c:pt>
                <c:pt idx="402">
                  <c:v>0.40047881007199998</c:v>
                </c:pt>
                <c:pt idx="403">
                  <c:v>0.39534908533099999</c:v>
                </c:pt>
                <c:pt idx="404">
                  <c:v>0.31880816817300001</c:v>
                </c:pt>
                <c:pt idx="405">
                  <c:v>0.47955444455099999</c:v>
                </c:pt>
                <c:pt idx="406">
                  <c:v>0.36377301812200002</c:v>
                </c:pt>
                <c:pt idx="407">
                  <c:v>0.31012830138199998</c:v>
                </c:pt>
                <c:pt idx="408">
                  <c:v>0.44151449203499998</c:v>
                </c:pt>
                <c:pt idx="409">
                  <c:v>0.45460805296899998</c:v>
                </c:pt>
                <c:pt idx="410">
                  <c:v>0.51636940240899998</c:v>
                </c:pt>
                <c:pt idx="411">
                  <c:v>0.52139359712599997</c:v>
                </c:pt>
                <c:pt idx="412">
                  <c:v>0.33326023817099998</c:v>
                </c:pt>
                <c:pt idx="413">
                  <c:v>0.30997401475899999</c:v>
                </c:pt>
                <c:pt idx="414">
                  <c:v>0.46996340155600003</c:v>
                </c:pt>
                <c:pt idx="415">
                  <c:v>0.44136774539899998</c:v>
                </c:pt>
                <c:pt idx="416">
                  <c:v>0.48163339495700003</c:v>
                </c:pt>
                <c:pt idx="417">
                  <c:v>0.38799956440900002</c:v>
                </c:pt>
                <c:pt idx="418">
                  <c:v>0.49795436859100001</c:v>
                </c:pt>
                <c:pt idx="419">
                  <c:v>0.52710688114199999</c:v>
                </c:pt>
                <c:pt idx="420">
                  <c:v>0.58005064725900002</c:v>
                </c:pt>
                <c:pt idx="421">
                  <c:v>0.42876771092400001</c:v>
                </c:pt>
                <c:pt idx="422">
                  <c:v>0.43842098116900002</c:v>
                </c:pt>
                <c:pt idx="423">
                  <c:v>0.415233403444</c:v>
                </c:pt>
                <c:pt idx="424">
                  <c:v>0.59122139215500003</c:v>
                </c:pt>
                <c:pt idx="425">
                  <c:v>0.61408019065899999</c:v>
                </c:pt>
                <c:pt idx="426">
                  <c:v>0.63527894020099995</c:v>
                </c:pt>
                <c:pt idx="427">
                  <c:v>0.63106238841999995</c:v>
                </c:pt>
                <c:pt idx="428">
                  <c:v>0.60551202297200002</c:v>
                </c:pt>
                <c:pt idx="429">
                  <c:v>0.62437552213699998</c:v>
                </c:pt>
                <c:pt idx="430">
                  <c:v>0.52070957422300002</c:v>
                </c:pt>
                <c:pt idx="431">
                  <c:v>0.56287717819200001</c:v>
                </c:pt>
                <c:pt idx="432">
                  <c:v>0.22972223162700001</c:v>
                </c:pt>
                <c:pt idx="433">
                  <c:v>0.54213976860000002</c:v>
                </c:pt>
                <c:pt idx="434">
                  <c:v>0.57800585031499996</c:v>
                </c:pt>
                <c:pt idx="435">
                  <c:v>0.49846628308300001</c:v>
                </c:pt>
                <c:pt idx="436">
                  <c:v>0.40717935562099999</c:v>
                </c:pt>
                <c:pt idx="437">
                  <c:v>0.48833355307600002</c:v>
                </c:pt>
                <c:pt idx="438">
                  <c:v>0.53112620115300002</c:v>
                </c:pt>
                <c:pt idx="439">
                  <c:v>0.524912655354</c:v>
                </c:pt>
                <c:pt idx="440">
                  <c:v>0.53928041458099996</c:v>
                </c:pt>
                <c:pt idx="441">
                  <c:v>0.58141624927500002</c:v>
                </c:pt>
                <c:pt idx="442">
                  <c:v>0.52287101745599995</c:v>
                </c:pt>
                <c:pt idx="443">
                  <c:v>0.64839267730700001</c:v>
                </c:pt>
                <c:pt idx="444">
                  <c:v>0.60157507657999998</c:v>
                </c:pt>
                <c:pt idx="445">
                  <c:v>0.59482514858199997</c:v>
                </c:pt>
                <c:pt idx="446">
                  <c:v>0.61045819521</c:v>
                </c:pt>
                <c:pt idx="447">
                  <c:v>0.60424876213099998</c:v>
                </c:pt>
                <c:pt idx="448">
                  <c:v>0.61158263683299996</c:v>
                </c:pt>
                <c:pt idx="449">
                  <c:v>0.57448434829700001</c:v>
                </c:pt>
                <c:pt idx="450">
                  <c:v>0.542069852352</c:v>
                </c:pt>
                <c:pt idx="451">
                  <c:v>0.48297464847600002</c:v>
                </c:pt>
                <c:pt idx="452">
                  <c:v>0.56993806362199995</c:v>
                </c:pt>
                <c:pt idx="453">
                  <c:v>0.58288776874500003</c:v>
                </c:pt>
                <c:pt idx="454">
                  <c:v>0.61608952283899998</c:v>
                </c:pt>
                <c:pt idx="455">
                  <c:v>0.55547326803200003</c:v>
                </c:pt>
                <c:pt idx="456">
                  <c:v>0.62105369567900004</c:v>
                </c:pt>
                <c:pt idx="457">
                  <c:v>0.60422420501700003</c:v>
                </c:pt>
                <c:pt idx="458">
                  <c:v>0.55183494090999996</c:v>
                </c:pt>
                <c:pt idx="459">
                  <c:v>0.57106328010600005</c:v>
                </c:pt>
                <c:pt idx="460">
                  <c:v>0.58651614189099999</c:v>
                </c:pt>
                <c:pt idx="461">
                  <c:v>0.59650731086700004</c:v>
                </c:pt>
                <c:pt idx="462">
                  <c:v>0.50585633516299999</c:v>
                </c:pt>
                <c:pt idx="463">
                  <c:v>0.47159934043899998</c:v>
                </c:pt>
                <c:pt idx="464">
                  <c:v>0.52974283695199997</c:v>
                </c:pt>
                <c:pt idx="465">
                  <c:v>0.58979791402799997</c:v>
                </c:pt>
                <c:pt idx="466">
                  <c:v>0.52830487489699995</c:v>
                </c:pt>
                <c:pt idx="467">
                  <c:v>0.45273447036699999</c:v>
                </c:pt>
                <c:pt idx="468">
                  <c:v>0.61847561597800005</c:v>
                </c:pt>
                <c:pt idx="469">
                  <c:v>0.63076627254499995</c:v>
                </c:pt>
                <c:pt idx="470">
                  <c:v>0.65536898374599994</c:v>
                </c:pt>
                <c:pt idx="471">
                  <c:v>0.66192334890399995</c:v>
                </c:pt>
                <c:pt idx="472">
                  <c:v>0.602398276329</c:v>
                </c:pt>
                <c:pt idx="473">
                  <c:v>0.583873748779</c:v>
                </c:pt>
                <c:pt idx="474">
                  <c:v>0.54850441217400003</c:v>
                </c:pt>
                <c:pt idx="475">
                  <c:v>0.59497451782199995</c:v>
                </c:pt>
                <c:pt idx="476">
                  <c:v>0.492459565401</c:v>
                </c:pt>
                <c:pt idx="477">
                  <c:v>0.63567131757700002</c:v>
                </c:pt>
                <c:pt idx="478">
                  <c:v>0.57202076911900002</c:v>
                </c:pt>
                <c:pt idx="479">
                  <c:v>0.47122961282699999</c:v>
                </c:pt>
                <c:pt idx="480">
                  <c:v>0.48808175325399999</c:v>
                </c:pt>
                <c:pt idx="481">
                  <c:v>0.59542077779799996</c:v>
                </c:pt>
                <c:pt idx="482">
                  <c:v>0.53106176853200004</c:v>
                </c:pt>
                <c:pt idx="483">
                  <c:v>0.50629103183699997</c:v>
                </c:pt>
                <c:pt idx="484">
                  <c:v>0.60582250356699996</c:v>
                </c:pt>
                <c:pt idx="485">
                  <c:v>0.49221065640400002</c:v>
                </c:pt>
                <c:pt idx="486">
                  <c:v>0.51110130548499999</c:v>
                </c:pt>
                <c:pt idx="487">
                  <c:v>0.54274749755899998</c:v>
                </c:pt>
                <c:pt idx="488">
                  <c:v>0.58911168575299999</c:v>
                </c:pt>
                <c:pt idx="489">
                  <c:v>0.56016331911100004</c:v>
                </c:pt>
                <c:pt idx="490">
                  <c:v>0.58510345220600002</c:v>
                </c:pt>
                <c:pt idx="491">
                  <c:v>0.52872562408400003</c:v>
                </c:pt>
                <c:pt idx="492">
                  <c:v>0.58507812023200001</c:v>
                </c:pt>
                <c:pt idx="493">
                  <c:v>0.55505090951900005</c:v>
                </c:pt>
                <c:pt idx="494">
                  <c:v>0.488843500614</c:v>
                </c:pt>
                <c:pt idx="495">
                  <c:v>0.43559083342600002</c:v>
                </c:pt>
                <c:pt idx="496">
                  <c:v>0.46480032801600002</c:v>
                </c:pt>
                <c:pt idx="497">
                  <c:v>0.58671611547500002</c:v>
                </c:pt>
                <c:pt idx="498">
                  <c:v>0.59891456365600004</c:v>
                </c:pt>
                <c:pt idx="499">
                  <c:v>0.55303484201399999</c:v>
                </c:pt>
                <c:pt idx="500">
                  <c:v>0.55156600475299999</c:v>
                </c:pt>
                <c:pt idx="501">
                  <c:v>0.565747857094</c:v>
                </c:pt>
                <c:pt idx="502">
                  <c:v>0.49106532335300002</c:v>
                </c:pt>
                <c:pt idx="503">
                  <c:v>0.44875347614299999</c:v>
                </c:pt>
                <c:pt idx="504">
                  <c:v>0.44380685687100002</c:v>
                </c:pt>
                <c:pt idx="505">
                  <c:v>0.45524948835399998</c:v>
                </c:pt>
                <c:pt idx="506">
                  <c:v>0.45067197084400001</c:v>
                </c:pt>
                <c:pt idx="507">
                  <c:v>0.46686914563199999</c:v>
                </c:pt>
                <c:pt idx="508">
                  <c:v>0.48232817649800003</c:v>
                </c:pt>
                <c:pt idx="509">
                  <c:v>0.47866484522800001</c:v>
                </c:pt>
                <c:pt idx="510">
                  <c:v>0.40209177136399998</c:v>
                </c:pt>
                <c:pt idx="511">
                  <c:v>0.41335511207600001</c:v>
                </c:pt>
                <c:pt idx="512">
                  <c:v>0.40731751918800002</c:v>
                </c:pt>
                <c:pt idx="513">
                  <c:v>0.54378908872599996</c:v>
                </c:pt>
                <c:pt idx="514">
                  <c:v>0.38231295347200001</c:v>
                </c:pt>
                <c:pt idx="515">
                  <c:v>0.41737854480699998</c:v>
                </c:pt>
                <c:pt idx="516">
                  <c:v>0.58482003212</c:v>
                </c:pt>
                <c:pt idx="517">
                  <c:v>0.50131052732500003</c:v>
                </c:pt>
                <c:pt idx="518">
                  <c:v>0.478307783604</c:v>
                </c:pt>
                <c:pt idx="519">
                  <c:v>0.46186673641199999</c:v>
                </c:pt>
                <c:pt idx="520">
                  <c:v>0.525963842869</c:v>
                </c:pt>
                <c:pt idx="521">
                  <c:v>0.33817002177200001</c:v>
                </c:pt>
                <c:pt idx="522">
                  <c:v>0.35016947984699998</c:v>
                </c:pt>
                <c:pt idx="523">
                  <c:v>0.54901486635200003</c:v>
                </c:pt>
                <c:pt idx="524">
                  <c:v>0.57556575536700005</c:v>
                </c:pt>
                <c:pt idx="525">
                  <c:v>0.51919710636100003</c:v>
                </c:pt>
                <c:pt idx="526">
                  <c:v>0.44093859195700003</c:v>
                </c:pt>
                <c:pt idx="527">
                  <c:v>0.44601649045899999</c:v>
                </c:pt>
                <c:pt idx="528">
                  <c:v>0.47064936160999998</c:v>
                </c:pt>
                <c:pt idx="529">
                  <c:v>0.464090108871</c:v>
                </c:pt>
                <c:pt idx="530">
                  <c:v>0.48110124468799997</c:v>
                </c:pt>
                <c:pt idx="531">
                  <c:v>0.38777676224699997</c:v>
                </c:pt>
                <c:pt idx="532">
                  <c:v>0.34801641106600001</c:v>
                </c:pt>
                <c:pt idx="533">
                  <c:v>0.52229738235500001</c:v>
                </c:pt>
                <c:pt idx="534">
                  <c:v>0.45262393355399999</c:v>
                </c:pt>
                <c:pt idx="535">
                  <c:v>0.58680427074399999</c:v>
                </c:pt>
                <c:pt idx="536">
                  <c:v>0.394552469254</c:v>
                </c:pt>
                <c:pt idx="537">
                  <c:v>0.106084756553</c:v>
                </c:pt>
                <c:pt idx="538">
                  <c:v>0.47127908468200003</c:v>
                </c:pt>
                <c:pt idx="539">
                  <c:v>0.43427473306699999</c:v>
                </c:pt>
                <c:pt idx="540">
                  <c:v>0.265217959881</c:v>
                </c:pt>
                <c:pt idx="541">
                  <c:v>0.28917053341900001</c:v>
                </c:pt>
                <c:pt idx="542">
                  <c:v>0.51575559377699998</c:v>
                </c:pt>
                <c:pt idx="543">
                  <c:v>0.57358622551000005</c:v>
                </c:pt>
                <c:pt idx="544">
                  <c:v>0.53311502933499999</c:v>
                </c:pt>
                <c:pt idx="545">
                  <c:v>2.0295932889000001E-2</c:v>
                </c:pt>
                <c:pt idx="546">
                  <c:v>0.452768474817</c:v>
                </c:pt>
                <c:pt idx="547">
                  <c:v>0.37928134203000002</c:v>
                </c:pt>
                <c:pt idx="548">
                  <c:v>0.58353233337400001</c:v>
                </c:pt>
                <c:pt idx="549">
                  <c:v>0.60490906238599995</c:v>
                </c:pt>
                <c:pt idx="550">
                  <c:v>0.58353906869899996</c:v>
                </c:pt>
                <c:pt idx="551">
                  <c:v>0.54465037584300002</c:v>
                </c:pt>
                <c:pt idx="552">
                  <c:v>0.59895592927899999</c:v>
                </c:pt>
                <c:pt idx="553">
                  <c:v>0.515157938004</c:v>
                </c:pt>
                <c:pt idx="554">
                  <c:v>0.34969350695599999</c:v>
                </c:pt>
                <c:pt idx="555">
                  <c:v>0.51328760385500005</c:v>
                </c:pt>
                <c:pt idx="556">
                  <c:v>0.45804446935699999</c:v>
                </c:pt>
                <c:pt idx="557">
                  <c:v>0.61278790235500002</c:v>
                </c:pt>
                <c:pt idx="558">
                  <c:v>0.66165244579299998</c:v>
                </c:pt>
                <c:pt idx="559">
                  <c:v>0.65235555172000004</c:v>
                </c:pt>
                <c:pt idx="560">
                  <c:v>0.58816331624999996</c:v>
                </c:pt>
                <c:pt idx="561">
                  <c:v>0.60840028524400003</c:v>
                </c:pt>
                <c:pt idx="562">
                  <c:v>0.48957559466400002</c:v>
                </c:pt>
                <c:pt idx="563">
                  <c:v>0.61524349451100002</c:v>
                </c:pt>
                <c:pt idx="564">
                  <c:v>0.54005903005599998</c:v>
                </c:pt>
                <c:pt idx="565">
                  <c:v>0.44557905197100001</c:v>
                </c:pt>
                <c:pt idx="566">
                  <c:v>0.460970282555</c:v>
                </c:pt>
                <c:pt idx="567">
                  <c:v>0.44261562824200001</c:v>
                </c:pt>
                <c:pt idx="568">
                  <c:v>0.32572412490800001</c:v>
                </c:pt>
                <c:pt idx="569">
                  <c:v>0.15042549371700001</c:v>
                </c:pt>
                <c:pt idx="570">
                  <c:v>0.357463985682</c:v>
                </c:pt>
                <c:pt idx="571">
                  <c:v>0.30932250618899998</c:v>
                </c:pt>
                <c:pt idx="572">
                  <c:v>0.54541385173800006</c:v>
                </c:pt>
                <c:pt idx="573">
                  <c:v>0.56287401914599999</c:v>
                </c:pt>
                <c:pt idx="574">
                  <c:v>0.58760100603099996</c:v>
                </c:pt>
                <c:pt idx="575">
                  <c:v>0.62379479408299998</c:v>
                </c:pt>
                <c:pt idx="576">
                  <c:v>0.61412233114199999</c:v>
                </c:pt>
                <c:pt idx="577">
                  <c:v>0.55150604248000001</c:v>
                </c:pt>
                <c:pt idx="578">
                  <c:v>0.58775436878200005</c:v>
                </c:pt>
                <c:pt idx="579">
                  <c:v>0.57349795103099999</c:v>
                </c:pt>
                <c:pt idx="580">
                  <c:v>0.63668632507300005</c:v>
                </c:pt>
                <c:pt idx="581">
                  <c:v>0.64891237020500003</c:v>
                </c:pt>
                <c:pt idx="582">
                  <c:v>0.59257048368499998</c:v>
                </c:pt>
                <c:pt idx="583">
                  <c:v>0.60179436206799997</c:v>
                </c:pt>
                <c:pt idx="584">
                  <c:v>0.58871912956200001</c:v>
                </c:pt>
                <c:pt idx="585">
                  <c:v>0.54748398065600001</c:v>
                </c:pt>
                <c:pt idx="586">
                  <c:v>0.63475042581600005</c:v>
                </c:pt>
                <c:pt idx="587">
                  <c:v>0.57937264442400005</c:v>
                </c:pt>
                <c:pt idx="588">
                  <c:v>0.60123932361599997</c:v>
                </c:pt>
                <c:pt idx="589">
                  <c:v>0.65116161108000004</c:v>
                </c:pt>
                <c:pt idx="590">
                  <c:v>0.65299427509300001</c:v>
                </c:pt>
                <c:pt idx="591">
                  <c:v>0.62663453817400006</c:v>
                </c:pt>
                <c:pt idx="592">
                  <c:v>0.64813452959100004</c:v>
                </c:pt>
                <c:pt idx="593">
                  <c:v>0.59455221891400001</c:v>
                </c:pt>
                <c:pt idx="594">
                  <c:v>0.58779740333599995</c:v>
                </c:pt>
                <c:pt idx="595">
                  <c:v>0.61608725786200003</c:v>
                </c:pt>
                <c:pt idx="596">
                  <c:v>0.59209400415400004</c:v>
                </c:pt>
                <c:pt idx="597">
                  <c:v>0.56859385967300002</c:v>
                </c:pt>
                <c:pt idx="598">
                  <c:v>0.62016767263399997</c:v>
                </c:pt>
                <c:pt idx="599">
                  <c:v>0.61793375015300001</c:v>
                </c:pt>
                <c:pt idx="600">
                  <c:v>0.52199077606199995</c:v>
                </c:pt>
                <c:pt idx="601">
                  <c:v>0.51527470350299998</c:v>
                </c:pt>
                <c:pt idx="602">
                  <c:v>0.57385343313199999</c:v>
                </c:pt>
                <c:pt idx="603">
                  <c:v>0.60019934177400003</c:v>
                </c:pt>
                <c:pt idx="604">
                  <c:v>0.53857779502900005</c:v>
                </c:pt>
                <c:pt idx="605">
                  <c:v>0.51459288597099995</c:v>
                </c:pt>
                <c:pt idx="606">
                  <c:v>0.52625107765199997</c:v>
                </c:pt>
                <c:pt idx="607">
                  <c:v>0.59237730503099995</c:v>
                </c:pt>
                <c:pt idx="608">
                  <c:v>0.54856491088899995</c:v>
                </c:pt>
                <c:pt idx="609">
                  <c:v>0.44918867945699997</c:v>
                </c:pt>
                <c:pt idx="610">
                  <c:v>0.458007931709</c:v>
                </c:pt>
                <c:pt idx="611">
                  <c:v>0.51660037040700002</c:v>
                </c:pt>
                <c:pt idx="612">
                  <c:v>0.47657307982399999</c:v>
                </c:pt>
                <c:pt idx="613">
                  <c:v>0.55589222908000002</c:v>
                </c:pt>
                <c:pt idx="614">
                  <c:v>0.542702317238</c:v>
                </c:pt>
                <c:pt idx="615">
                  <c:v>0.56416076421700001</c:v>
                </c:pt>
                <c:pt idx="616">
                  <c:v>0.44388800859499999</c:v>
                </c:pt>
                <c:pt idx="617">
                  <c:v>0.59394979476900001</c:v>
                </c:pt>
                <c:pt idx="618">
                  <c:v>0.59137910604499999</c:v>
                </c:pt>
                <c:pt idx="619">
                  <c:v>0.51020717620800005</c:v>
                </c:pt>
                <c:pt idx="620">
                  <c:v>0.52864313125600004</c:v>
                </c:pt>
                <c:pt idx="621">
                  <c:v>0.52647995948799997</c:v>
                </c:pt>
                <c:pt idx="622">
                  <c:v>0.51130318641700001</c:v>
                </c:pt>
                <c:pt idx="623">
                  <c:v>0.60744225978900002</c:v>
                </c:pt>
                <c:pt idx="624">
                  <c:v>0.46383288502699999</c:v>
                </c:pt>
                <c:pt idx="625">
                  <c:v>0.58783900737799999</c:v>
                </c:pt>
                <c:pt idx="626">
                  <c:v>0.55646300315899999</c:v>
                </c:pt>
                <c:pt idx="627">
                  <c:v>0.60895729064899995</c:v>
                </c:pt>
                <c:pt idx="628">
                  <c:v>0.50499939918500003</c:v>
                </c:pt>
                <c:pt idx="629">
                  <c:v>0.49718311429000001</c:v>
                </c:pt>
                <c:pt idx="630">
                  <c:v>0.59126162529000004</c:v>
                </c:pt>
                <c:pt idx="631">
                  <c:v>0.59192031621899999</c:v>
                </c:pt>
                <c:pt idx="632">
                  <c:v>0.58949321508399999</c:v>
                </c:pt>
                <c:pt idx="633">
                  <c:v>0.546397030354</c:v>
                </c:pt>
                <c:pt idx="634">
                  <c:v>0.528823971748</c:v>
                </c:pt>
                <c:pt idx="635">
                  <c:v>0.60267567634600006</c:v>
                </c:pt>
                <c:pt idx="636">
                  <c:v>0.58983403444299998</c:v>
                </c:pt>
                <c:pt idx="637">
                  <c:v>0.56752049922900005</c:v>
                </c:pt>
                <c:pt idx="638">
                  <c:v>0.588367402554</c:v>
                </c:pt>
                <c:pt idx="639">
                  <c:v>0.53758811950700003</c:v>
                </c:pt>
                <c:pt idx="640">
                  <c:v>0.56719267368299997</c:v>
                </c:pt>
                <c:pt idx="641">
                  <c:v>0.50098294019699996</c:v>
                </c:pt>
                <c:pt idx="642">
                  <c:v>0.58650374412499995</c:v>
                </c:pt>
                <c:pt idx="643">
                  <c:v>0.60297626256900005</c:v>
                </c:pt>
                <c:pt idx="644">
                  <c:v>0.60531592369099996</c:v>
                </c:pt>
                <c:pt idx="645">
                  <c:v>0.53585445880899996</c:v>
                </c:pt>
                <c:pt idx="646">
                  <c:v>0.53394156694399997</c:v>
                </c:pt>
                <c:pt idx="647">
                  <c:v>0.54036402702300002</c:v>
                </c:pt>
                <c:pt idx="648">
                  <c:v>0.45891356468200001</c:v>
                </c:pt>
                <c:pt idx="649">
                  <c:v>0.61884897947299999</c:v>
                </c:pt>
                <c:pt idx="650">
                  <c:v>0.55623930692699997</c:v>
                </c:pt>
                <c:pt idx="651">
                  <c:v>0.59845817089099995</c:v>
                </c:pt>
                <c:pt idx="652">
                  <c:v>0.58090215921400001</c:v>
                </c:pt>
                <c:pt idx="653">
                  <c:v>0.56314730644199995</c:v>
                </c:pt>
                <c:pt idx="654">
                  <c:v>0.58138626813899996</c:v>
                </c:pt>
                <c:pt idx="655">
                  <c:v>0.59992623329200001</c:v>
                </c:pt>
                <c:pt idx="656">
                  <c:v>0.56830585002900003</c:v>
                </c:pt>
                <c:pt idx="657">
                  <c:v>0.56723654270199997</c:v>
                </c:pt>
                <c:pt idx="658">
                  <c:v>0.57063043117500001</c:v>
                </c:pt>
                <c:pt idx="659">
                  <c:v>0.56153547763800005</c:v>
                </c:pt>
                <c:pt idx="660">
                  <c:v>0.44450813531900002</c:v>
                </c:pt>
                <c:pt idx="661">
                  <c:v>0.39607772231100002</c:v>
                </c:pt>
                <c:pt idx="662">
                  <c:v>0.56858855485899995</c:v>
                </c:pt>
                <c:pt idx="663">
                  <c:v>0.554824411869</c:v>
                </c:pt>
                <c:pt idx="664">
                  <c:v>0.55365043878599995</c:v>
                </c:pt>
                <c:pt idx="665">
                  <c:v>0.59896963834799999</c:v>
                </c:pt>
                <c:pt idx="666">
                  <c:v>0.59437310695599999</c:v>
                </c:pt>
                <c:pt idx="667">
                  <c:v>0.55634212493900004</c:v>
                </c:pt>
                <c:pt idx="668">
                  <c:v>0.59009796381000001</c:v>
                </c:pt>
                <c:pt idx="669">
                  <c:v>0.55251765251200002</c:v>
                </c:pt>
                <c:pt idx="670">
                  <c:v>0.52446579933199999</c:v>
                </c:pt>
                <c:pt idx="671">
                  <c:v>0.40097483992600003</c:v>
                </c:pt>
                <c:pt idx="672">
                  <c:v>0.55023097991900005</c:v>
                </c:pt>
                <c:pt idx="673">
                  <c:v>0.57546156644799995</c:v>
                </c:pt>
                <c:pt idx="674">
                  <c:v>0.44217744469600001</c:v>
                </c:pt>
                <c:pt idx="675">
                  <c:v>0.419326364994</c:v>
                </c:pt>
                <c:pt idx="676">
                  <c:v>0.38553538918500002</c:v>
                </c:pt>
                <c:pt idx="677">
                  <c:v>0.44462001323700001</c:v>
                </c:pt>
                <c:pt idx="678">
                  <c:v>0.36934998631499999</c:v>
                </c:pt>
                <c:pt idx="679">
                  <c:v>0.52342945337299995</c:v>
                </c:pt>
                <c:pt idx="680">
                  <c:v>0.560779154301</c:v>
                </c:pt>
                <c:pt idx="681">
                  <c:v>0.54068601131399996</c:v>
                </c:pt>
                <c:pt idx="682">
                  <c:v>0.52972680330300004</c:v>
                </c:pt>
                <c:pt idx="683">
                  <c:v>0.55112725496299997</c:v>
                </c:pt>
                <c:pt idx="684">
                  <c:v>0.51300722360600004</c:v>
                </c:pt>
                <c:pt idx="685">
                  <c:v>0.51017910242099995</c:v>
                </c:pt>
                <c:pt idx="686">
                  <c:v>0.54621720314</c:v>
                </c:pt>
                <c:pt idx="687">
                  <c:v>0.499660998583</c:v>
                </c:pt>
                <c:pt idx="688">
                  <c:v>0.46355471014999999</c:v>
                </c:pt>
                <c:pt idx="689">
                  <c:v>0.439166456461</c:v>
                </c:pt>
                <c:pt idx="690">
                  <c:v>0.50797921419100001</c:v>
                </c:pt>
                <c:pt idx="691">
                  <c:v>0.54958415031399999</c:v>
                </c:pt>
                <c:pt idx="692">
                  <c:v>0.552430391312</c:v>
                </c:pt>
                <c:pt idx="693">
                  <c:v>0.538881003857</c:v>
                </c:pt>
                <c:pt idx="694">
                  <c:v>0.34732621908200001</c:v>
                </c:pt>
                <c:pt idx="695">
                  <c:v>0.41321378946300003</c:v>
                </c:pt>
                <c:pt idx="696">
                  <c:v>0.434516102076</c:v>
                </c:pt>
                <c:pt idx="697">
                  <c:v>0.420258045197</c:v>
                </c:pt>
                <c:pt idx="698">
                  <c:v>0.41175287962000001</c:v>
                </c:pt>
                <c:pt idx="699">
                  <c:v>0.55629378557200004</c:v>
                </c:pt>
                <c:pt idx="700">
                  <c:v>0.485331326723</c:v>
                </c:pt>
                <c:pt idx="701">
                  <c:v>0.60601770877799999</c:v>
                </c:pt>
                <c:pt idx="702">
                  <c:v>0.563443958759</c:v>
                </c:pt>
                <c:pt idx="703">
                  <c:v>0.405656725168</c:v>
                </c:pt>
                <c:pt idx="704">
                  <c:v>0.568869829178</c:v>
                </c:pt>
                <c:pt idx="705">
                  <c:v>0.56270670890800001</c:v>
                </c:pt>
                <c:pt idx="706">
                  <c:v>0.58663290739100005</c:v>
                </c:pt>
                <c:pt idx="707">
                  <c:v>0.57772397995000002</c:v>
                </c:pt>
                <c:pt idx="708">
                  <c:v>0.50286930799499996</c:v>
                </c:pt>
                <c:pt idx="709">
                  <c:v>0.43296080827700001</c:v>
                </c:pt>
                <c:pt idx="710">
                  <c:v>0.54064404964400004</c:v>
                </c:pt>
                <c:pt idx="711">
                  <c:v>0.46323120594</c:v>
                </c:pt>
                <c:pt idx="712">
                  <c:v>0.45203092694300001</c:v>
                </c:pt>
                <c:pt idx="713">
                  <c:v>0.49997189641000001</c:v>
                </c:pt>
                <c:pt idx="714">
                  <c:v>0.56209099292800002</c:v>
                </c:pt>
                <c:pt idx="715">
                  <c:v>0.53544735908499996</c:v>
                </c:pt>
                <c:pt idx="716">
                  <c:v>0.57200247049300001</c:v>
                </c:pt>
                <c:pt idx="717">
                  <c:v>0.40675157308600002</c:v>
                </c:pt>
                <c:pt idx="718">
                  <c:v>0.48745846748400001</c:v>
                </c:pt>
                <c:pt idx="719">
                  <c:v>0.53423309326199997</c:v>
                </c:pt>
                <c:pt idx="720">
                  <c:v>0.62550848722499997</c:v>
                </c:pt>
                <c:pt idx="721">
                  <c:v>0.23117765784300001</c:v>
                </c:pt>
                <c:pt idx="722">
                  <c:v>0.53590488433799999</c:v>
                </c:pt>
                <c:pt idx="723">
                  <c:v>0.55628991127000005</c:v>
                </c:pt>
                <c:pt idx="724">
                  <c:v>0.463658064604</c:v>
                </c:pt>
                <c:pt idx="725">
                  <c:v>0.420373558998</c:v>
                </c:pt>
                <c:pt idx="726">
                  <c:v>0.22168181836600001</c:v>
                </c:pt>
                <c:pt idx="727">
                  <c:v>0.39622434973699999</c:v>
                </c:pt>
                <c:pt idx="728">
                  <c:v>0.162298649549</c:v>
                </c:pt>
                <c:pt idx="729">
                  <c:v>0.18109859526200001</c:v>
                </c:pt>
                <c:pt idx="730">
                  <c:v>0.59981650114100005</c:v>
                </c:pt>
                <c:pt idx="731">
                  <c:v>0.420257687569</c:v>
                </c:pt>
                <c:pt idx="732">
                  <c:v>0.51097440719599996</c:v>
                </c:pt>
                <c:pt idx="733">
                  <c:v>0.60994583368300004</c:v>
                </c:pt>
                <c:pt idx="734">
                  <c:v>0.538145184517</c:v>
                </c:pt>
                <c:pt idx="735">
                  <c:v>0.54257941245999997</c:v>
                </c:pt>
                <c:pt idx="736">
                  <c:v>0.53337097168000003</c:v>
                </c:pt>
                <c:pt idx="737">
                  <c:v>0.620654046535</c:v>
                </c:pt>
                <c:pt idx="738">
                  <c:v>0.56746476888700004</c:v>
                </c:pt>
                <c:pt idx="739">
                  <c:v>0.59092831611600005</c:v>
                </c:pt>
                <c:pt idx="740">
                  <c:v>0.64566504955299997</c:v>
                </c:pt>
                <c:pt idx="741">
                  <c:v>0.67131417989700004</c:v>
                </c:pt>
                <c:pt idx="742">
                  <c:v>0.64868485927599995</c:v>
                </c:pt>
                <c:pt idx="743">
                  <c:v>0.66392052173600002</c:v>
                </c:pt>
                <c:pt idx="744">
                  <c:v>0.56181591749199999</c:v>
                </c:pt>
                <c:pt idx="745">
                  <c:v>0.52166688442200004</c:v>
                </c:pt>
                <c:pt idx="746">
                  <c:v>0.62703669071199997</c:v>
                </c:pt>
                <c:pt idx="747">
                  <c:v>0.63023877143899998</c:v>
                </c:pt>
                <c:pt idx="748">
                  <c:v>0.62443184852599998</c:v>
                </c:pt>
                <c:pt idx="749">
                  <c:v>0.63192576170000003</c:v>
                </c:pt>
                <c:pt idx="750">
                  <c:v>0.61014372110399995</c:v>
                </c:pt>
                <c:pt idx="751">
                  <c:v>0.60502922534900005</c:v>
                </c:pt>
                <c:pt idx="752">
                  <c:v>0.55750143527999996</c:v>
                </c:pt>
                <c:pt idx="753">
                  <c:v>0.58715677261400001</c:v>
                </c:pt>
                <c:pt idx="754">
                  <c:v>0.59212315082599998</c:v>
                </c:pt>
                <c:pt idx="755">
                  <c:v>0.57906883954999999</c:v>
                </c:pt>
                <c:pt idx="756">
                  <c:v>0.624856173992</c:v>
                </c:pt>
                <c:pt idx="757">
                  <c:v>0.60157072544099999</c:v>
                </c:pt>
                <c:pt idx="758">
                  <c:v>0.60101675987199998</c:v>
                </c:pt>
                <c:pt idx="759">
                  <c:v>0.57841593027100002</c:v>
                </c:pt>
                <c:pt idx="760">
                  <c:v>0.58193701505700002</c:v>
                </c:pt>
                <c:pt idx="761">
                  <c:v>0.59555661678299998</c:v>
                </c:pt>
                <c:pt idx="762">
                  <c:v>0.58723306655899998</c:v>
                </c:pt>
                <c:pt idx="763">
                  <c:v>0.61021953821200003</c:v>
                </c:pt>
                <c:pt idx="764">
                  <c:v>0.60436558723400002</c:v>
                </c:pt>
                <c:pt idx="765">
                  <c:v>0.485637456179</c:v>
                </c:pt>
                <c:pt idx="766">
                  <c:v>0.57954847812700006</c:v>
                </c:pt>
                <c:pt idx="767">
                  <c:v>0.59790605306599998</c:v>
                </c:pt>
                <c:pt idx="768">
                  <c:v>0.57366436719900005</c:v>
                </c:pt>
                <c:pt idx="769">
                  <c:v>0.58187484741200002</c:v>
                </c:pt>
                <c:pt idx="770">
                  <c:v>0.56590622663500001</c:v>
                </c:pt>
                <c:pt idx="771">
                  <c:v>0.59918844699899998</c:v>
                </c:pt>
                <c:pt idx="772">
                  <c:v>0.55424141883900002</c:v>
                </c:pt>
                <c:pt idx="773">
                  <c:v>0.52343910932500004</c:v>
                </c:pt>
                <c:pt idx="774">
                  <c:v>0.56906574964500001</c:v>
                </c:pt>
                <c:pt idx="775">
                  <c:v>0.50535953044899995</c:v>
                </c:pt>
                <c:pt idx="776">
                  <c:v>0.50885361432999998</c:v>
                </c:pt>
                <c:pt idx="777">
                  <c:v>0.50226938724500003</c:v>
                </c:pt>
                <c:pt idx="778">
                  <c:v>0.49211701750800002</c:v>
                </c:pt>
                <c:pt idx="779">
                  <c:v>0.54246735572799998</c:v>
                </c:pt>
                <c:pt idx="780">
                  <c:v>0.55474394559899998</c:v>
                </c:pt>
                <c:pt idx="781">
                  <c:v>0.58735752105700001</c:v>
                </c:pt>
                <c:pt idx="782">
                  <c:v>0.59429383277900005</c:v>
                </c:pt>
                <c:pt idx="783">
                  <c:v>0.61518919467900002</c:v>
                </c:pt>
                <c:pt idx="784">
                  <c:v>0.61203318834300002</c:v>
                </c:pt>
                <c:pt idx="785">
                  <c:v>0.57246387004900001</c:v>
                </c:pt>
                <c:pt idx="786">
                  <c:v>0.59228354692499996</c:v>
                </c:pt>
                <c:pt idx="787">
                  <c:v>0.53826552629500002</c:v>
                </c:pt>
                <c:pt idx="788">
                  <c:v>0.57705712318400004</c:v>
                </c:pt>
                <c:pt idx="789">
                  <c:v>0.58486634492900003</c:v>
                </c:pt>
                <c:pt idx="790">
                  <c:v>0.58694040775300005</c:v>
                </c:pt>
                <c:pt idx="791">
                  <c:v>0.58858913183200001</c:v>
                </c:pt>
                <c:pt idx="792">
                  <c:v>0.62006729841200003</c:v>
                </c:pt>
                <c:pt idx="793">
                  <c:v>0.54859173297899999</c:v>
                </c:pt>
                <c:pt idx="794">
                  <c:v>0.48127213120500001</c:v>
                </c:pt>
                <c:pt idx="795">
                  <c:v>0.53287303447699996</c:v>
                </c:pt>
                <c:pt idx="796">
                  <c:v>0.56522119045300001</c:v>
                </c:pt>
                <c:pt idx="797">
                  <c:v>0.54488945007300005</c:v>
                </c:pt>
                <c:pt idx="798">
                  <c:v>0.57596009969700002</c:v>
                </c:pt>
                <c:pt idx="799">
                  <c:v>0.54211658239399996</c:v>
                </c:pt>
                <c:pt idx="800">
                  <c:v>0.57360398769400001</c:v>
                </c:pt>
                <c:pt idx="801">
                  <c:v>0.63396388292299999</c:v>
                </c:pt>
                <c:pt idx="802">
                  <c:v>0.59802311658899998</c:v>
                </c:pt>
                <c:pt idx="803">
                  <c:v>0.52036136388800003</c:v>
                </c:pt>
                <c:pt idx="804">
                  <c:v>0.49601870775200002</c:v>
                </c:pt>
                <c:pt idx="805">
                  <c:v>0.55414575338399996</c:v>
                </c:pt>
                <c:pt idx="806">
                  <c:v>0.46605503559099998</c:v>
                </c:pt>
                <c:pt idx="807">
                  <c:v>0.47584459185599998</c:v>
                </c:pt>
                <c:pt idx="808">
                  <c:v>0.47292616963400003</c:v>
                </c:pt>
                <c:pt idx="809">
                  <c:v>0.59741991758299995</c:v>
                </c:pt>
                <c:pt idx="810">
                  <c:v>0.59561437368400005</c:v>
                </c:pt>
                <c:pt idx="811">
                  <c:v>0.59740912914300004</c:v>
                </c:pt>
                <c:pt idx="812">
                  <c:v>0.56912338733699996</c:v>
                </c:pt>
                <c:pt idx="813">
                  <c:v>0.59298503398900004</c:v>
                </c:pt>
                <c:pt idx="814">
                  <c:v>0.59996622800800004</c:v>
                </c:pt>
                <c:pt idx="815">
                  <c:v>0.55692243576</c:v>
                </c:pt>
                <c:pt idx="816">
                  <c:v>0.57711070775999995</c:v>
                </c:pt>
                <c:pt idx="817">
                  <c:v>0.60900765657400002</c:v>
                </c:pt>
                <c:pt idx="818">
                  <c:v>0.59101110696799997</c:v>
                </c:pt>
                <c:pt idx="819">
                  <c:v>0.53925341367699997</c:v>
                </c:pt>
                <c:pt idx="820">
                  <c:v>0.49284282326700002</c:v>
                </c:pt>
                <c:pt idx="821">
                  <c:v>0.61443942785299999</c:v>
                </c:pt>
                <c:pt idx="822">
                  <c:v>0.58148986101199995</c:v>
                </c:pt>
                <c:pt idx="823">
                  <c:v>0.55093842744800003</c:v>
                </c:pt>
                <c:pt idx="824">
                  <c:v>0.48864454030999999</c:v>
                </c:pt>
                <c:pt idx="825">
                  <c:v>0.62709182500799998</c:v>
                </c:pt>
                <c:pt idx="826">
                  <c:v>0.60919505357699999</c:v>
                </c:pt>
                <c:pt idx="827">
                  <c:v>0.59359544515600005</c:v>
                </c:pt>
                <c:pt idx="828">
                  <c:v>0.46307516098000001</c:v>
                </c:pt>
                <c:pt idx="829">
                  <c:v>0.62179166078600001</c:v>
                </c:pt>
                <c:pt idx="830">
                  <c:v>0.51826620101900001</c:v>
                </c:pt>
                <c:pt idx="831">
                  <c:v>0.58059048652599998</c:v>
                </c:pt>
                <c:pt idx="832">
                  <c:v>0.53276252746599995</c:v>
                </c:pt>
                <c:pt idx="833">
                  <c:v>0.60227549076099995</c:v>
                </c:pt>
                <c:pt idx="834">
                  <c:v>0.517227232456</c:v>
                </c:pt>
                <c:pt idx="835">
                  <c:v>0.42879906296699999</c:v>
                </c:pt>
                <c:pt idx="836">
                  <c:v>0.53287887573199999</c:v>
                </c:pt>
                <c:pt idx="837">
                  <c:v>0.47235122323000001</c:v>
                </c:pt>
                <c:pt idx="838">
                  <c:v>0.39702436327899998</c:v>
                </c:pt>
                <c:pt idx="839">
                  <c:v>0.376658886671</c:v>
                </c:pt>
                <c:pt idx="840">
                  <c:v>0.448859572411</c:v>
                </c:pt>
                <c:pt idx="841">
                  <c:v>0.427803069353</c:v>
                </c:pt>
                <c:pt idx="842">
                  <c:v>0.55476236343399998</c:v>
                </c:pt>
                <c:pt idx="843">
                  <c:v>0.56897604465499996</c:v>
                </c:pt>
                <c:pt idx="844">
                  <c:v>0.571935474873</c:v>
                </c:pt>
                <c:pt idx="845">
                  <c:v>0.56009232997900005</c:v>
                </c:pt>
                <c:pt idx="846">
                  <c:v>0.60609847307200004</c:v>
                </c:pt>
                <c:pt idx="847">
                  <c:v>0.39040511846499998</c:v>
                </c:pt>
                <c:pt idx="848">
                  <c:v>0.57269656658199997</c:v>
                </c:pt>
                <c:pt idx="849">
                  <c:v>0.54289770126299997</c:v>
                </c:pt>
                <c:pt idx="850">
                  <c:v>0.50737130641899997</c:v>
                </c:pt>
                <c:pt idx="851">
                  <c:v>0.48861908912699997</c:v>
                </c:pt>
                <c:pt idx="852">
                  <c:v>0.422781705856</c:v>
                </c:pt>
                <c:pt idx="853">
                  <c:v>0.52402490377400002</c:v>
                </c:pt>
                <c:pt idx="854">
                  <c:v>0.57946532964700004</c:v>
                </c:pt>
                <c:pt idx="855">
                  <c:v>0.60359609127000002</c:v>
                </c:pt>
                <c:pt idx="856">
                  <c:v>0.60429847240400003</c:v>
                </c:pt>
                <c:pt idx="857">
                  <c:v>0.594075798988</c:v>
                </c:pt>
                <c:pt idx="858">
                  <c:v>0.57880151271799996</c:v>
                </c:pt>
                <c:pt idx="859">
                  <c:v>0.39871254563300002</c:v>
                </c:pt>
                <c:pt idx="860">
                  <c:v>0.42588657140699998</c:v>
                </c:pt>
                <c:pt idx="861">
                  <c:v>0.375752359629</c:v>
                </c:pt>
                <c:pt idx="862">
                  <c:v>0.55143028497699997</c:v>
                </c:pt>
                <c:pt idx="863">
                  <c:v>0.52261060476300003</c:v>
                </c:pt>
                <c:pt idx="864">
                  <c:v>0.59900182485599995</c:v>
                </c:pt>
                <c:pt idx="865">
                  <c:v>0.58975732326499997</c:v>
                </c:pt>
                <c:pt idx="866">
                  <c:v>0.59735852479899998</c:v>
                </c:pt>
                <c:pt idx="867">
                  <c:v>0.61110657453499995</c:v>
                </c:pt>
                <c:pt idx="868">
                  <c:v>0.60356903076199997</c:v>
                </c:pt>
                <c:pt idx="869">
                  <c:v>0.55756139755199996</c:v>
                </c:pt>
                <c:pt idx="870">
                  <c:v>0.55467367172199999</c:v>
                </c:pt>
                <c:pt idx="871">
                  <c:v>0.58453911542899994</c:v>
                </c:pt>
                <c:pt idx="872">
                  <c:v>0.52435398101800001</c:v>
                </c:pt>
                <c:pt idx="873">
                  <c:v>0.54383319616299997</c:v>
                </c:pt>
                <c:pt idx="874">
                  <c:v>0.407518386841</c:v>
                </c:pt>
                <c:pt idx="875">
                  <c:v>0.47827708721200002</c:v>
                </c:pt>
                <c:pt idx="876">
                  <c:v>0.45947769284200002</c:v>
                </c:pt>
                <c:pt idx="877">
                  <c:v>0.44946613907799998</c:v>
                </c:pt>
                <c:pt idx="878">
                  <c:v>0.48383170366299999</c:v>
                </c:pt>
                <c:pt idx="879">
                  <c:v>0.44407564401600003</c:v>
                </c:pt>
                <c:pt idx="880">
                  <c:v>0.56351196765900002</c:v>
                </c:pt>
                <c:pt idx="881">
                  <c:v>0.50067591667199995</c:v>
                </c:pt>
                <c:pt idx="882">
                  <c:v>0.52226608991599999</c:v>
                </c:pt>
                <c:pt idx="883">
                  <c:v>0.57993304729499995</c:v>
                </c:pt>
                <c:pt idx="884">
                  <c:v>0.61584907770200004</c:v>
                </c:pt>
                <c:pt idx="885">
                  <c:v>0.63853287696799998</c:v>
                </c:pt>
                <c:pt idx="886">
                  <c:v>0.402701735497</c:v>
                </c:pt>
                <c:pt idx="887">
                  <c:v>0.59893321991000004</c:v>
                </c:pt>
                <c:pt idx="888">
                  <c:v>0.60752600431399995</c:v>
                </c:pt>
                <c:pt idx="889">
                  <c:v>0.51261401176499999</c:v>
                </c:pt>
                <c:pt idx="890">
                  <c:v>0.463843733072</c:v>
                </c:pt>
                <c:pt idx="891">
                  <c:v>0.56091731786700005</c:v>
                </c:pt>
                <c:pt idx="892">
                  <c:v>0.57937705516799998</c:v>
                </c:pt>
                <c:pt idx="893">
                  <c:v>0.55882960557899997</c:v>
                </c:pt>
                <c:pt idx="894">
                  <c:v>0.53395313024500002</c:v>
                </c:pt>
                <c:pt idx="895">
                  <c:v>0.537539362907</c:v>
                </c:pt>
                <c:pt idx="896">
                  <c:v>0.50898790359500001</c:v>
                </c:pt>
                <c:pt idx="897">
                  <c:v>0.60037463903400001</c:v>
                </c:pt>
                <c:pt idx="898">
                  <c:v>0.51415002346000005</c:v>
                </c:pt>
                <c:pt idx="899">
                  <c:v>0.63443845510499997</c:v>
                </c:pt>
                <c:pt idx="900">
                  <c:v>0.57440716028200001</c:v>
                </c:pt>
                <c:pt idx="901">
                  <c:v>0.40811496973</c:v>
                </c:pt>
                <c:pt idx="902">
                  <c:v>0.44584333896599998</c:v>
                </c:pt>
                <c:pt idx="903">
                  <c:v>0.59552454948400002</c:v>
                </c:pt>
                <c:pt idx="904">
                  <c:v>0.46052992343900001</c:v>
                </c:pt>
                <c:pt idx="905">
                  <c:v>0.46581473946599999</c:v>
                </c:pt>
                <c:pt idx="906">
                  <c:v>0.38270124793100002</c:v>
                </c:pt>
                <c:pt idx="907">
                  <c:v>0.33126953244200003</c:v>
                </c:pt>
                <c:pt idx="908">
                  <c:v>0.59737682342499998</c:v>
                </c:pt>
                <c:pt idx="909">
                  <c:v>0.59885054826700002</c:v>
                </c:pt>
                <c:pt idx="910">
                  <c:v>0.67063021659900002</c:v>
                </c:pt>
                <c:pt idx="911">
                  <c:v>0.65413236618000004</c:v>
                </c:pt>
                <c:pt idx="912">
                  <c:v>0.65297311544400005</c:v>
                </c:pt>
                <c:pt idx="913">
                  <c:v>0.65015542507199997</c:v>
                </c:pt>
                <c:pt idx="914">
                  <c:v>0.65663862228400005</c:v>
                </c:pt>
                <c:pt idx="915">
                  <c:v>0.673336446285</c:v>
                </c:pt>
                <c:pt idx="916">
                  <c:v>0.673898279667</c:v>
                </c:pt>
                <c:pt idx="917">
                  <c:v>0.60051470994900003</c:v>
                </c:pt>
                <c:pt idx="918">
                  <c:v>0.63650584220899997</c:v>
                </c:pt>
                <c:pt idx="919">
                  <c:v>0.59537434577899995</c:v>
                </c:pt>
                <c:pt idx="920">
                  <c:v>0.61800384521499996</c:v>
                </c:pt>
                <c:pt idx="921">
                  <c:v>0.63565987348599995</c:v>
                </c:pt>
                <c:pt idx="922">
                  <c:v>0.62615996599199997</c:v>
                </c:pt>
                <c:pt idx="923">
                  <c:v>0.62412589788399997</c:v>
                </c:pt>
                <c:pt idx="924">
                  <c:v>0.61555105447799996</c:v>
                </c:pt>
                <c:pt idx="925">
                  <c:v>0.624027907848</c:v>
                </c:pt>
                <c:pt idx="926">
                  <c:v>0.45961865782700001</c:v>
                </c:pt>
                <c:pt idx="927">
                  <c:v>0.52924853563300001</c:v>
                </c:pt>
                <c:pt idx="928">
                  <c:v>0.41850361227999999</c:v>
                </c:pt>
                <c:pt idx="929">
                  <c:v>0.50249040126800004</c:v>
                </c:pt>
                <c:pt idx="930">
                  <c:v>0.50440526008599995</c:v>
                </c:pt>
                <c:pt idx="931">
                  <c:v>0.53599452972399997</c:v>
                </c:pt>
                <c:pt idx="932">
                  <c:v>0.53809165954600002</c:v>
                </c:pt>
                <c:pt idx="933">
                  <c:v>0.54565757513000002</c:v>
                </c:pt>
                <c:pt idx="934">
                  <c:v>0.49497234821300001</c:v>
                </c:pt>
                <c:pt idx="935">
                  <c:v>0.46709233522400001</c:v>
                </c:pt>
                <c:pt idx="936">
                  <c:v>0.48354682326300003</c:v>
                </c:pt>
                <c:pt idx="937">
                  <c:v>0.57830220460899995</c:v>
                </c:pt>
                <c:pt idx="938">
                  <c:v>0.61262559890699997</c:v>
                </c:pt>
                <c:pt idx="939">
                  <c:v>0.58447116613399996</c:v>
                </c:pt>
                <c:pt idx="940">
                  <c:v>0.58246612548800003</c:v>
                </c:pt>
                <c:pt idx="941">
                  <c:v>0.49339133501100002</c:v>
                </c:pt>
                <c:pt idx="942">
                  <c:v>0.603988528252</c:v>
                </c:pt>
                <c:pt idx="943">
                  <c:v>0.55811721086499999</c:v>
                </c:pt>
                <c:pt idx="944">
                  <c:v>0.46337428688999999</c:v>
                </c:pt>
                <c:pt idx="945">
                  <c:v>0.52267456054700001</c:v>
                </c:pt>
                <c:pt idx="946">
                  <c:v>0.53145289421099995</c:v>
                </c:pt>
                <c:pt idx="947">
                  <c:v>0.54248064756400005</c:v>
                </c:pt>
                <c:pt idx="948">
                  <c:v>0.52226263284700003</c:v>
                </c:pt>
                <c:pt idx="949">
                  <c:v>0.47740909457199998</c:v>
                </c:pt>
                <c:pt idx="950">
                  <c:v>0.469084531069</c:v>
                </c:pt>
                <c:pt idx="951">
                  <c:v>0.42623382806799998</c:v>
                </c:pt>
                <c:pt idx="952">
                  <c:v>0.49436220526699998</c:v>
                </c:pt>
                <c:pt idx="953">
                  <c:v>0.45061999559400001</c:v>
                </c:pt>
                <c:pt idx="954">
                  <c:v>0.48533341288600002</c:v>
                </c:pt>
                <c:pt idx="955">
                  <c:v>0.56881076097500005</c:v>
                </c:pt>
                <c:pt idx="956">
                  <c:v>0.58280634880100002</c:v>
                </c:pt>
                <c:pt idx="957">
                  <c:v>0.546257317066</c:v>
                </c:pt>
                <c:pt idx="958">
                  <c:v>0.56912177801099995</c:v>
                </c:pt>
                <c:pt idx="959">
                  <c:v>0.61154508590699996</c:v>
                </c:pt>
                <c:pt idx="960">
                  <c:v>0.57945376634599999</c:v>
                </c:pt>
                <c:pt idx="961">
                  <c:v>0.40782234072700002</c:v>
                </c:pt>
                <c:pt idx="962">
                  <c:v>0.41141840815500003</c:v>
                </c:pt>
                <c:pt idx="963">
                  <c:v>0.438292264938</c:v>
                </c:pt>
                <c:pt idx="964">
                  <c:v>0.455956310034</c:v>
                </c:pt>
                <c:pt idx="965">
                  <c:v>0.50228768587100003</c:v>
                </c:pt>
                <c:pt idx="966">
                  <c:v>0.40105772018399999</c:v>
                </c:pt>
                <c:pt idx="967">
                  <c:v>0.47645652294200003</c:v>
                </c:pt>
                <c:pt idx="968">
                  <c:v>0.52002215385399997</c:v>
                </c:pt>
                <c:pt idx="969">
                  <c:v>0.547933101654</c:v>
                </c:pt>
                <c:pt idx="970">
                  <c:v>0.62135130166999997</c:v>
                </c:pt>
                <c:pt idx="971">
                  <c:v>0.60994374752000002</c:v>
                </c:pt>
                <c:pt idx="972">
                  <c:v>0.54429757595100003</c:v>
                </c:pt>
                <c:pt idx="973">
                  <c:v>0.58321130275699995</c:v>
                </c:pt>
                <c:pt idx="974">
                  <c:v>0.58741492032999998</c:v>
                </c:pt>
                <c:pt idx="975">
                  <c:v>0.560021519661</c:v>
                </c:pt>
                <c:pt idx="976">
                  <c:v>0.56609255075499998</c:v>
                </c:pt>
                <c:pt idx="977">
                  <c:v>0.58514559268999999</c:v>
                </c:pt>
                <c:pt idx="978">
                  <c:v>0.48096260428400001</c:v>
                </c:pt>
                <c:pt idx="979">
                  <c:v>0.49660256505</c:v>
                </c:pt>
                <c:pt idx="980">
                  <c:v>0.56745070219000004</c:v>
                </c:pt>
                <c:pt idx="981">
                  <c:v>0.47664746642099998</c:v>
                </c:pt>
                <c:pt idx="982">
                  <c:v>0.52802526950799999</c:v>
                </c:pt>
                <c:pt idx="983">
                  <c:v>0.497537761927</c:v>
                </c:pt>
                <c:pt idx="984">
                  <c:v>0.51418805122400002</c:v>
                </c:pt>
                <c:pt idx="985">
                  <c:v>0.53777992725400003</c:v>
                </c:pt>
                <c:pt idx="986">
                  <c:v>0.542765200138</c:v>
                </c:pt>
                <c:pt idx="987">
                  <c:v>0.521559000015</c:v>
                </c:pt>
                <c:pt idx="988">
                  <c:v>0.46663910150499999</c:v>
                </c:pt>
                <c:pt idx="989">
                  <c:v>0.52924823760999995</c:v>
                </c:pt>
                <c:pt idx="990">
                  <c:v>0.58665376901599997</c:v>
                </c:pt>
                <c:pt idx="991">
                  <c:v>0.58138930797599997</c:v>
                </c:pt>
                <c:pt idx="992">
                  <c:v>0.57166117429700003</c:v>
                </c:pt>
                <c:pt idx="993">
                  <c:v>0.59574085474000005</c:v>
                </c:pt>
                <c:pt idx="994">
                  <c:v>0.57764202356299998</c:v>
                </c:pt>
                <c:pt idx="995">
                  <c:v>0.57768523693100005</c:v>
                </c:pt>
                <c:pt idx="996">
                  <c:v>0.50048673152900003</c:v>
                </c:pt>
                <c:pt idx="997">
                  <c:v>0.57031446695300003</c:v>
                </c:pt>
                <c:pt idx="998">
                  <c:v>0.54490715265300005</c:v>
                </c:pt>
                <c:pt idx="999">
                  <c:v>0.51899313926699997</c:v>
                </c:pt>
                <c:pt idx="1000">
                  <c:v>0.60959583520899996</c:v>
                </c:pt>
                <c:pt idx="1001">
                  <c:v>0.59852874279000001</c:v>
                </c:pt>
                <c:pt idx="1002">
                  <c:v>0.57490980625200006</c:v>
                </c:pt>
                <c:pt idx="1003">
                  <c:v>0.58777469396600002</c:v>
                </c:pt>
                <c:pt idx="1004">
                  <c:v>0.49165856838200001</c:v>
                </c:pt>
                <c:pt idx="1005">
                  <c:v>0.62129187583900003</c:v>
                </c:pt>
                <c:pt idx="1006">
                  <c:v>0.62252384424200002</c:v>
                </c:pt>
                <c:pt idx="1007">
                  <c:v>0.59430205822000004</c:v>
                </c:pt>
                <c:pt idx="1008">
                  <c:v>0.62848448753399999</c:v>
                </c:pt>
                <c:pt idx="1009">
                  <c:v>0.63308501243600002</c:v>
                </c:pt>
                <c:pt idx="1010">
                  <c:v>0.64602535963100005</c:v>
                </c:pt>
                <c:pt idx="1011">
                  <c:v>0.62642359733599995</c:v>
                </c:pt>
                <c:pt idx="1012">
                  <c:v>0.59461623430300004</c:v>
                </c:pt>
                <c:pt idx="1013">
                  <c:v>0.61000794172299999</c:v>
                </c:pt>
                <c:pt idx="1014">
                  <c:v>0.56237530708299999</c:v>
                </c:pt>
                <c:pt idx="1015">
                  <c:v>0.50952064991000001</c:v>
                </c:pt>
                <c:pt idx="1016">
                  <c:v>0.46856874227500001</c:v>
                </c:pt>
                <c:pt idx="1017">
                  <c:v>0.41449812054599999</c:v>
                </c:pt>
                <c:pt idx="1018">
                  <c:v>0.46334382891699999</c:v>
                </c:pt>
                <c:pt idx="1019">
                  <c:v>0.51639068126700005</c:v>
                </c:pt>
                <c:pt idx="1020">
                  <c:v>0.48786738514900002</c:v>
                </c:pt>
                <c:pt idx="1021">
                  <c:v>0.52829521894499998</c:v>
                </c:pt>
                <c:pt idx="1022">
                  <c:v>0.59494304656999997</c:v>
                </c:pt>
                <c:pt idx="1023">
                  <c:v>0.50720971822700001</c:v>
                </c:pt>
                <c:pt idx="1024">
                  <c:v>0.60095876455300001</c:v>
                </c:pt>
                <c:pt idx="1025">
                  <c:v>0.61654686927799995</c:v>
                </c:pt>
                <c:pt idx="1026">
                  <c:v>0.49073484540000001</c:v>
                </c:pt>
                <c:pt idx="1027">
                  <c:v>0.55790835619000001</c:v>
                </c:pt>
                <c:pt idx="1028">
                  <c:v>0.51494413614300005</c:v>
                </c:pt>
                <c:pt idx="1029">
                  <c:v>0.52496767044100001</c:v>
                </c:pt>
                <c:pt idx="1030">
                  <c:v>0.55295050144199998</c:v>
                </c:pt>
                <c:pt idx="1031">
                  <c:v>0.52126622199999995</c:v>
                </c:pt>
                <c:pt idx="1032">
                  <c:v>0.59129393100700001</c:v>
                </c:pt>
                <c:pt idx="1033">
                  <c:v>0.57823473215099996</c:v>
                </c:pt>
                <c:pt idx="1034">
                  <c:v>0.636323392391</c:v>
                </c:pt>
                <c:pt idx="1035">
                  <c:v>0.64125764370000005</c:v>
                </c:pt>
                <c:pt idx="1036">
                  <c:v>0.51376152038599998</c:v>
                </c:pt>
                <c:pt idx="1037">
                  <c:v>0.44340249896</c:v>
                </c:pt>
                <c:pt idx="1038">
                  <c:v>0.64929407834999997</c:v>
                </c:pt>
                <c:pt idx="1039">
                  <c:v>0.36389821767800001</c:v>
                </c:pt>
                <c:pt idx="1040">
                  <c:v>0.66468662023500003</c:v>
                </c:pt>
                <c:pt idx="1041">
                  <c:v>0.62491548061400004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CC8-49E3-B415-C21D7965C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374677888"/>
        <c:axId val="-374683872"/>
      </c:barChart>
      <c:catAx>
        <c:axId val="-3746778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83872"/>
        <c:crossesAt val="0"/>
        <c:auto val="1"/>
        <c:lblAlgn val="ctr"/>
        <c:lblOffset val="100"/>
        <c:noMultiLvlLbl val="0"/>
      </c:catAx>
      <c:valAx>
        <c:axId val="-3746838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77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Root Mean Square Error (RMSE)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Analisis_LL!$K$15:$L$19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Height</c:v>
                  </c:pt>
                  <c:pt idx="4">
                    <c:v>Very Height</c:v>
                  </c:pt>
                </c:lvl>
                <c:lvl>
                  <c:pt idx="0">
                    <c:v>0.2621</c:v>
                  </c:pt>
                  <c:pt idx="1">
                    <c:v>0.3328</c:v>
                  </c:pt>
                  <c:pt idx="2">
                    <c:v>0.1614</c:v>
                  </c:pt>
                  <c:pt idx="3">
                    <c:v>0.0855</c:v>
                  </c:pt>
                  <c:pt idx="4">
                    <c:v>0.2075</c:v>
                  </c:pt>
                </c:lvl>
              </c:multiLvlStrCache>
            </c:multiLvlStrRef>
          </c:cat>
          <c:val>
            <c:numRef>
              <c:f>Analisis_LL!$M$15:$M$19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74682240"/>
        <c:axId val="-374681152"/>
      </c:barChart>
      <c:catAx>
        <c:axId val="-37468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81152"/>
        <c:crosses val="autoZero"/>
        <c:auto val="1"/>
        <c:lblAlgn val="ctr"/>
        <c:lblOffset val="100"/>
        <c:noMultiLvlLbl val="0"/>
      </c:catAx>
      <c:valAx>
        <c:axId val="-374681152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822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800" b="0" i="0" baseline="0" dirty="0" smtClean="0">
                <a:effectLst/>
              </a:rPr>
              <a:t>FRCI VS Prediction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42054883703091445"/>
          <c:y val="1.37595507669188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Analisis_LL!$B$1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Analisis_LL!$B$2:$B$18334</c:f>
              <c:numCache>
                <c:formatCode>0.0000</c:formatCode>
                <c:ptCount val="18333"/>
                <c:pt idx="0">
                  <c:v>0.44875797475200002</c:v>
                </c:pt>
                <c:pt idx="1">
                  <c:v>0.32251281377300001</c:v>
                </c:pt>
                <c:pt idx="2">
                  <c:v>0.409546413502</c:v>
                </c:pt>
                <c:pt idx="3">
                  <c:v>0.82136488896100002</c:v>
                </c:pt>
                <c:pt idx="4">
                  <c:v>0.172458338716</c:v>
                </c:pt>
                <c:pt idx="5">
                  <c:v>0.27587617618999999</c:v>
                </c:pt>
                <c:pt idx="6">
                  <c:v>0.94237792506399998</c:v>
                </c:pt>
                <c:pt idx="7">
                  <c:v>0.49271377508899999</c:v>
                </c:pt>
                <c:pt idx="8">
                  <c:v>0</c:v>
                </c:pt>
                <c:pt idx="9">
                  <c:v>0</c:v>
                </c:pt>
                <c:pt idx="10">
                  <c:v>0.98191037412600002</c:v>
                </c:pt>
                <c:pt idx="11">
                  <c:v>0.94800799876899999</c:v>
                </c:pt>
                <c:pt idx="12">
                  <c:v>0.21024049650900001</c:v>
                </c:pt>
                <c:pt idx="13">
                  <c:v>2.3738130934500001E-3</c:v>
                </c:pt>
                <c:pt idx="14">
                  <c:v>0.115560333244</c:v>
                </c:pt>
                <c:pt idx="15">
                  <c:v>0.97275394718499997</c:v>
                </c:pt>
                <c:pt idx="16">
                  <c:v>0.942921276255</c:v>
                </c:pt>
                <c:pt idx="17">
                  <c:v>9.5157793302799998E-3</c:v>
                </c:pt>
                <c:pt idx="18">
                  <c:v>0.87406866325800003</c:v>
                </c:pt>
                <c:pt idx="19">
                  <c:v>4.1771094402700002E-3</c:v>
                </c:pt>
                <c:pt idx="20">
                  <c:v>0</c:v>
                </c:pt>
                <c:pt idx="21">
                  <c:v>0.94395108458300003</c:v>
                </c:pt>
                <c:pt idx="22">
                  <c:v>0.83074648928299999</c:v>
                </c:pt>
                <c:pt idx="23">
                  <c:v>0</c:v>
                </c:pt>
                <c:pt idx="24">
                  <c:v>0.46542627048000001</c:v>
                </c:pt>
                <c:pt idx="25">
                  <c:v>0.97837465564699999</c:v>
                </c:pt>
                <c:pt idx="26">
                  <c:v>0.97868663594500005</c:v>
                </c:pt>
                <c:pt idx="27">
                  <c:v>0.79282193468899997</c:v>
                </c:pt>
                <c:pt idx="28">
                  <c:v>9.0318627451E-2</c:v>
                </c:pt>
                <c:pt idx="29">
                  <c:v>0.94072463768100001</c:v>
                </c:pt>
                <c:pt idx="30">
                  <c:v>0.106870229008</c:v>
                </c:pt>
                <c:pt idx="31">
                  <c:v>0.946917334808</c:v>
                </c:pt>
                <c:pt idx="32">
                  <c:v>0.98025666337600004</c:v>
                </c:pt>
                <c:pt idx="33">
                  <c:v>0.102676888274</c:v>
                </c:pt>
                <c:pt idx="34">
                  <c:v>0.67070979335100001</c:v>
                </c:pt>
                <c:pt idx="35">
                  <c:v>0.97193802981599997</c:v>
                </c:pt>
                <c:pt idx="36">
                  <c:v>0.33731434696099999</c:v>
                </c:pt>
                <c:pt idx="37">
                  <c:v>0.98174261540700003</c:v>
                </c:pt>
                <c:pt idx="38">
                  <c:v>0.95367883995699998</c:v>
                </c:pt>
                <c:pt idx="39">
                  <c:v>0.31960438964900001</c:v>
                </c:pt>
                <c:pt idx="40">
                  <c:v>0.95233265720100002</c:v>
                </c:pt>
                <c:pt idx="41">
                  <c:v>0.61433640880100004</c:v>
                </c:pt>
                <c:pt idx="42">
                  <c:v>0.970767888307</c:v>
                </c:pt>
                <c:pt idx="43">
                  <c:v>0.60154654216500003</c:v>
                </c:pt>
                <c:pt idx="44">
                  <c:v>0.941770647653</c:v>
                </c:pt>
                <c:pt idx="45">
                  <c:v>0.8113593455</c:v>
                </c:pt>
                <c:pt idx="46">
                  <c:v>0.83129467831600001</c:v>
                </c:pt>
                <c:pt idx="47">
                  <c:v>0.90350623007800002</c:v>
                </c:pt>
                <c:pt idx="48">
                  <c:v>0.89566755084000005</c:v>
                </c:pt>
                <c:pt idx="49">
                  <c:v>0.94402761104400001</c:v>
                </c:pt>
                <c:pt idx="50">
                  <c:v>0.97571513706799995</c:v>
                </c:pt>
                <c:pt idx="51">
                  <c:v>0.91365754222499995</c:v>
                </c:pt>
                <c:pt idx="52">
                  <c:v>0.79227754391100003</c:v>
                </c:pt>
                <c:pt idx="53">
                  <c:v>0.84300666032399996</c:v>
                </c:pt>
                <c:pt idx="54">
                  <c:v>0.97756410256399995</c:v>
                </c:pt>
                <c:pt idx="55">
                  <c:v>0.92791155535400005</c:v>
                </c:pt>
                <c:pt idx="56">
                  <c:v>0.86464127799199997</c:v>
                </c:pt>
                <c:pt idx="57">
                  <c:v>0.76707557170999996</c:v>
                </c:pt>
                <c:pt idx="58">
                  <c:v>0.77789883268500004</c:v>
                </c:pt>
                <c:pt idx="59">
                  <c:v>0.98592922819700002</c:v>
                </c:pt>
                <c:pt idx="60">
                  <c:v>0.84878124514800002</c:v>
                </c:pt>
                <c:pt idx="61">
                  <c:v>0.97868947521000005</c:v>
                </c:pt>
                <c:pt idx="62">
                  <c:v>0.86430335609499997</c:v>
                </c:pt>
                <c:pt idx="63">
                  <c:v>0.96886391251500004</c:v>
                </c:pt>
                <c:pt idx="64">
                  <c:v>0.794405792986</c:v>
                </c:pt>
                <c:pt idx="65">
                  <c:v>0.98628276517699998</c:v>
                </c:pt>
                <c:pt idx="66">
                  <c:v>0.90056680161900005</c:v>
                </c:pt>
                <c:pt idx="67">
                  <c:v>0.98809056406200002</c:v>
                </c:pt>
                <c:pt idx="68">
                  <c:v>0.91097095922600002</c:v>
                </c:pt>
                <c:pt idx="69">
                  <c:v>0.98889669711899997</c:v>
                </c:pt>
                <c:pt idx="70">
                  <c:v>0.82033328665500005</c:v>
                </c:pt>
                <c:pt idx="71">
                  <c:v>0.972797239915</c:v>
                </c:pt>
                <c:pt idx="72">
                  <c:v>0.783858485351</c:v>
                </c:pt>
                <c:pt idx="73">
                  <c:v>0.98948489285200003</c:v>
                </c:pt>
                <c:pt idx="74">
                  <c:v>0.78075731033600004</c:v>
                </c:pt>
                <c:pt idx="75">
                  <c:v>0.98891489099600005</c:v>
                </c:pt>
                <c:pt idx="76">
                  <c:v>0.94308831596300002</c:v>
                </c:pt>
                <c:pt idx="77">
                  <c:v>0.93236649498500002</c:v>
                </c:pt>
                <c:pt idx="78">
                  <c:v>0.95111911499900004</c:v>
                </c:pt>
                <c:pt idx="79">
                  <c:v>0.98098670311900005</c:v>
                </c:pt>
                <c:pt idx="80">
                  <c:v>0.802998750521</c:v>
                </c:pt>
                <c:pt idx="81">
                  <c:v>0.89058402860499997</c:v>
                </c:pt>
                <c:pt idx="82">
                  <c:v>0.98674834354300001</c:v>
                </c:pt>
                <c:pt idx="83">
                  <c:v>0.96447217623799997</c:v>
                </c:pt>
                <c:pt idx="84">
                  <c:v>0.78816644993499996</c:v>
                </c:pt>
                <c:pt idx="85">
                  <c:v>0.93338428225699999</c:v>
                </c:pt>
                <c:pt idx="86">
                  <c:v>0.95355026006999999</c:v>
                </c:pt>
                <c:pt idx="87">
                  <c:v>0.82657268253799998</c:v>
                </c:pt>
                <c:pt idx="88">
                  <c:v>0.98370849396799998</c:v>
                </c:pt>
                <c:pt idx="89">
                  <c:v>0.98551236749100002</c:v>
                </c:pt>
                <c:pt idx="90">
                  <c:v>0.88967364831999995</c:v>
                </c:pt>
                <c:pt idx="91">
                  <c:v>0.94851814001000001</c:v>
                </c:pt>
                <c:pt idx="92">
                  <c:v>0.96540422432600004</c:v>
                </c:pt>
                <c:pt idx="93">
                  <c:v>0.98111533586800004</c:v>
                </c:pt>
                <c:pt idx="94">
                  <c:v>0.98671259842500003</c:v>
                </c:pt>
                <c:pt idx="95">
                  <c:v>0.81204021579200003</c:v>
                </c:pt>
                <c:pt idx="96">
                  <c:v>0.96132199736599999</c:v>
                </c:pt>
                <c:pt idx="97">
                  <c:v>0.80809499489299996</c:v>
                </c:pt>
                <c:pt idx="98">
                  <c:v>0.97107592569500001</c:v>
                </c:pt>
                <c:pt idx="99">
                  <c:v>0.99064299424199997</c:v>
                </c:pt>
                <c:pt idx="100">
                  <c:v>0.98427968090100004</c:v>
                </c:pt>
                <c:pt idx="101">
                  <c:v>0.94273127753300001</c:v>
                </c:pt>
                <c:pt idx="102">
                  <c:v>0.98952059744599996</c:v>
                </c:pt>
                <c:pt idx="103">
                  <c:v>0.78583365471099997</c:v>
                </c:pt>
                <c:pt idx="104">
                  <c:v>0.97051721946900005</c:v>
                </c:pt>
                <c:pt idx="105">
                  <c:v>0.98343600273800003</c:v>
                </c:pt>
                <c:pt idx="106">
                  <c:v>0.92445453398900002</c:v>
                </c:pt>
                <c:pt idx="107">
                  <c:v>0.96089316555600002</c:v>
                </c:pt>
                <c:pt idx="108">
                  <c:v>0.97706532180600003</c:v>
                </c:pt>
                <c:pt idx="109">
                  <c:v>0.97986489997399995</c:v>
                </c:pt>
                <c:pt idx="110">
                  <c:v>0.94451356058699998</c:v>
                </c:pt>
                <c:pt idx="111">
                  <c:v>0.93516597510400001</c:v>
                </c:pt>
                <c:pt idx="112">
                  <c:v>0.97883743300799997</c:v>
                </c:pt>
                <c:pt idx="113">
                  <c:v>0.94258978249900005</c:v>
                </c:pt>
                <c:pt idx="114">
                  <c:v>0.96007416563699999</c:v>
                </c:pt>
                <c:pt idx="115">
                  <c:v>0.93964334705100006</c:v>
                </c:pt>
                <c:pt idx="116">
                  <c:v>0.888546550569</c:v>
                </c:pt>
                <c:pt idx="117">
                  <c:v>0.92084893882600005</c:v>
                </c:pt>
                <c:pt idx="118">
                  <c:v>0.986749482402</c:v>
                </c:pt>
                <c:pt idx="119">
                  <c:v>0.97283950617299997</c:v>
                </c:pt>
                <c:pt idx="120">
                  <c:v>0.98688741721899997</c:v>
                </c:pt>
                <c:pt idx="121">
                  <c:v>0.97632611722999996</c:v>
                </c:pt>
                <c:pt idx="122">
                  <c:v>0.97787397787399999</c:v>
                </c:pt>
                <c:pt idx="123">
                  <c:v>0.980891719745</c:v>
                </c:pt>
                <c:pt idx="124">
                  <c:v>0.96687200547600005</c:v>
                </c:pt>
                <c:pt idx="125">
                  <c:v>0.98514073439100003</c:v>
                </c:pt>
                <c:pt idx="126">
                  <c:v>0.87139213317200004</c:v>
                </c:pt>
                <c:pt idx="127">
                  <c:v>0.98510101010100004</c:v>
                </c:pt>
                <c:pt idx="128">
                  <c:v>0.97800293294200003</c:v>
                </c:pt>
                <c:pt idx="129">
                  <c:v>0.99143774527299999</c:v>
                </c:pt>
                <c:pt idx="130">
                  <c:v>0.94577308120100001</c:v>
                </c:pt>
                <c:pt idx="131">
                  <c:v>0.98355842630699997</c:v>
                </c:pt>
                <c:pt idx="132">
                  <c:v>0.98212174940899999</c:v>
                </c:pt>
                <c:pt idx="133">
                  <c:v>0.90639269406400003</c:v>
                </c:pt>
                <c:pt idx="134">
                  <c:v>0.98870748299300004</c:v>
                </c:pt>
                <c:pt idx="135">
                  <c:v>0.98862802641199998</c:v>
                </c:pt>
                <c:pt idx="136">
                  <c:v>0.98622288910099998</c:v>
                </c:pt>
                <c:pt idx="137">
                  <c:v>0.96067127850400003</c:v>
                </c:pt>
                <c:pt idx="138">
                  <c:v>0.96893579072500002</c:v>
                </c:pt>
                <c:pt idx="139">
                  <c:v>0.95773993808000002</c:v>
                </c:pt>
                <c:pt idx="140">
                  <c:v>0.93940740740700002</c:v>
                </c:pt>
                <c:pt idx="141">
                  <c:v>0.94680559363899996</c:v>
                </c:pt>
                <c:pt idx="142">
                  <c:v>0.98415813823099996</c:v>
                </c:pt>
                <c:pt idx="143">
                  <c:v>0.97959700925100002</c:v>
                </c:pt>
                <c:pt idx="144">
                  <c:v>0.95315995525700004</c:v>
                </c:pt>
                <c:pt idx="145">
                  <c:v>0.97894736842100005</c:v>
                </c:pt>
                <c:pt idx="146">
                  <c:v>0.96263971826700001</c:v>
                </c:pt>
                <c:pt idx="147">
                  <c:v>0.94610362550399996</c:v>
                </c:pt>
                <c:pt idx="148">
                  <c:v>0.98646061269100005</c:v>
                </c:pt>
                <c:pt idx="149">
                  <c:v>0.98694966298599995</c:v>
                </c:pt>
                <c:pt idx="150">
                  <c:v>0.96572487262600004</c:v>
                </c:pt>
                <c:pt idx="151">
                  <c:v>0.981796905474</c:v>
                </c:pt>
                <c:pt idx="152">
                  <c:v>0.98802017654499996</c:v>
                </c:pt>
                <c:pt idx="153">
                  <c:v>0.87637073756899997</c:v>
                </c:pt>
                <c:pt idx="154">
                  <c:v>0.963646691281</c:v>
                </c:pt>
                <c:pt idx="155">
                  <c:v>0.98099078341000001</c:v>
                </c:pt>
                <c:pt idx="156">
                  <c:v>0.98338286949499998</c:v>
                </c:pt>
                <c:pt idx="157">
                  <c:v>0.962788645389</c:v>
                </c:pt>
                <c:pt idx="158">
                  <c:v>0.98719302878299997</c:v>
                </c:pt>
                <c:pt idx="159">
                  <c:v>0.97215604526499999</c:v>
                </c:pt>
                <c:pt idx="160">
                  <c:v>0.98459912426399998</c:v>
                </c:pt>
                <c:pt idx="161">
                  <c:v>0.96800347473600001</c:v>
                </c:pt>
                <c:pt idx="162">
                  <c:v>0.99470530862499995</c:v>
                </c:pt>
                <c:pt idx="163">
                  <c:v>0.98776671408299999</c:v>
                </c:pt>
                <c:pt idx="164">
                  <c:v>0.96970140515199998</c:v>
                </c:pt>
                <c:pt idx="165">
                  <c:v>0.97557314410499996</c:v>
                </c:pt>
                <c:pt idx="166">
                  <c:v>0.98063960992400001</c:v>
                </c:pt>
                <c:pt idx="167">
                  <c:v>0.97292850732900005</c:v>
                </c:pt>
                <c:pt idx="168">
                  <c:v>0.95503271613499996</c:v>
                </c:pt>
                <c:pt idx="169">
                  <c:v>0.963537626067</c:v>
                </c:pt>
                <c:pt idx="170">
                  <c:v>0.97668427154500004</c:v>
                </c:pt>
                <c:pt idx="171">
                  <c:v>0.96416803953899999</c:v>
                </c:pt>
                <c:pt idx="172">
                  <c:v>0.96502178777500003</c:v>
                </c:pt>
                <c:pt idx="173">
                  <c:v>0.88056885793100004</c:v>
                </c:pt>
                <c:pt idx="174">
                  <c:v>0.97219882055600004</c:v>
                </c:pt>
                <c:pt idx="175">
                  <c:v>0.96706626267899998</c:v>
                </c:pt>
                <c:pt idx="176">
                  <c:v>0.98257973613399996</c:v>
                </c:pt>
                <c:pt idx="177">
                  <c:v>0.98692229558199995</c:v>
                </c:pt>
                <c:pt idx="178">
                  <c:v>0.98570491803299998</c:v>
                </c:pt>
                <c:pt idx="179">
                  <c:v>0.98121407542399997</c:v>
                </c:pt>
                <c:pt idx="180">
                  <c:v>0.98798754263699995</c:v>
                </c:pt>
                <c:pt idx="181">
                  <c:v>0.97822349570199996</c:v>
                </c:pt>
                <c:pt idx="182">
                  <c:v>0.99176381145500003</c:v>
                </c:pt>
                <c:pt idx="183">
                  <c:v>0.95752129770100003</c:v>
                </c:pt>
                <c:pt idx="184">
                  <c:v>0.98069249581700002</c:v>
                </c:pt>
                <c:pt idx="185">
                  <c:v>0.98724279835399997</c:v>
                </c:pt>
                <c:pt idx="186">
                  <c:v>0.98034362259800001</c:v>
                </c:pt>
                <c:pt idx="187">
                  <c:v>0.99124513618700005</c:v>
                </c:pt>
                <c:pt idx="188">
                  <c:v>0.94238850481199998</c:v>
                </c:pt>
                <c:pt idx="189">
                  <c:v>0.97128794093500004</c:v>
                </c:pt>
                <c:pt idx="190">
                  <c:v>0.98950228479699998</c:v>
                </c:pt>
                <c:pt idx="191">
                  <c:v>0.99238251494200003</c:v>
                </c:pt>
                <c:pt idx="192">
                  <c:v>0.90580412799599996</c:v>
                </c:pt>
                <c:pt idx="193">
                  <c:v>0.98236018049999996</c:v>
                </c:pt>
                <c:pt idx="194">
                  <c:v>0.97116212338600005</c:v>
                </c:pt>
                <c:pt idx="195">
                  <c:v>0.98768242067199996</c:v>
                </c:pt>
                <c:pt idx="196">
                  <c:v>0.97936186376300005</c:v>
                </c:pt>
                <c:pt idx="197">
                  <c:v>0.98285065303800001</c:v>
                </c:pt>
                <c:pt idx="198">
                  <c:v>0.97068403908800005</c:v>
                </c:pt>
                <c:pt idx="199">
                  <c:v>0.98891674363399995</c:v>
                </c:pt>
                <c:pt idx="200">
                  <c:v>0.97096108490599997</c:v>
                </c:pt>
                <c:pt idx="201">
                  <c:v>0.96363636363600003</c:v>
                </c:pt>
                <c:pt idx="202">
                  <c:v>0.98454865817299997</c:v>
                </c:pt>
                <c:pt idx="203">
                  <c:v>0.99185924369699996</c:v>
                </c:pt>
                <c:pt idx="204">
                  <c:v>0.89428654292300003</c:v>
                </c:pt>
                <c:pt idx="205">
                  <c:v>0.98981525343400001</c:v>
                </c:pt>
                <c:pt idx="206">
                  <c:v>0.97825775997700004</c:v>
                </c:pt>
                <c:pt idx="207">
                  <c:v>0.97993361496700004</c:v>
                </c:pt>
                <c:pt idx="208">
                  <c:v>0.97281410727399997</c:v>
                </c:pt>
                <c:pt idx="209">
                  <c:v>0.98368483883799995</c:v>
                </c:pt>
                <c:pt idx="210">
                  <c:v>0.98589468027899996</c:v>
                </c:pt>
                <c:pt idx="211">
                  <c:v>0.99931771662500002</c:v>
                </c:pt>
                <c:pt idx="212">
                  <c:v>0.99241706161099996</c:v>
                </c:pt>
                <c:pt idx="213">
                  <c:v>0.98203323850900004</c:v>
                </c:pt>
                <c:pt idx="214">
                  <c:v>0.97408491947300002</c:v>
                </c:pt>
                <c:pt idx="215">
                  <c:v>0.99199199199200006</c:v>
                </c:pt>
                <c:pt idx="216">
                  <c:v>0.992066748735</c:v>
                </c:pt>
                <c:pt idx="217">
                  <c:v>0.97716894977199997</c:v>
                </c:pt>
                <c:pt idx="218">
                  <c:v>0.98178921010700004</c:v>
                </c:pt>
                <c:pt idx="219">
                  <c:v>0.98385694772099996</c:v>
                </c:pt>
                <c:pt idx="220">
                  <c:v>0.99447662670100001</c:v>
                </c:pt>
                <c:pt idx="221">
                  <c:v>0.98082676094599996</c:v>
                </c:pt>
                <c:pt idx="222">
                  <c:v>0.98877605558500004</c:v>
                </c:pt>
                <c:pt idx="223">
                  <c:v>0.98646034816200001</c:v>
                </c:pt>
                <c:pt idx="224">
                  <c:v>0.99172320217099996</c:v>
                </c:pt>
                <c:pt idx="225">
                  <c:v>0.99861814831899998</c:v>
                </c:pt>
                <c:pt idx="226">
                  <c:v>0.97113628059900003</c:v>
                </c:pt>
                <c:pt idx="227">
                  <c:v>0.98376184032500003</c:v>
                </c:pt>
                <c:pt idx="228">
                  <c:v>0.96813689334700004</c:v>
                </c:pt>
                <c:pt idx="229">
                  <c:v>0.98846629136300002</c:v>
                </c:pt>
                <c:pt idx="230">
                  <c:v>0.98665048543699996</c:v>
                </c:pt>
                <c:pt idx="231">
                  <c:v>0.97852233677</c:v>
                </c:pt>
                <c:pt idx="232">
                  <c:v>0.97607165706999999</c:v>
                </c:pt>
                <c:pt idx="233">
                  <c:v>0.99837981715099999</c:v>
                </c:pt>
                <c:pt idx="234">
                  <c:v>0.97706681766699999</c:v>
                </c:pt>
                <c:pt idx="235">
                  <c:v>0.97409024745299999</c:v>
                </c:pt>
                <c:pt idx="236">
                  <c:v>0.96070234113700004</c:v>
                </c:pt>
                <c:pt idx="237">
                  <c:v>0.939549339549</c:v>
                </c:pt>
                <c:pt idx="238">
                  <c:v>0.98425964618999995</c:v>
                </c:pt>
                <c:pt idx="239">
                  <c:v>0.98133457769499999</c:v>
                </c:pt>
                <c:pt idx="240">
                  <c:v>0.98180220883500002</c:v>
                </c:pt>
                <c:pt idx="241">
                  <c:v>0.97814444926900002</c:v>
                </c:pt>
                <c:pt idx="242">
                  <c:v>0.98784866059099996</c:v>
                </c:pt>
                <c:pt idx="243">
                  <c:v>0.98784950958899997</c:v>
                </c:pt>
                <c:pt idx="244">
                  <c:v>0.99009642950200005</c:v>
                </c:pt>
                <c:pt idx="245">
                  <c:v>0.99418527818199998</c:v>
                </c:pt>
                <c:pt idx="246">
                  <c:v>0.94554883318899996</c:v>
                </c:pt>
                <c:pt idx="247">
                  <c:v>0.98630966803999998</c:v>
                </c:pt>
                <c:pt idx="248">
                  <c:v>0.88271021730300003</c:v>
                </c:pt>
                <c:pt idx="249">
                  <c:v>0.96996152707899996</c:v>
                </c:pt>
                <c:pt idx="250">
                  <c:v>0.95899838922199998</c:v>
                </c:pt>
                <c:pt idx="251">
                  <c:v>0.94854899761699996</c:v>
                </c:pt>
                <c:pt idx="252">
                  <c:v>0.990927021696</c:v>
                </c:pt>
                <c:pt idx="253">
                  <c:v>0.98901950652399995</c:v>
                </c:pt>
                <c:pt idx="254">
                  <c:v>0.95304049597700002</c:v>
                </c:pt>
                <c:pt idx="255">
                  <c:v>0.97618727297200003</c:v>
                </c:pt>
                <c:pt idx="256">
                  <c:v>0.98722498225699995</c:v>
                </c:pt>
                <c:pt idx="257">
                  <c:v>0.97871132557499996</c:v>
                </c:pt>
                <c:pt idx="258">
                  <c:v>0.98112719751800004</c:v>
                </c:pt>
                <c:pt idx="259">
                  <c:v>0.99464655067499996</c:v>
                </c:pt>
                <c:pt idx="260">
                  <c:v>0.96738859845699998</c:v>
                </c:pt>
                <c:pt idx="261">
                  <c:v>0.94911937377699995</c:v>
                </c:pt>
                <c:pt idx="262">
                  <c:v>0.96716899892399999</c:v>
                </c:pt>
                <c:pt idx="263">
                  <c:v>0.97512297962100003</c:v>
                </c:pt>
                <c:pt idx="264">
                  <c:v>0.98015161957300001</c:v>
                </c:pt>
                <c:pt idx="265">
                  <c:v>0.98695054945100003</c:v>
                </c:pt>
                <c:pt idx="266">
                  <c:v>0.96123260437400004</c:v>
                </c:pt>
                <c:pt idx="267">
                  <c:v>0.98279041180100002</c:v>
                </c:pt>
                <c:pt idx="268">
                  <c:v>0.99144297268799997</c:v>
                </c:pt>
                <c:pt idx="269">
                  <c:v>0.98279132791299995</c:v>
                </c:pt>
                <c:pt idx="270">
                  <c:v>0.98943661971800001</c:v>
                </c:pt>
                <c:pt idx="271">
                  <c:v>0.97039434256299995</c:v>
                </c:pt>
                <c:pt idx="272">
                  <c:v>0.97819706499000003</c:v>
                </c:pt>
                <c:pt idx="273">
                  <c:v>0.95696955825100005</c:v>
                </c:pt>
                <c:pt idx="274">
                  <c:v>0.97973546899599995</c:v>
                </c:pt>
                <c:pt idx="275">
                  <c:v>0.97820433436499998</c:v>
                </c:pt>
                <c:pt idx="276">
                  <c:v>0.99039103162999997</c:v>
                </c:pt>
                <c:pt idx="277">
                  <c:v>0.95868658323199996</c:v>
                </c:pt>
                <c:pt idx="278">
                  <c:v>0.98467876915200003</c:v>
                </c:pt>
                <c:pt idx="279">
                  <c:v>0.99301732241200003</c:v>
                </c:pt>
                <c:pt idx="280">
                  <c:v>0.98464469849799996</c:v>
                </c:pt>
                <c:pt idx="281">
                  <c:v>0.88522920203699995</c:v>
                </c:pt>
                <c:pt idx="282">
                  <c:v>0.984958089333</c:v>
                </c:pt>
                <c:pt idx="283">
                  <c:v>0.97669543773099998</c:v>
                </c:pt>
                <c:pt idx="284">
                  <c:v>0.98790376179700001</c:v>
                </c:pt>
                <c:pt idx="285">
                  <c:v>0.97873769024199997</c:v>
                </c:pt>
                <c:pt idx="286">
                  <c:v>0.98391315720600003</c:v>
                </c:pt>
                <c:pt idx="287">
                  <c:v>0.90017570832399996</c:v>
                </c:pt>
                <c:pt idx="288">
                  <c:v>0.98224374495599998</c:v>
                </c:pt>
                <c:pt idx="289">
                  <c:v>0.991764854935</c:v>
                </c:pt>
                <c:pt idx="290">
                  <c:v>0.901567256737</c:v>
                </c:pt>
                <c:pt idx="291">
                  <c:v>0.95599897672</c:v>
                </c:pt>
                <c:pt idx="292">
                  <c:v>0.97050186865999999</c:v>
                </c:pt>
                <c:pt idx="293">
                  <c:v>0.97811868236400001</c:v>
                </c:pt>
                <c:pt idx="294">
                  <c:v>0.95472463115200001</c:v>
                </c:pt>
                <c:pt idx="295">
                  <c:v>0.95668288163100001</c:v>
                </c:pt>
                <c:pt idx="296">
                  <c:v>0.98080375638700001</c:v>
                </c:pt>
                <c:pt idx="297">
                  <c:v>0.99452576460800002</c:v>
                </c:pt>
                <c:pt idx="298">
                  <c:v>0.94614045269900005</c:v>
                </c:pt>
                <c:pt idx="299">
                  <c:v>0.98240402193800003</c:v>
                </c:pt>
                <c:pt idx="300">
                  <c:v>0.95152817574000004</c:v>
                </c:pt>
                <c:pt idx="301">
                  <c:v>0.99142064092899995</c:v>
                </c:pt>
                <c:pt idx="302">
                  <c:v>0.98671682144100004</c:v>
                </c:pt>
                <c:pt idx="303">
                  <c:v>0.99009785647699999</c:v>
                </c:pt>
                <c:pt idx="304">
                  <c:v>0.96825616856100005</c:v>
                </c:pt>
                <c:pt idx="305">
                  <c:v>0.99202733485200001</c:v>
                </c:pt>
                <c:pt idx="306">
                  <c:v>0.97959183673500005</c:v>
                </c:pt>
                <c:pt idx="307">
                  <c:v>0.98093706936199998</c:v>
                </c:pt>
                <c:pt idx="308">
                  <c:v>0.97919665053000005</c:v>
                </c:pt>
                <c:pt idx="309">
                  <c:v>0.971448965025</c:v>
                </c:pt>
                <c:pt idx="310">
                  <c:v>0.98366283887799999</c:v>
                </c:pt>
                <c:pt idx="311">
                  <c:v>0.99855089964999999</c:v>
                </c:pt>
                <c:pt idx="312">
                  <c:v>0.92120683206599996</c:v>
                </c:pt>
                <c:pt idx="313">
                  <c:v>0.97910447761200003</c:v>
                </c:pt>
                <c:pt idx="314">
                  <c:v>0.98263318469799998</c:v>
                </c:pt>
                <c:pt idx="315">
                  <c:v>0.96262262510899999</c:v>
                </c:pt>
                <c:pt idx="316">
                  <c:v>0.97068881289700004</c:v>
                </c:pt>
                <c:pt idx="317">
                  <c:v>0.98788759689899996</c:v>
                </c:pt>
                <c:pt idx="318">
                  <c:v>0.93558319990100003</c:v>
                </c:pt>
                <c:pt idx="319">
                  <c:v>0.96265878230400004</c:v>
                </c:pt>
                <c:pt idx="320">
                  <c:v>0.98736680215299999</c:v>
                </c:pt>
                <c:pt idx="321">
                  <c:v>0.97347036328900005</c:v>
                </c:pt>
                <c:pt idx="322">
                  <c:v>0.95077864293699998</c:v>
                </c:pt>
                <c:pt idx="323">
                  <c:v>0.96381620132699997</c:v>
                </c:pt>
                <c:pt idx="324">
                  <c:v>0.98290598290599995</c:v>
                </c:pt>
                <c:pt idx="325">
                  <c:v>0.97027870937899996</c:v>
                </c:pt>
                <c:pt idx="326">
                  <c:v>0.94246782740299995</c:v>
                </c:pt>
                <c:pt idx="327">
                  <c:v>0.97422243737100001</c:v>
                </c:pt>
                <c:pt idx="328">
                  <c:v>0.96782309322000004</c:v>
                </c:pt>
                <c:pt idx="329">
                  <c:v>0.999616417338</c:v>
                </c:pt>
                <c:pt idx="330">
                  <c:v>0.99124439093799999</c:v>
                </c:pt>
                <c:pt idx="331">
                  <c:v>0.99254658385100003</c:v>
                </c:pt>
                <c:pt idx="332">
                  <c:v>0.94493307839399998</c:v>
                </c:pt>
                <c:pt idx="333">
                  <c:v>0.99738844101299995</c:v>
                </c:pt>
                <c:pt idx="334">
                  <c:v>0.96005769444099998</c:v>
                </c:pt>
                <c:pt idx="335">
                  <c:v>0.940795814402</c:v>
                </c:pt>
                <c:pt idx="336">
                  <c:v>0.96968146347700002</c:v>
                </c:pt>
                <c:pt idx="337">
                  <c:v>0.622209944751</c:v>
                </c:pt>
                <c:pt idx="338">
                  <c:v>0.99675714628900003</c:v>
                </c:pt>
                <c:pt idx="339">
                  <c:v>0.92098273572400002</c:v>
                </c:pt>
                <c:pt idx="340">
                  <c:v>0.90810310946700001</c:v>
                </c:pt>
                <c:pt idx="341">
                  <c:v>0.99363484087099996</c:v>
                </c:pt>
                <c:pt idx="342">
                  <c:v>0.92530671157099997</c:v>
                </c:pt>
                <c:pt idx="343">
                  <c:v>0.93910482921100003</c:v>
                </c:pt>
                <c:pt idx="344">
                  <c:v>0.87491502379300001</c:v>
                </c:pt>
                <c:pt idx="345">
                  <c:v>0.99723342939500004</c:v>
                </c:pt>
                <c:pt idx="346">
                  <c:v>0.98368191220400003</c:v>
                </c:pt>
                <c:pt idx="347">
                  <c:v>0.99004079673599998</c:v>
                </c:pt>
                <c:pt idx="348">
                  <c:v>0.96887732005399996</c:v>
                </c:pt>
                <c:pt idx="349">
                  <c:v>0.61445639187599999</c:v>
                </c:pt>
                <c:pt idx="350">
                  <c:v>0.95207481005299999</c:v>
                </c:pt>
                <c:pt idx="351">
                  <c:v>0.93467694131599999</c:v>
                </c:pt>
                <c:pt idx="352">
                  <c:v>0.90876335092000005</c:v>
                </c:pt>
                <c:pt idx="353">
                  <c:v>0.99296026727099995</c:v>
                </c:pt>
                <c:pt idx="354">
                  <c:v>0.98240371845899999</c:v>
                </c:pt>
                <c:pt idx="355">
                  <c:v>0.98371584699500003</c:v>
                </c:pt>
                <c:pt idx="356">
                  <c:v>0.99808752390599997</c:v>
                </c:pt>
                <c:pt idx="357">
                  <c:v>0.93048765947300005</c:v>
                </c:pt>
                <c:pt idx="358">
                  <c:v>0.98316844404500003</c:v>
                </c:pt>
                <c:pt idx="359">
                  <c:v>0.98410275976100003</c:v>
                </c:pt>
                <c:pt idx="360">
                  <c:v>0.97698664971399996</c:v>
                </c:pt>
                <c:pt idx="361">
                  <c:v>0.99471299093700005</c:v>
                </c:pt>
                <c:pt idx="362">
                  <c:v>0.99687912615499996</c:v>
                </c:pt>
                <c:pt idx="363">
                  <c:v>0.95389886823799996</c:v>
                </c:pt>
                <c:pt idx="364">
                  <c:v>0.99730976172200003</c:v>
                </c:pt>
                <c:pt idx="365">
                  <c:v>0.98859893590100001</c:v>
                </c:pt>
                <c:pt idx="366">
                  <c:v>0.96758187231199999</c:v>
                </c:pt>
                <c:pt idx="367">
                  <c:v>0.96322849213700001</c:v>
                </c:pt>
                <c:pt idx="368">
                  <c:v>0.98345444382299996</c:v>
                </c:pt>
                <c:pt idx="369">
                  <c:v>0.92303015564199997</c:v>
                </c:pt>
                <c:pt idx="370">
                  <c:v>0.86325966850799996</c:v>
                </c:pt>
                <c:pt idx="371">
                  <c:v>0.95229174472300004</c:v>
                </c:pt>
                <c:pt idx="372">
                  <c:v>0.96914613728800003</c:v>
                </c:pt>
                <c:pt idx="373">
                  <c:v>0.99654432793100001</c:v>
                </c:pt>
                <c:pt idx="374">
                  <c:v>0.97675003141899996</c:v>
                </c:pt>
                <c:pt idx="375">
                  <c:v>0.94985047159000002</c:v>
                </c:pt>
                <c:pt idx="376">
                  <c:v>0.97090594843699995</c:v>
                </c:pt>
                <c:pt idx="377">
                  <c:v>0.98682752677600005</c:v>
                </c:pt>
                <c:pt idx="378">
                  <c:v>0.98048265857799999</c:v>
                </c:pt>
                <c:pt idx="379">
                  <c:v>0.99370226450499999</c:v>
                </c:pt>
                <c:pt idx="380">
                  <c:v>0.95554748061999994</c:v>
                </c:pt>
                <c:pt idx="381">
                  <c:v>0.84778395141499996</c:v>
                </c:pt>
                <c:pt idx="382">
                  <c:v>0.96410461702700001</c:v>
                </c:pt>
                <c:pt idx="383">
                  <c:v>0.97657159487800005</c:v>
                </c:pt>
                <c:pt idx="384">
                  <c:v>0.97604710290399999</c:v>
                </c:pt>
                <c:pt idx="385">
                  <c:v>0.98445866527400006</c:v>
                </c:pt>
                <c:pt idx="386">
                  <c:v>0.87370838117100003</c:v>
                </c:pt>
                <c:pt idx="387">
                  <c:v>0.93430079155699997</c:v>
                </c:pt>
                <c:pt idx="388">
                  <c:v>0.97630331753599997</c:v>
                </c:pt>
                <c:pt idx="389">
                  <c:v>0.97168689031599997</c:v>
                </c:pt>
                <c:pt idx="390">
                  <c:v>0.96838469713099995</c:v>
                </c:pt>
                <c:pt idx="391">
                  <c:v>0.92208475914700005</c:v>
                </c:pt>
                <c:pt idx="392">
                  <c:v>0.98388909704000005</c:v>
                </c:pt>
                <c:pt idx="393">
                  <c:v>0.98938075742099996</c:v>
                </c:pt>
                <c:pt idx="394">
                  <c:v>0.89724341619500003</c:v>
                </c:pt>
                <c:pt idx="395">
                  <c:v>0.97244936469999999</c:v>
                </c:pt>
                <c:pt idx="396">
                  <c:v>0.991634577081</c:v>
                </c:pt>
                <c:pt idx="397">
                  <c:v>0.99639085683700002</c:v>
                </c:pt>
                <c:pt idx="398">
                  <c:v>0.97238682152199996</c:v>
                </c:pt>
                <c:pt idx="399">
                  <c:v>0.96797767738499996</c:v>
                </c:pt>
                <c:pt idx="400">
                  <c:v>0.88932963109899998</c:v>
                </c:pt>
                <c:pt idx="401">
                  <c:v>0.96414342629500005</c:v>
                </c:pt>
                <c:pt idx="402">
                  <c:v>0.958002422937</c:v>
                </c:pt>
                <c:pt idx="403">
                  <c:v>0.97696019300400005</c:v>
                </c:pt>
                <c:pt idx="404">
                  <c:v>0.94634853677800002</c:v>
                </c:pt>
                <c:pt idx="405">
                  <c:v>0.85036749410599999</c:v>
                </c:pt>
                <c:pt idx="406">
                  <c:v>0.90227666089699998</c:v>
                </c:pt>
                <c:pt idx="407">
                  <c:v>0.98037510868199995</c:v>
                </c:pt>
                <c:pt idx="408">
                  <c:v>0.909963307931</c:v>
                </c:pt>
                <c:pt idx="409">
                  <c:v>0.98579369981499998</c:v>
                </c:pt>
                <c:pt idx="410">
                  <c:v>0.96409247417599997</c:v>
                </c:pt>
                <c:pt idx="411">
                  <c:v>0.98751200768500003</c:v>
                </c:pt>
                <c:pt idx="412">
                  <c:v>0.97871163947999995</c:v>
                </c:pt>
                <c:pt idx="413">
                  <c:v>0.93299253937600002</c:v>
                </c:pt>
                <c:pt idx="414">
                  <c:v>0.92783637766899996</c:v>
                </c:pt>
                <c:pt idx="415">
                  <c:v>0.95057549086000004</c:v>
                </c:pt>
                <c:pt idx="416">
                  <c:v>0.97701785961499998</c:v>
                </c:pt>
                <c:pt idx="417">
                  <c:v>0.96166415284100004</c:v>
                </c:pt>
                <c:pt idx="418">
                  <c:v>0.97194388777600005</c:v>
                </c:pt>
                <c:pt idx="419">
                  <c:v>0.80608319307499998</c:v>
                </c:pt>
                <c:pt idx="420">
                  <c:v>0.98715550567400001</c:v>
                </c:pt>
                <c:pt idx="421">
                  <c:v>0.93785239944900001</c:v>
                </c:pt>
                <c:pt idx="422">
                  <c:v>0.986792697138</c:v>
                </c:pt>
                <c:pt idx="423">
                  <c:v>0.97146371463699999</c:v>
                </c:pt>
                <c:pt idx="424">
                  <c:v>0.97805860297199998</c:v>
                </c:pt>
                <c:pt idx="425">
                  <c:v>0.98494542717400002</c:v>
                </c:pt>
                <c:pt idx="426">
                  <c:v>0.945479384004</c:v>
                </c:pt>
                <c:pt idx="427">
                  <c:v>0.93517696308499998</c:v>
                </c:pt>
                <c:pt idx="428">
                  <c:v>0.93322182192500003</c:v>
                </c:pt>
                <c:pt idx="429">
                  <c:v>0.99351337039999998</c:v>
                </c:pt>
                <c:pt idx="430">
                  <c:v>0.92670089858799998</c:v>
                </c:pt>
                <c:pt idx="431">
                  <c:v>0.98662122933200003</c:v>
                </c:pt>
                <c:pt idx="432">
                  <c:v>0.93810580404099997</c:v>
                </c:pt>
                <c:pt idx="433">
                  <c:v>0.93477459771500004</c:v>
                </c:pt>
                <c:pt idx="434">
                  <c:v>0.96664050235499999</c:v>
                </c:pt>
                <c:pt idx="435">
                  <c:v>0.95311167945399999</c:v>
                </c:pt>
                <c:pt idx="436">
                  <c:v>0.93432757718500004</c:v>
                </c:pt>
                <c:pt idx="437">
                  <c:v>0.98915009041599999</c:v>
                </c:pt>
                <c:pt idx="438">
                  <c:v>0.98756463925100002</c:v>
                </c:pt>
                <c:pt idx="439">
                  <c:v>0.96382428940599996</c:v>
                </c:pt>
                <c:pt idx="440">
                  <c:v>0.96596074952900002</c:v>
                </c:pt>
                <c:pt idx="441">
                  <c:v>0.97918948521399995</c:v>
                </c:pt>
                <c:pt idx="442">
                  <c:v>0.94803503787900001</c:v>
                </c:pt>
                <c:pt idx="443">
                  <c:v>0.90738170347000002</c:v>
                </c:pt>
                <c:pt idx="444">
                  <c:v>0.99617956064900004</c:v>
                </c:pt>
                <c:pt idx="445">
                  <c:v>0.96126886063899997</c:v>
                </c:pt>
                <c:pt idx="446">
                  <c:v>0.98978610910800002</c:v>
                </c:pt>
                <c:pt idx="447">
                  <c:v>0.92429431912100002</c:v>
                </c:pt>
                <c:pt idx="448">
                  <c:v>0.78128057397499995</c:v>
                </c:pt>
                <c:pt idx="449">
                  <c:v>0.96659136844600002</c:v>
                </c:pt>
                <c:pt idx="450">
                  <c:v>0.97021384928700005</c:v>
                </c:pt>
                <c:pt idx="451">
                  <c:v>0.94067601747499996</c:v>
                </c:pt>
                <c:pt idx="452">
                  <c:v>0.97413690829300004</c:v>
                </c:pt>
                <c:pt idx="453">
                  <c:v>0.98769116001500001</c:v>
                </c:pt>
                <c:pt idx="454">
                  <c:v>0.85628522420999997</c:v>
                </c:pt>
                <c:pt idx="455">
                  <c:v>0.97643947589900004</c:v>
                </c:pt>
                <c:pt idx="456">
                  <c:v>0.98890630652400002</c:v>
                </c:pt>
                <c:pt idx="457">
                  <c:v>0.93574051407600001</c:v>
                </c:pt>
                <c:pt idx="458">
                  <c:v>0.913546386835</c:v>
                </c:pt>
                <c:pt idx="459">
                  <c:v>0.97930453615699997</c:v>
                </c:pt>
                <c:pt idx="460">
                  <c:v>0.82574712643699999</c:v>
                </c:pt>
                <c:pt idx="461">
                  <c:v>0.984649392116</c:v>
                </c:pt>
                <c:pt idx="462">
                  <c:v>0.96425024826200001</c:v>
                </c:pt>
                <c:pt idx="463">
                  <c:v>0.97868810617699997</c:v>
                </c:pt>
                <c:pt idx="464">
                  <c:v>0.97920743639899999</c:v>
                </c:pt>
                <c:pt idx="465">
                  <c:v>0.79199823165299998</c:v>
                </c:pt>
                <c:pt idx="466">
                  <c:v>0.87132654255899999</c:v>
                </c:pt>
                <c:pt idx="467">
                  <c:v>0.86264472882400001</c:v>
                </c:pt>
                <c:pt idx="468">
                  <c:v>0.98304688413399999</c:v>
                </c:pt>
                <c:pt idx="469">
                  <c:v>0.979940652819</c:v>
                </c:pt>
                <c:pt idx="470">
                  <c:v>0.95108822841100005</c:v>
                </c:pt>
                <c:pt idx="471">
                  <c:v>0.96907940969799999</c:v>
                </c:pt>
                <c:pt idx="472">
                  <c:v>0.86673699015500005</c:v>
                </c:pt>
                <c:pt idx="473">
                  <c:v>0.97423490988299999</c:v>
                </c:pt>
                <c:pt idx="474">
                  <c:v>0.98935163275000004</c:v>
                </c:pt>
                <c:pt idx="475">
                  <c:v>0.97788782678800001</c:v>
                </c:pt>
                <c:pt idx="476">
                  <c:v>0.979866506182</c:v>
                </c:pt>
                <c:pt idx="477">
                  <c:v>0.97917156978099995</c:v>
                </c:pt>
                <c:pt idx="478">
                  <c:v>0.91756869275599995</c:v>
                </c:pt>
                <c:pt idx="479">
                  <c:v>0.979879985881</c:v>
                </c:pt>
                <c:pt idx="480">
                  <c:v>0.96166950596300005</c:v>
                </c:pt>
                <c:pt idx="481">
                  <c:v>0.96297142857100004</c:v>
                </c:pt>
                <c:pt idx="482">
                  <c:v>0.90682088422899998</c:v>
                </c:pt>
                <c:pt idx="483">
                  <c:v>0.97871813907399996</c:v>
                </c:pt>
                <c:pt idx="484">
                  <c:v>0.97524219591000005</c:v>
                </c:pt>
                <c:pt idx="485">
                  <c:v>0.97740499828799998</c:v>
                </c:pt>
                <c:pt idx="486">
                  <c:v>0.97980477953599998</c:v>
                </c:pt>
                <c:pt idx="487">
                  <c:v>0.96402724563599995</c:v>
                </c:pt>
                <c:pt idx="488">
                  <c:v>0.92241696286300001</c:v>
                </c:pt>
                <c:pt idx="489">
                  <c:v>0.98807274445000004</c:v>
                </c:pt>
                <c:pt idx="490">
                  <c:v>0.97762562660499996</c:v>
                </c:pt>
                <c:pt idx="491">
                  <c:v>0.93703859945199997</c:v>
                </c:pt>
                <c:pt idx="492">
                  <c:v>0.97504990020000004</c:v>
                </c:pt>
                <c:pt idx="493">
                  <c:v>0.950728750161</c:v>
                </c:pt>
                <c:pt idx="494">
                  <c:v>0.94217922137800003</c:v>
                </c:pt>
                <c:pt idx="495">
                  <c:v>0.96367521367499998</c:v>
                </c:pt>
                <c:pt idx="496">
                  <c:v>0.95247737017599998</c:v>
                </c:pt>
                <c:pt idx="497">
                  <c:v>0.95411973918199999</c:v>
                </c:pt>
                <c:pt idx="498">
                  <c:v>0.98203178990999995</c:v>
                </c:pt>
                <c:pt idx="499">
                  <c:v>0.97100807790200006</c:v>
                </c:pt>
                <c:pt idx="500">
                  <c:v>0.97087906117599998</c:v>
                </c:pt>
                <c:pt idx="501">
                  <c:v>0.98530304870600005</c:v>
                </c:pt>
                <c:pt idx="502">
                  <c:v>0.975017269169</c:v>
                </c:pt>
                <c:pt idx="503">
                  <c:v>0.96686781282000001</c:v>
                </c:pt>
                <c:pt idx="504">
                  <c:v>0.98349795230100001</c:v>
                </c:pt>
                <c:pt idx="505">
                  <c:v>0.98380799264999996</c:v>
                </c:pt>
                <c:pt idx="506">
                  <c:v>0.98841344499299999</c:v>
                </c:pt>
                <c:pt idx="507">
                  <c:v>0.98506069094299997</c:v>
                </c:pt>
                <c:pt idx="508">
                  <c:v>0.98024523160800003</c:v>
                </c:pt>
                <c:pt idx="509">
                  <c:v>0.97944572748299996</c:v>
                </c:pt>
                <c:pt idx="510">
                  <c:v>0.980454048804</c:v>
                </c:pt>
                <c:pt idx="511">
                  <c:v>0.98030510018200001</c:v>
                </c:pt>
                <c:pt idx="512">
                  <c:v>0.98181603495100001</c:v>
                </c:pt>
                <c:pt idx="513">
                  <c:v>0.97215878194700001</c:v>
                </c:pt>
                <c:pt idx="514">
                  <c:v>0.98723357016000002</c:v>
                </c:pt>
                <c:pt idx="515">
                  <c:v>0.97379149679699994</c:v>
                </c:pt>
                <c:pt idx="516">
                  <c:v>0.97772501130699996</c:v>
                </c:pt>
                <c:pt idx="517">
                  <c:v>0.96730278351800003</c:v>
                </c:pt>
                <c:pt idx="518">
                  <c:v>0.86767546683800001</c:v>
                </c:pt>
                <c:pt idx="519">
                  <c:v>0.40891404315500002</c:v>
                </c:pt>
                <c:pt idx="520">
                  <c:v>0.84514707787999999</c:v>
                </c:pt>
                <c:pt idx="521">
                  <c:v>0.95419511120900002</c:v>
                </c:pt>
                <c:pt idx="522">
                  <c:v>0.678338945006</c:v>
                </c:pt>
                <c:pt idx="523">
                  <c:v>0.99059034390099998</c:v>
                </c:pt>
                <c:pt idx="524">
                  <c:v>0.68841330111599996</c:v>
                </c:pt>
                <c:pt idx="525">
                  <c:v>0.965474722565</c:v>
                </c:pt>
                <c:pt idx="526">
                  <c:v>0.77008723599600004</c:v>
                </c:pt>
                <c:pt idx="527">
                  <c:v>0.96615500754899997</c:v>
                </c:pt>
                <c:pt idx="528">
                  <c:v>0.94550264550300001</c:v>
                </c:pt>
                <c:pt idx="529">
                  <c:v>0.75395901257599995</c:v>
                </c:pt>
                <c:pt idx="530">
                  <c:v>0.92021342598300004</c:v>
                </c:pt>
                <c:pt idx="531">
                  <c:v>0.98413666870000005</c:v>
                </c:pt>
                <c:pt idx="532">
                  <c:v>0.81929317626099996</c:v>
                </c:pt>
                <c:pt idx="533">
                  <c:v>0.80836355394399995</c:v>
                </c:pt>
                <c:pt idx="534">
                  <c:v>0.97410433689499998</c:v>
                </c:pt>
                <c:pt idx="535">
                  <c:v>0.98240254185499998</c:v>
                </c:pt>
                <c:pt idx="536">
                  <c:v>0.70995621110899998</c:v>
                </c:pt>
                <c:pt idx="537">
                  <c:v>0.95272557487999998</c:v>
                </c:pt>
                <c:pt idx="538">
                  <c:v>0.98373308002799997</c:v>
                </c:pt>
                <c:pt idx="539">
                  <c:v>0.97177764202799999</c:v>
                </c:pt>
                <c:pt idx="540">
                  <c:v>0.72841788974900001</c:v>
                </c:pt>
                <c:pt idx="541">
                  <c:v>0.979992896886</c:v>
                </c:pt>
                <c:pt idx="542">
                  <c:v>0.95587866633200003</c:v>
                </c:pt>
                <c:pt idx="543">
                  <c:v>0.95736816165600003</c:v>
                </c:pt>
                <c:pt idx="544">
                  <c:v>0.372278832793</c:v>
                </c:pt>
                <c:pt idx="545">
                  <c:v>0.97304484467499996</c:v>
                </c:pt>
                <c:pt idx="546">
                  <c:v>0.98297820230199995</c:v>
                </c:pt>
                <c:pt idx="547">
                  <c:v>0.926400820618</c:v>
                </c:pt>
                <c:pt idx="548">
                  <c:v>0.97470841006800002</c:v>
                </c:pt>
                <c:pt idx="549">
                  <c:v>0.71473536955000005</c:v>
                </c:pt>
                <c:pt idx="550">
                  <c:v>0.98933399479100004</c:v>
                </c:pt>
                <c:pt idx="551">
                  <c:v>0.98238747553799999</c:v>
                </c:pt>
                <c:pt idx="552">
                  <c:v>0.97528749694200001</c:v>
                </c:pt>
                <c:pt idx="553">
                  <c:v>0.97645659928700002</c:v>
                </c:pt>
                <c:pt idx="554">
                  <c:v>0.98518606304800005</c:v>
                </c:pt>
                <c:pt idx="555">
                  <c:v>0.98865438575099995</c:v>
                </c:pt>
                <c:pt idx="556">
                  <c:v>0.95832832953000002</c:v>
                </c:pt>
                <c:pt idx="557">
                  <c:v>0.98455598455600002</c:v>
                </c:pt>
                <c:pt idx="558">
                  <c:v>0.98289738430600004</c:v>
                </c:pt>
                <c:pt idx="559">
                  <c:v>0.78055964653900001</c:v>
                </c:pt>
                <c:pt idx="560">
                  <c:v>0.917194463992</c:v>
                </c:pt>
                <c:pt idx="561">
                  <c:v>0.98581475742000002</c:v>
                </c:pt>
                <c:pt idx="562">
                  <c:v>0.97311893948700001</c:v>
                </c:pt>
                <c:pt idx="563">
                  <c:v>0.97444791305400003</c:v>
                </c:pt>
                <c:pt idx="564">
                  <c:v>0.987895090787</c:v>
                </c:pt>
                <c:pt idx="565">
                  <c:v>0.98442222738899998</c:v>
                </c:pt>
                <c:pt idx="566">
                  <c:v>0.96630160067399995</c:v>
                </c:pt>
                <c:pt idx="567">
                  <c:v>0.98302670623099997</c:v>
                </c:pt>
                <c:pt idx="568">
                  <c:v>0.95486284289300005</c:v>
                </c:pt>
                <c:pt idx="569">
                  <c:v>0.56932499348400001</c:v>
                </c:pt>
                <c:pt idx="570">
                  <c:v>0.94254365266600004</c:v>
                </c:pt>
                <c:pt idx="571">
                  <c:v>0.98613861386099999</c:v>
                </c:pt>
                <c:pt idx="572">
                  <c:v>0.970278772101</c:v>
                </c:pt>
                <c:pt idx="573">
                  <c:v>0.96063578790500004</c:v>
                </c:pt>
                <c:pt idx="574">
                  <c:v>0.98352690211000005</c:v>
                </c:pt>
                <c:pt idx="575">
                  <c:v>0.97772334966200003</c:v>
                </c:pt>
                <c:pt idx="576">
                  <c:v>0.98657501879499998</c:v>
                </c:pt>
                <c:pt idx="577">
                  <c:v>0.98812774545899995</c:v>
                </c:pt>
                <c:pt idx="578">
                  <c:v>0.977540106952</c:v>
                </c:pt>
                <c:pt idx="579">
                  <c:v>0.95082162419600003</c:v>
                </c:pt>
                <c:pt idx="580">
                  <c:v>0.97582727059399998</c:v>
                </c:pt>
                <c:pt idx="581">
                  <c:v>0.98547129695299995</c:v>
                </c:pt>
                <c:pt idx="582">
                  <c:v>0.96820239062299995</c:v>
                </c:pt>
                <c:pt idx="583">
                  <c:v>0.96636017044199995</c:v>
                </c:pt>
                <c:pt idx="584">
                  <c:v>0.97733089579499999</c:v>
                </c:pt>
                <c:pt idx="585">
                  <c:v>0.977637335926</c:v>
                </c:pt>
                <c:pt idx="586">
                  <c:v>0.98698457836599995</c:v>
                </c:pt>
                <c:pt idx="587">
                  <c:v>0.98312589755900004</c:v>
                </c:pt>
                <c:pt idx="588">
                  <c:v>0.96677384780300002</c:v>
                </c:pt>
                <c:pt idx="589">
                  <c:v>0.69913559540699999</c:v>
                </c:pt>
                <c:pt idx="590">
                  <c:v>0.97526753864399995</c:v>
                </c:pt>
                <c:pt idx="591">
                  <c:v>0.975162119173</c:v>
                </c:pt>
                <c:pt idx="592">
                  <c:v>0.98066630256700005</c:v>
                </c:pt>
                <c:pt idx="593">
                  <c:v>0.97189695550400002</c:v>
                </c:pt>
                <c:pt idx="594">
                  <c:v>0.98858585858600001</c:v>
                </c:pt>
                <c:pt idx="595">
                  <c:v>0.96901203062300001</c:v>
                </c:pt>
                <c:pt idx="596">
                  <c:v>0.971661863593</c:v>
                </c:pt>
                <c:pt idx="597">
                  <c:v>0.98949983064199998</c:v>
                </c:pt>
                <c:pt idx="598">
                  <c:v>0.97894260160799995</c:v>
                </c:pt>
                <c:pt idx="599">
                  <c:v>0.96645624458500001</c:v>
                </c:pt>
                <c:pt idx="600">
                  <c:v>0.98509687034299998</c:v>
                </c:pt>
                <c:pt idx="601">
                  <c:v>0.988385598142</c:v>
                </c:pt>
                <c:pt idx="602">
                  <c:v>0.96534472239199998</c:v>
                </c:pt>
                <c:pt idx="603">
                  <c:v>0.98590729093899998</c:v>
                </c:pt>
                <c:pt idx="604">
                  <c:v>0.98371636447599997</c:v>
                </c:pt>
                <c:pt idx="605">
                  <c:v>0.97401488349400001</c:v>
                </c:pt>
                <c:pt idx="606">
                  <c:v>0.96717971933000002</c:v>
                </c:pt>
                <c:pt idx="607">
                  <c:v>0.96791825095100004</c:v>
                </c:pt>
                <c:pt idx="608">
                  <c:v>0.98058047493400002</c:v>
                </c:pt>
                <c:pt idx="609">
                  <c:v>0.97255554235499997</c:v>
                </c:pt>
                <c:pt idx="610">
                  <c:v>0.982420554429</c:v>
                </c:pt>
                <c:pt idx="611">
                  <c:v>0.97501480165800003</c:v>
                </c:pt>
                <c:pt idx="612">
                  <c:v>0.98048553838999997</c:v>
                </c:pt>
                <c:pt idx="613">
                  <c:v>0.96818345539700001</c:v>
                </c:pt>
                <c:pt idx="614">
                  <c:v>0.96684442383500002</c:v>
                </c:pt>
                <c:pt idx="615">
                  <c:v>0.95565730810899996</c:v>
                </c:pt>
                <c:pt idx="616">
                  <c:v>0.98158167376500005</c:v>
                </c:pt>
                <c:pt idx="617">
                  <c:v>0.99209394256500005</c:v>
                </c:pt>
                <c:pt idx="618">
                  <c:v>0.97835244558900003</c:v>
                </c:pt>
                <c:pt idx="619">
                  <c:v>0.98214694438100003</c:v>
                </c:pt>
                <c:pt idx="620">
                  <c:v>0.96886023598100002</c:v>
                </c:pt>
                <c:pt idx="621">
                  <c:v>0.97701667417799998</c:v>
                </c:pt>
                <c:pt idx="622">
                  <c:v>0.75556081400899999</c:v>
                </c:pt>
                <c:pt idx="623">
                  <c:v>0.97296650717699995</c:v>
                </c:pt>
                <c:pt idx="624">
                  <c:v>0.97792369523400002</c:v>
                </c:pt>
                <c:pt idx="625">
                  <c:v>0.97870558679300002</c:v>
                </c:pt>
                <c:pt idx="626">
                  <c:v>0.95977493116199997</c:v>
                </c:pt>
                <c:pt idx="627">
                  <c:v>0.96210453123200002</c:v>
                </c:pt>
                <c:pt idx="628">
                  <c:v>0.97017231134899995</c:v>
                </c:pt>
                <c:pt idx="629">
                  <c:v>0.97800888311099998</c:v>
                </c:pt>
                <c:pt idx="630">
                  <c:v>0.98905548867199999</c:v>
                </c:pt>
                <c:pt idx="631">
                  <c:v>0.987310219805</c:v>
                </c:pt>
                <c:pt idx="632">
                  <c:v>0.97758601367300002</c:v>
                </c:pt>
                <c:pt idx="633">
                  <c:v>0.96428571428599996</c:v>
                </c:pt>
                <c:pt idx="634">
                  <c:v>0.97237766400799996</c:v>
                </c:pt>
                <c:pt idx="635">
                  <c:v>0.97493403693900005</c:v>
                </c:pt>
                <c:pt idx="636">
                  <c:v>0.96648635936000005</c:v>
                </c:pt>
                <c:pt idx="637">
                  <c:v>0.98985209975199995</c:v>
                </c:pt>
                <c:pt idx="638">
                  <c:v>0.97802968329999995</c:v>
                </c:pt>
                <c:pt idx="639">
                  <c:v>0.96967278531500001</c:v>
                </c:pt>
                <c:pt idx="640">
                  <c:v>0.95766954938600002</c:v>
                </c:pt>
                <c:pt idx="641">
                  <c:v>0.98644561442800005</c:v>
                </c:pt>
                <c:pt idx="642">
                  <c:v>0.97282850779499996</c:v>
                </c:pt>
                <c:pt idx="643">
                  <c:v>0.99028483108900001</c:v>
                </c:pt>
                <c:pt idx="644">
                  <c:v>0.98582272828799999</c:v>
                </c:pt>
                <c:pt idx="645">
                  <c:v>0.98526137207099995</c:v>
                </c:pt>
                <c:pt idx="646">
                  <c:v>0.97790309586799995</c:v>
                </c:pt>
                <c:pt idx="647">
                  <c:v>0.98125987807600001</c:v>
                </c:pt>
                <c:pt idx="648">
                  <c:v>0.984684109764</c:v>
                </c:pt>
                <c:pt idx="649">
                  <c:v>0.98521199586300001</c:v>
                </c:pt>
                <c:pt idx="650">
                  <c:v>0.98116042533500003</c:v>
                </c:pt>
                <c:pt idx="651">
                  <c:v>0.97917355371899994</c:v>
                </c:pt>
                <c:pt idx="652">
                  <c:v>0.98750533959800002</c:v>
                </c:pt>
                <c:pt idx="653">
                  <c:v>0.970810929441</c:v>
                </c:pt>
                <c:pt idx="654">
                  <c:v>0.97439079422399999</c:v>
                </c:pt>
                <c:pt idx="655">
                  <c:v>0.97761920207599995</c:v>
                </c:pt>
                <c:pt idx="656">
                  <c:v>0.98118279569900002</c:v>
                </c:pt>
                <c:pt idx="657">
                  <c:v>0.98635477582800002</c:v>
                </c:pt>
                <c:pt idx="658">
                  <c:v>0.98330640818500004</c:v>
                </c:pt>
                <c:pt idx="659">
                  <c:v>0.98581481067800003</c:v>
                </c:pt>
                <c:pt idx="660">
                  <c:v>0.96686287333800003</c:v>
                </c:pt>
                <c:pt idx="661">
                  <c:v>0.97000572409800001</c:v>
                </c:pt>
                <c:pt idx="662">
                  <c:v>0.98806852947199997</c:v>
                </c:pt>
                <c:pt idx="663">
                  <c:v>0.98407960199</c:v>
                </c:pt>
                <c:pt idx="664">
                  <c:v>0.97710936636099999</c:v>
                </c:pt>
                <c:pt idx="665">
                  <c:v>0.98343663175899998</c:v>
                </c:pt>
                <c:pt idx="666">
                  <c:v>0.99197916666700003</c:v>
                </c:pt>
                <c:pt idx="667">
                  <c:v>0.97947214076199995</c:v>
                </c:pt>
                <c:pt idx="668">
                  <c:v>0.98288128056900004</c:v>
                </c:pt>
                <c:pt idx="669">
                  <c:v>0.98563120082099998</c:v>
                </c:pt>
                <c:pt idx="670">
                  <c:v>0.97611905860600001</c:v>
                </c:pt>
                <c:pt idx="671">
                  <c:v>0.97915499271499995</c:v>
                </c:pt>
                <c:pt idx="672">
                  <c:v>0.99127719147100002</c:v>
                </c:pt>
                <c:pt idx="673">
                  <c:v>0.98585322723299995</c:v>
                </c:pt>
                <c:pt idx="674">
                  <c:v>0.98088958426499995</c:v>
                </c:pt>
                <c:pt idx="675">
                  <c:v>0.97191134518300004</c:v>
                </c:pt>
                <c:pt idx="676">
                  <c:v>0.97715022263899998</c:v>
                </c:pt>
                <c:pt idx="677">
                  <c:v>0.97672485453000002</c:v>
                </c:pt>
                <c:pt idx="678">
                  <c:v>0.99283007272400003</c:v>
                </c:pt>
                <c:pt idx="679">
                  <c:v>0.98841830362200001</c:v>
                </c:pt>
                <c:pt idx="680">
                  <c:v>0.94771167048100002</c:v>
                </c:pt>
                <c:pt idx="681">
                  <c:v>0.98189840479699997</c:v>
                </c:pt>
                <c:pt idx="682">
                  <c:v>0.97716627634700004</c:v>
                </c:pt>
                <c:pt idx="683">
                  <c:v>0.97748908052399996</c:v>
                </c:pt>
                <c:pt idx="684">
                  <c:v>0.97773451758100005</c:v>
                </c:pt>
                <c:pt idx="685">
                  <c:v>0.946157672221</c:v>
                </c:pt>
                <c:pt idx="686">
                  <c:v>0.99628055260399995</c:v>
                </c:pt>
                <c:pt idx="687">
                  <c:v>0.98388755570800002</c:v>
                </c:pt>
                <c:pt idx="688">
                  <c:v>0.98522167487699996</c:v>
                </c:pt>
                <c:pt idx="689">
                  <c:v>0.97659422020499997</c:v>
                </c:pt>
                <c:pt idx="690">
                  <c:v>0.979261622607</c:v>
                </c:pt>
                <c:pt idx="691">
                  <c:v>0.98539257455899998</c:v>
                </c:pt>
                <c:pt idx="692">
                  <c:v>0.99097621000799996</c:v>
                </c:pt>
                <c:pt idx="693">
                  <c:v>0.97755427449999999</c:v>
                </c:pt>
                <c:pt idx="694">
                  <c:v>0.98904802021899996</c:v>
                </c:pt>
                <c:pt idx="695">
                  <c:v>0.97608129879799999</c:v>
                </c:pt>
                <c:pt idx="696">
                  <c:v>0.98744555470200002</c:v>
                </c:pt>
                <c:pt idx="697">
                  <c:v>0.99041355478799997</c:v>
                </c:pt>
                <c:pt idx="698">
                  <c:v>0.975790571065</c:v>
                </c:pt>
                <c:pt idx="699">
                  <c:v>0.988341148143</c:v>
                </c:pt>
                <c:pt idx="700">
                  <c:v>0.99025295892300003</c:v>
                </c:pt>
                <c:pt idx="701">
                  <c:v>0.98575851393199998</c:v>
                </c:pt>
                <c:pt idx="702">
                  <c:v>0.98846484231200005</c:v>
                </c:pt>
                <c:pt idx="703">
                  <c:v>0.968452739314</c:v>
                </c:pt>
                <c:pt idx="704">
                  <c:v>0.97980544267900005</c:v>
                </c:pt>
                <c:pt idx="705">
                  <c:v>0.98787948747499998</c:v>
                </c:pt>
                <c:pt idx="706">
                  <c:v>0.98873692679000003</c:v>
                </c:pt>
                <c:pt idx="707">
                  <c:v>0.96434108527100004</c:v>
                </c:pt>
                <c:pt idx="708">
                  <c:v>0.98942867323899997</c:v>
                </c:pt>
                <c:pt idx="709">
                  <c:v>0.96402330884200005</c:v>
                </c:pt>
                <c:pt idx="710">
                  <c:v>0.97801920161699996</c:v>
                </c:pt>
                <c:pt idx="711">
                  <c:v>0.98973379491500002</c:v>
                </c:pt>
                <c:pt idx="712">
                  <c:v>0.96927702967700002</c:v>
                </c:pt>
                <c:pt idx="713">
                  <c:v>0.98777078965800003</c:v>
                </c:pt>
                <c:pt idx="714">
                  <c:v>0.97272047832599995</c:v>
                </c:pt>
                <c:pt idx="715">
                  <c:v>0.98977042940399995</c:v>
                </c:pt>
                <c:pt idx="716">
                  <c:v>0.97656714642599995</c:v>
                </c:pt>
                <c:pt idx="717">
                  <c:v>0.98408193484700002</c:v>
                </c:pt>
                <c:pt idx="718">
                  <c:v>0.973336424762</c:v>
                </c:pt>
                <c:pt idx="719">
                  <c:v>0.97328289395900003</c:v>
                </c:pt>
                <c:pt idx="720">
                  <c:v>0.97140649149900005</c:v>
                </c:pt>
                <c:pt idx="721">
                  <c:v>0.986638033882</c:v>
                </c:pt>
                <c:pt idx="722">
                  <c:v>0.98684047175699996</c:v>
                </c:pt>
                <c:pt idx="723">
                  <c:v>0.98059305689499998</c:v>
                </c:pt>
                <c:pt idx="724">
                  <c:v>0.97848204888300006</c:v>
                </c:pt>
                <c:pt idx="725">
                  <c:v>0.97362583189499996</c:v>
                </c:pt>
                <c:pt idx="726">
                  <c:v>0.97017939883600002</c:v>
                </c:pt>
                <c:pt idx="727">
                  <c:v>0.96995499331000001</c:v>
                </c:pt>
                <c:pt idx="728">
                  <c:v>0.98840129140300004</c:v>
                </c:pt>
                <c:pt idx="729">
                  <c:v>0.99033474775999997</c:v>
                </c:pt>
                <c:pt idx="730">
                  <c:v>0.98229229836300003</c:v>
                </c:pt>
                <c:pt idx="731">
                  <c:v>0.98204341402399997</c:v>
                </c:pt>
                <c:pt idx="732">
                  <c:v>0.97709346299300004</c:v>
                </c:pt>
                <c:pt idx="733">
                  <c:v>0.97706042331800003</c:v>
                </c:pt>
                <c:pt idx="734">
                  <c:v>0.978733135147</c:v>
                </c:pt>
                <c:pt idx="735">
                  <c:v>0.97980387578799999</c:v>
                </c:pt>
                <c:pt idx="736">
                  <c:v>0.98741391593399996</c:v>
                </c:pt>
                <c:pt idx="737">
                  <c:v>0.98831559463200003</c:v>
                </c:pt>
                <c:pt idx="738">
                  <c:v>0.97436818780699996</c:v>
                </c:pt>
                <c:pt idx="739">
                  <c:v>0.97245522557200004</c:v>
                </c:pt>
                <c:pt idx="740">
                  <c:v>0.98558368495100002</c:v>
                </c:pt>
                <c:pt idx="741">
                  <c:v>0.97720381808000001</c:v>
                </c:pt>
                <c:pt idx="742">
                  <c:v>0.98763005780299995</c:v>
                </c:pt>
                <c:pt idx="743">
                  <c:v>0.97625298329400001</c:v>
                </c:pt>
                <c:pt idx="744">
                  <c:v>0.98238581146699999</c:v>
                </c:pt>
                <c:pt idx="745">
                  <c:v>0.97167371885300002</c:v>
                </c:pt>
                <c:pt idx="746">
                  <c:v>0.982937161685</c:v>
                </c:pt>
                <c:pt idx="747">
                  <c:v>0.81486325802600001</c:v>
                </c:pt>
                <c:pt idx="748">
                  <c:v>0.97368421052599996</c:v>
                </c:pt>
                <c:pt idx="749">
                  <c:v>0.96826737451699996</c:v>
                </c:pt>
                <c:pt idx="750">
                  <c:v>0.97799741145999997</c:v>
                </c:pt>
                <c:pt idx="751">
                  <c:v>0.96590399282200001</c:v>
                </c:pt>
                <c:pt idx="752">
                  <c:v>0.96675191815899997</c:v>
                </c:pt>
                <c:pt idx="753">
                  <c:v>0.98312752170200002</c:v>
                </c:pt>
                <c:pt idx="754">
                  <c:v>0.98162215143300002</c:v>
                </c:pt>
                <c:pt idx="755">
                  <c:v>0.98817191708600005</c:v>
                </c:pt>
                <c:pt idx="756">
                  <c:v>0.98399399774899998</c:v>
                </c:pt>
                <c:pt idx="757">
                  <c:v>0.97411427889799995</c:v>
                </c:pt>
                <c:pt idx="758">
                  <c:v>0.97702719483400002</c:v>
                </c:pt>
                <c:pt idx="759">
                  <c:v>0.97823892316299998</c:v>
                </c:pt>
                <c:pt idx="760">
                  <c:v>0.96401632249299996</c:v>
                </c:pt>
                <c:pt idx="761">
                  <c:v>0.96468044209500003</c:v>
                </c:pt>
                <c:pt idx="762">
                  <c:v>0.95168428817299999</c:v>
                </c:pt>
                <c:pt idx="763">
                  <c:v>0.97829552421800003</c:v>
                </c:pt>
                <c:pt idx="764">
                  <c:v>0.98405161918700002</c:v>
                </c:pt>
                <c:pt idx="765">
                  <c:v>0.95506394745900003</c:v>
                </c:pt>
                <c:pt idx="766">
                  <c:v>0.95896487985199996</c:v>
                </c:pt>
                <c:pt idx="767">
                  <c:v>0.98379881513699996</c:v>
                </c:pt>
                <c:pt idx="768">
                  <c:v>0.96342507645300002</c:v>
                </c:pt>
                <c:pt idx="769">
                  <c:v>0.96204344712300005</c:v>
                </c:pt>
                <c:pt idx="770">
                  <c:v>0.97497953934299997</c:v>
                </c:pt>
                <c:pt idx="771">
                  <c:v>0.98237353615800005</c:v>
                </c:pt>
                <c:pt idx="772">
                  <c:v>0.97273745798599998</c:v>
                </c:pt>
                <c:pt idx="773">
                  <c:v>0.970602585997</c:v>
                </c:pt>
                <c:pt idx="774">
                  <c:v>0.96823644836900002</c:v>
                </c:pt>
                <c:pt idx="775">
                  <c:v>0.97647058823499999</c:v>
                </c:pt>
                <c:pt idx="776">
                  <c:v>0.98036309744299999</c:v>
                </c:pt>
                <c:pt idx="777">
                  <c:v>0.967413200616</c:v>
                </c:pt>
                <c:pt idx="778">
                  <c:v>0.95507264070300002</c:v>
                </c:pt>
                <c:pt idx="779">
                  <c:v>0.95768996960499997</c:v>
                </c:pt>
                <c:pt idx="780">
                  <c:v>0.97263556116000005</c:v>
                </c:pt>
                <c:pt idx="781">
                  <c:v>0.98231087692899999</c:v>
                </c:pt>
                <c:pt idx="782">
                  <c:v>0.96972157772599998</c:v>
                </c:pt>
                <c:pt idx="783">
                  <c:v>0.95068390011299997</c:v>
                </c:pt>
                <c:pt idx="784">
                  <c:v>0.97234687689499999</c:v>
                </c:pt>
                <c:pt idx="785">
                  <c:v>0.959951159951</c:v>
                </c:pt>
                <c:pt idx="786">
                  <c:v>0.90344909893799996</c:v>
                </c:pt>
                <c:pt idx="787">
                  <c:v>0.96555625392800004</c:v>
                </c:pt>
                <c:pt idx="788">
                  <c:v>0.98827106863600001</c:v>
                </c:pt>
                <c:pt idx="789">
                  <c:v>0.96732189808400004</c:v>
                </c:pt>
                <c:pt idx="790">
                  <c:v>0.96498467342600003</c:v>
                </c:pt>
                <c:pt idx="791">
                  <c:v>0.97323065639899997</c:v>
                </c:pt>
                <c:pt idx="792">
                  <c:v>0.967449828683</c:v>
                </c:pt>
                <c:pt idx="793">
                  <c:v>0.96578128738900004</c:v>
                </c:pt>
                <c:pt idx="794">
                  <c:v>0.97240164415700003</c:v>
                </c:pt>
                <c:pt idx="795">
                  <c:v>0.97302551640299995</c:v>
                </c:pt>
                <c:pt idx="796">
                  <c:v>0.98396176314399997</c:v>
                </c:pt>
                <c:pt idx="797">
                  <c:v>0.97742080431400002</c:v>
                </c:pt>
                <c:pt idx="798">
                  <c:v>0.98630519843499997</c:v>
                </c:pt>
                <c:pt idx="799">
                  <c:v>0.96838701951899997</c:v>
                </c:pt>
                <c:pt idx="800">
                  <c:v>0.96539910928399997</c:v>
                </c:pt>
                <c:pt idx="801">
                  <c:v>0.96717440075600003</c:v>
                </c:pt>
                <c:pt idx="802">
                  <c:v>0.97379751507000001</c:v>
                </c:pt>
                <c:pt idx="803">
                  <c:v>0.98531317494600001</c:v>
                </c:pt>
                <c:pt idx="804">
                  <c:v>0.97014925373100003</c:v>
                </c:pt>
                <c:pt idx="805">
                  <c:v>0.95382011605399997</c:v>
                </c:pt>
                <c:pt idx="806">
                  <c:v>0.97506175744000001</c:v>
                </c:pt>
                <c:pt idx="807">
                  <c:v>0.96296296296299999</c:v>
                </c:pt>
                <c:pt idx="808">
                  <c:v>0.97391408400099999</c:v>
                </c:pt>
                <c:pt idx="809">
                  <c:v>0.96802749427199997</c:v>
                </c:pt>
                <c:pt idx="810">
                  <c:v>0.97165131112699998</c:v>
                </c:pt>
                <c:pt idx="811">
                  <c:v>0.96821819001499998</c:v>
                </c:pt>
                <c:pt idx="812">
                  <c:v>0.96802841918299998</c:v>
                </c:pt>
                <c:pt idx="813">
                  <c:v>0.96993069528300002</c:v>
                </c:pt>
                <c:pt idx="814">
                  <c:v>0.87140730562199997</c:v>
                </c:pt>
                <c:pt idx="815">
                  <c:v>0.97437950360299996</c:v>
                </c:pt>
                <c:pt idx="816">
                  <c:v>0.98392511954399997</c:v>
                </c:pt>
                <c:pt idx="817">
                  <c:v>0.97648376259799996</c:v>
                </c:pt>
                <c:pt idx="818">
                  <c:v>0.97168583206799997</c:v>
                </c:pt>
                <c:pt idx="819">
                  <c:v>0.96599537801299995</c:v>
                </c:pt>
                <c:pt idx="820">
                  <c:v>0.95915112855700002</c:v>
                </c:pt>
                <c:pt idx="821">
                  <c:v>0.96992818671500003</c:v>
                </c:pt>
                <c:pt idx="822">
                  <c:v>0.95201291959900003</c:v>
                </c:pt>
                <c:pt idx="823">
                  <c:v>0.98683055311699996</c:v>
                </c:pt>
                <c:pt idx="824">
                  <c:v>0.96427833987199996</c:v>
                </c:pt>
                <c:pt idx="825">
                  <c:v>0.96690439046099996</c:v>
                </c:pt>
                <c:pt idx="826">
                  <c:v>0.97015585276899996</c:v>
                </c:pt>
                <c:pt idx="827">
                  <c:v>0.97355300238499998</c:v>
                </c:pt>
                <c:pt idx="828">
                  <c:v>0.98613816015599998</c:v>
                </c:pt>
                <c:pt idx="829">
                  <c:v>0.98053097345100004</c:v>
                </c:pt>
                <c:pt idx="830">
                  <c:v>0.96584522265499995</c:v>
                </c:pt>
                <c:pt idx="831">
                  <c:v>0.97732067510499998</c:v>
                </c:pt>
                <c:pt idx="832">
                  <c:v>0.96638835367200004</c:v>
                </c:pt>
                <c:pt idx="833">
                  <c:v>0.96359436867600001</c:v>
                </c:pt>
                <c:pt idx="834">
                  <c:v>0.94739857895900004</c:v>
                </c:pt>
                <c:pt idx="835">
                  <c:v>0.98238035694000003</c:v>
                </c:pt>
                <c:pt idx="836">
                  <c:v>0.95284534190000003</c:v>
                </c:pt>
                <c:pt idx="837">
                  <c:v>0.96014743146699999</c:v>
                </c:pt>
                <c:pt idx="838">
                  <c:v>0.98043404925199995</c:v>
                </c:pt>
                <c:pt idx="839">
                  <c:v>0.93821229050300003</c:v>
                </c:pt>
                <c:pt idx="840">
                  <c:v>0.98135613347600004</c:v>
                </c:pt>
                <c:pt idx="841">
                  <c:v>0.96446339729899999</c:v>
                </c:pt>
                <c:pt idx="842">
                  <c:v>0.95892982867900001</c:v>
                </c:pt>
                <c:pt idx="843">
                  <c:v>0.92288318541600001</c:v>
                </c:pt>
                <c:pt idx="844">
                  <c:v>0.97592974086499995</c:v>
                </c:pt>
                <c:pt idx="845">
                  <c:v>0.95854157201300005</c:v>
                </c:pt>
                <c:pt idx="846">
                  <c:v>0.97845459672900004</c:v>
                </c:pt>
                <c:pt idx="847">
                  <c:v>0.95519301470600004</c:v>
                </c:pt>
                <c:pt idx="848">
                  <c:v>0.94650614372599995</c:v>
                </c:pt>
                <c:pt idx="849">
                  <c:v>0.93685881778199998</c:v>
                </c:pt>
                <c:pt idx="850">
                  <c:v>0.94736158045200003</c:v>
                </c:pt>
                <c:pt idx="851">
                  <c:v>0.88371014492800004</c:v>
                </c:pt>
                <c:pt idx="852">
                  <c:v>0.97767804417100002</c:v>
                </c:pt>
                <c:pt idx="853">
                  <c:v>0.93357100415899996</c:v>
                </c:pt>
                <c:pt idx="854">
                  <c:v>0.97779654881099998</c:v>
                </c:pt>
                <c:pt idx="855">
                  <c:v>0.91215605218999996</c:v>
                </c:pt>
                <c:pt idx="856">
                  <c:v>0.972584214409</c:v>
                </c:pt>
                <c:pt idx="857">
                  <c:v>0.97323300851100003</c:v>
                </c:pt>
                <c:pt idx="858">
                  <c:v>0.98193371542499996</c:v>
                </c:pt>
                <c:pt idx="859">
                  <c:v>0.97428833792500003</c:v>
                </c:pt>
                <c:pt idx="860">
                  <c:v>0.98825483449999996</c:v>
                </c:pt>
                <c:pt idx="861">
                  <c:v>0.93904361534400005</c:v>
                </c:pt>
                <c:pt idx="862">
                  <c:v>0.98548621190100005</c:v>
                </c:pt>
                <c:pt idx="863">
                  <c:v>0.97110266159699998</c:v>
                </c:pt>
                <c:pt idx="864">
                  <c:v>0.96683291770599999</c:v>
                </c:pt>
                <c:pt idx="865">
                  <c:v>0.96772119341600005</c:v>
                </c:pt>
                <c:pt idx="866">
                  <c:v>0.97459790656099998</c:v>
                </c:pt>
                <c:pt idx="867">
                  <c:v>0.98714079517099995</c:v>
                </c:pt>
                <c:pt idx="868">
                  <c:v>0.97001787924600003</c:v>
                </c:pt>
                <c:pt idx="869">
                  <c:v>0.97851132686099995</c:v>
                </c:pt>
                <c:pt idx="870">
                  <c:v>0.97585227272700004</c:v>
                </c:pt>
                <c:pt idx="871">
                  <c:v>0.931016664514</c:v>
                </c:pt>
                <c:pt idx="872">
                  <c:v>0.98474487111999998</c:v>
                </c:pt>
                <c:pt idx="873">
                  <c:v>0.97717563774000005</c:v>
                </c:pt>
                <c:pt idx="874">
                  <c:v>0.98102981029799996</c:v>
                </c:pt>
                <c:pt idx="875">
                  <c:v>0.96507503410600004</c:v>
                </c:pt>
                <c:pt idx="876">
                  <c:v>0.97361055577800004</c:v>
                </c:pt>
                <c:pt idx="877">
                  <c:v>0.97691597414599995</c:v>
                </c:pt>
                <c:pt idx="878">
                  <c:v>0.99153807864599997</c:v>
                </c:pt>
                <c:pt idx="879">
                  <c:v>0.97656770070599996</c:v>
                </c:pt>
                <c:pt idx="880">
                  <c:v>0.94373744139299998</c:v>
                </c:pt>
                <c:pt idx="881">
                  <c:v>0.98491083676299995</c:v>
                </c:pt>
                <c:pt idx="882">
                  <c:v>0.98751162481700006</c:v>
                </c:pt>
                <c:pt idx="883">
                  <c:v>0.98108518569699998</c:v>
                </c:pt>
                <c:pt idx="884">
                  <c:v>0.90352724401200002</c:v>
                </c:pt>
                <c:pt idx="885">
                  <c:v>0.97634462151400003</c:v>
                </c:pt>
                <c:pt idx="886">
                  <c:v>0.96557708996199998</c:v>
                </c:pt>
                <c:pt idx="887">
                  <c:v>0.97635178320299998</c:v>
                </c:pt>
                <c:pt idx="888">
                  <c:v>0.96788990825700005</c:v>
                </c:pt>
                <c:pt idx="889">
                  <c:v>0.950498898536</c:v>
                </c:pt>
                <c:pt idx="890">
                  <c:v>0.98066117862299995</c:v>
                </c:pt>
                <c:pt idx="891">
                  <c:v>0.95812990087299998</c:v>
                </c:pt>
                <c:pt idx="892">
                  <c:v>0.92586054722</c:v>
                </c:pt>
                <c:pt idx="893">
                  <c:v>0.96971183323099996</c:v>
                </c:pt>
                <c:pt idx="894">
                  <c:v>0.97714432460199996</c:v>
                </c:pt>
                <c:pt idx="895">
                  <c:v>0.9638266861</c:v>
                </c:pt>
                <c:pt idx="896">
                  <c:v>0.96556671449099996</c:v>
                </c:pt>
                <c:pt idx="897">
                  <c:v>0.990428441203</c:v>
                </c:pt>
                <c:pt idx="898">
                  <c:v>0.96800215111599996</c:v>
                </c:pt>
                <c:pt idx="899">
                  <c:v>0.97808252724400002</c:v>
                </c:pt>
                <c:pt idx="900">
                  <c:v>0.94565628546199998</c:v>
                </c:pt>
                <c:pt idx="901">
                  <c:v>0.97626153011399996</c:v>
                </c:pt>
                <c:pt idx="902">
                  <c:v>0.97725657427199997</c:v>
                </c:pt>
                <c:pt idx="903">
                  <c:v>0.98345276872999998</c:v>
                </c:pt>
                <c:pt idx="904">
                  <c:v>0.98221241236000001</c:v>
                </c:pt>
                <c:pt idx="905">
                  <c:v>0.98246824958599999</c:v>
                </c:pt>
                <c:pt idx="906">
                  <c:v>0.97109152190799997</c:v>
                </c:pt>
                <c:pt idx="907">
                  <c:v>0.973493975904</c:v>
                </c:pt>
                <c:pt idx="908">
                  <c:v>0.96807373764399995</c:v>
                </c:pt>
                <c:pt idx="909">
                  <c:v>0.96247024226300004</c:v>
                </c:pt>
                <c:pt idx="910">
                  <c:v>0.98273848150599996</c:v>
                </c:pt>
                <c:pt idx="911">
                  <c:v>0.89763033175399998</c:v>
                </c:pt>
                <c:pt idx="912">
                  <c:v>0.98461327105399998</c:v>
                </c:pt>
                <c:pt idx="913">
                  <c:v>0.94257398859599995</c:v>
                </c:pt>
                <c:pt idx="914">
                  <c:v>0.978704525288</c:v>
                </c:pt>
                <c:pt idx="915">
                  <c:v>0.96614388847400001</c:v>
                </c:pt>
                <c:pt idx="916">
                  <c:v>0.94843834141100003</c:v>
                </c:pt>
                <c:pt idx="917">
                  <c:v>0.98004465531700002</c:v>
                </c:pt>
                <c:pt idx="918">
                  <c:v>0.97593961314699995</c:v>
                </c:pt>
                <c:pt idx="919">
                  <c:v>0.93745814919000003</c:v>
                </c:pt>
                <c:pt idx="920">
                  <c:v>0.98191278493599998</c:v>
                </c:pt>
                <c:pt idx="921">
                  <c:v>0.97995966725500006</c:v>
                </c:pt>
                <c:pt idx="922">
                  <c:v>0.979539295393</c:v>
                </c:pt>
                <c:pt idx="923">
                  <c:v>0.96542440130399998</c:v>
                </c:pt>
                <c:pt idx="924">
                  <c:v>0.95947315096300001</c:v>
                </c:pt>
                <c:pt idx="925">
                  <c:v>0.97171717171700001</c:v>
                </c:pt>
                <c:pt idx="926">
                  <c:v>0.95074856583199996</c:v>
                </c:pt>
                <c:pt idx="927">
                  <c:v>0.95908207867899997</c:v>
                </c:pt>
                <c:pt idx="928">
                  <c:v>0.97894048397599998</c:v>
                </c:pt>
                <c:pt idx="929">
                  <c:v>0.99167321288300003</c:v>
                </c:pt>
                <c:pt idx="930">
                  <c:v>0.97965074325299994</c:v>
                </c:pt>
                <c:pt idx="931">
                  <c:v>0.96853198753199998</c:v>
                </c:pt>
                <c:pt idx="932">
                  <c:v>0.97449371955899999</c:v>
                </c:pt>
                <c:pt idx="933">
                  <c:v>0.84986260304799999</c:v>
                </c:pt>
                <c:pt idx="934">
                  <c:v>0.98097225632200002</c:v>
                </c:pt>
                <c:pt idx="935">
                  <c:v>0.98313704496800003</c:v>
                </c:pt>
                <c:pt idx="936">
                  <c:v>0.96732394366200003</c:v>
                </c:pt>
                <c:pt idx="937">
                  <c:v>0.97044476327100004</c:v>
                </c:pt>
                <c:pt idx="938">
                  <c:v>0.97691218130299995</c:v>
                </c:pt>
                <c:pt idx="939">
                  <c:v>0.96851040525700005</c:v>
                </c:pt>
                <c:pt idx="940">
                  <c:v>0.97080382656200004</c:v>
                </c:pt>
                <c:pt idx="941">
                  <c:v>0.98960498960499998</c:v>
                </c:pt>
                <c:pt idx="942">
                  <c:v>0.98182998053199999</c:v>
                </c:pt>
                <c:pt idx="943">
                  <c:v>0.95850273377299999</c:v>
                </c:pt>
                <c:pt idx="944">
                  <c:v>0.965206185567</c:v>
                </c:pt>
                <c:pt idx="945">
                  <c:v>0.96394123757200001</c:v>
                </c:pt>
                <c:pt idx="946">
                  <c:v>0.96528987310299996</c:v>
                </c:pt>
                <c:pt idx="947">
                  <c:v>0.93158231902599997</c:v>
                </c:pt>
                <c:pt idx="948">
                  <c:v>0.80123609394299999</c:v>
                </c:pt>
                <c:pt idx="949">
                  <c:v>0.95224934745900003</c:v>
                </c:pt>
                <c:pt idx="950">
                  <c:v>0.96344057431499996</c:v>
                </c:pt>
                <c:pt idx="951">
                  <c:v>0.87981890519999995</c:v>
                </c:pt>
                <c:pt idx="952">
                  <c:v>0.92872906659700005</c:v>
                </c:pt>
                <c:pt idx="953">
                  <c:v>0.98287071767900003</c:v>
                </c:pt>
                <c:pt idx="954">
                  <c:v>0.97605252993400005</c:v>
                </c:pt>
                <c:pt idx="955">
                  <c:v>0.94859282796199995</c:v>
                </c:pt>
                <c:pt idx="956">
                  <c:v>0.91930141523599995</c:v>
                </c:pt>
                <c:pt idx="957">
                  <c:v>0.98361833596799997</c:v>
                </c:pt>
                <c:pt idx="958">
                  <c:v>0.95326390652799997</c:v>
                </c:pt>
                <c:pt idx="959">
                  <c:v>0.977699530516</c:v>
                </c:pt>
                <c:pt idx="960">
                  <c:v>0.95158286778400003</c:v>
                </c:pt>
                <c:pt idx="961">
                  <c:v>0.95384615384600002</c:v>
                </c:pt>
                <c:pt idx="962">
                  <c:v>0.97713845363499996</c:v>
                </c:pt>
                <c:pt idx="963">
                  <c:v>0.80267817618399995</c:v>
                </c:pt>
                <c:pt idx="964">
                  <c:v>0.97722429408599998</c:v>
                </c:pt>
                <c:pt idx="965">
                  <c:v>0.97482103184400004</c:v>
                </c:pt>
                <c:pt idx="966">
                  <c:v>0.95414027680000002</c:v>
                </c:pt>
                <c:pt idx="967">
                  <c:v>0.96413896152400003</c:v>
                </c:pt>
                <c:pt idx="968">
                  <c:v>0.96802293527399996</c:v>
                </c:pt>
                <c:pt idx="969">
                  <c:v>0.84533936651599995</c:v>
                </c:pt>
                <c:pt idx="970">
                  <c:v>0.97518546942999995</c:v>
                </c:pt>
                <c:pt idx="971">
                  <c:v>0.970233974803</c:v>
                </c:pt>
                <c:pt idx="972">
                  <c:v>0.98233446741700003</c:v>
                </c:pt>
                <c:pt idx="973">
                  <c:v>0.95748518423100004</c:v>
                </c:pt>
                <c:pt idx="974">
                  <c:v>0.99110021927000003</c:v>
                </c:pt>
                <c:pt idx="975">
                  <c:v>0.95869776482000002</c:v>
                </c:pt>
                <c:pt idx="976">
                  <c:v>0.98039969254399995</c:v>
                </c:pt>
                <c:pt idx="977">
                  <c:v>0.97748275413200003</c:v>
                </c:pt>
                <c:pt idx="978">
                  <c:v>0.97239942715799998</c:v>
                </c:pt>
                <c:pt idx="979">
                  <c:v>0.97262520499600003</c:v>
                </c:pt>
                <c:pt idx="980">
                  <c:v>0.98526657510299998</c:v>
                </c:pt>
                <c:pt idx="981">
                  <c:v>0.96538140145600004</c:v>
                </c:pt>
                <c:pt idx="982">
                  <c:v>0.96935049961599995</c:v>
                </c:pt>
                <c:pt idx="983">
                  <c:v>0.98681541582200005</c:v>
                </c:pt>
                <c:pt idx="984">
                  <c:v>0.98154450261799997</c:v>
                </c:pt>
                <c:pt idx="985">
                  <c:v>0.96943231441</c:v>
                </c:pt>
                <c:pt idx="986">
                  <c:v>0.97482776894500001</c:v>
                </c:pt>
                <c:pt idx="987">
                  <c:v>0.98693778615700001</c:v>
                </c:pt>
                <c:pt idx="988">
                  <c:v>0.974031943008</c:v>
                </c:pt>
                <c:pt idx="989">
                  <c:v>0.98222017503500003</c:v>
                </c:pt>
                <c:pt idx="990">
                  <c:v>0.98533866472800002</c:v>
                </c:pt>
                <c:pt idx="991">
                  <c:v>0.98560787779299996</c:v>
                </c:pt>
                <c:pt idx="992">
                  <c:v>0.95307681994899995</c:v>
                </c:pt>
                <c:pt idx="993">
                  <c:v>0.96677173627500002</c:v>
                </c:pt>
                <c:pt idx="994">
                  <c:v>0.97524627431199995</c:v>
                </c:pt>
                <c:pt idx="995">
                  <c:v>0.93469150174600002</c:v>
                </c:pt>
                <c:pt idx="996">
                  <c:v>0.900173522507</c:v>
                </c:pt>
                <c:pt idx="997">
                  <c:v>0.96803258454700003</c:v>
                </c:pt>
                <c:pt idx="998">
                  <c:v>0.97976476539799995</c:v>
                </c:pt>
                <c:pt idx="999">
                  <c:v>0.96045883940599996</c:v>
                </c:pt>
                <c:pt idx="1000">
                  <c:v>0.95941450432499997</c:v>
                </c:pt>
                <c:pt idx="1001">
                  <c:v>0.97902684563800002</c:v>
                </c:pt>
                <c:pt idx="1002">
                  <c:v>0.93567115652599997</c:v>
                </c:pt>
                <c:pt idx="1003">
                  <c:v>0.93658271425999995</c:v>
                </c:pt>
                <c:pt idx="1004">
                  <c:v>0.98693982074300002</c:v>
                </c:pt>
                <c:pt idx="1005">
                  <c:v>0.98192771084300001</c:v>
                </c:pt>
                <c:pt idx="1006">
                  <c:v>0.96583933813699996</c:v>
                </c:pt>
                <c:pt idx="1007">
                  <c:v>0.986703811574</c:v>
                </c:pt>
                <c:pt idx="1008">
                  <c:v>0.95735347873800003</c:v>
                </c:pt>
                <c:pt idx="1009">
                  <c:v>0.92515058753799995</c:v>
                </c:pt>
                <c:pt idx="1010">
                  <c:v>0.95270660759000003</c:v>
                </c:pt>
                <c:pt idx="1011">
                  <c:v>0.980425420853</c:v>
                </c:pt>
                <c:pt idx="1012">
                  <c:v>0.98006422263799997</c:v>
                </c:pt>
                <c:pt idx="1013">
                  <c:v>0.96469086783900004</c:v>
                </c:pt>
                <c:pt idx="1014">
                  <c:v>0.97041959864500005</c:v>
                </c:pt>
                <c:pt idx="1015">
                  <c:v>0.96597282811899998</c:v>
                </c:pt>
                <c:pt idx="1016">
                  <c:v>0.95982042648699994</c:v>
                </c:pt>
                <c:pt idx="1017">
                  <c:v>0.96379983437799999</c:v>
                </c:pt>
                <c:pt idx="1018">
                  <c:v>0.983195518805</c:v>
                </c:pt>
                <c:pt idx="1019">
                  <c:v>0.97767616998399998</c:v>
                </c:pt>
                <c:pt idx="1020">
                  <c:v>0.97335221421200002</c:v>
                </c:pt>
                <c:pt idx="1021">
                  <c:v>0.97140707298700002</c:v>
                </c:pt>
                <c:pt idx="1022">
                  <c:v>0.967165186101</c:v>
                </c:pt>
                <c:pt idx="1023">
                  <c:v>0.97947808462099994</c:v>
                </c:pt>
                <c:pt idx="1024">
                  <c:v>0.94921644868599997</c:v>
                </c:pt>
                <c:pt idx="1025">
                  <c:v>0.964022016378</c:v>
                </c:pt>
                <c:pt idx="1026">
                  <c:v>0.97249534945500005</c:v>
                </c:pt>
                <c:pt idx="1027">
                  <c:v>0.97547005354299998</c:v>
                </c:pt>
                <c:pt idx="1028">
                  <c:v>0.97271325186900004</c:v>
                </c:pt>
                <c:pt idx="1029">
                  <c:v>0.95595729191900003</c:v>
                </c:pt>
                <c:pt idx="1030">
                  <c:v>0.94610476830099999</c:v>
                </c:pt>
                <c:pt idx="1031">
                  <c:v>0.98453539528099998</c:v>
                </c:pt>
                <c:pt idx="1032">
                  <c:v>0.98693303178799996</c:v>
                </c:pt>
                <c:pt idx="1033">
                  <c:v>0.97715736040599999</c:v>
                </c:pt>
                <c:pt idx="1034">
                  <c:v>0.95945447843700005</c:v>
                </c:pt>
                <c:pt idx="1035">
                  <c:v>0.96336483490799996</c:v>
                </c:pt>
                <c:pt idx="1036">
                  <c:v>0.96640780205900001</c:v>
                </c:pt>
                <c:pt idx="1037">
                  <c:v>0.94925871789500005</c:v>
                </c:pt>
                <c:pt idx="1038">
                  <c:v>0.97652582159599999</c:v>
                </c:pt>
                <c:pt idx="1039">
                  <c:v>0.98025666337600004</c:v>
                </c:pt>
                <c:pt idx="1040">
                  <c:v>0.98285258540499998</c:v>
                </c:pt>
                <c:pt idx="1041">
                  <c:v>0.95586990690399998</c:v>
                </c:pt>
                <c:pt idx="1042">
                  <c:v>0.95155227620799998</c:v>
                </c:pt>
                <c:pt idx="1043">
                  <c:v>0.97568807339399999</c:v>
                </c:pt>
                <c:pt idx="1044">
                  <c:v>0.96184699667399998</c:v>
                </c:pt>
                <c:pt idx="1045">
                  <c:v>0.97737207508400004</c:v>
                </c:pt>
                <c:pt idx="1046">
                  <c:v>0.96732211062399998</c:v>
                </c:pt>
                <c:pt idx="1047">
                  <c:v>0.95017553335100002</c:v>
                </c:pt>
                <c:pt idx="1048">
                  <c:v>0.96985645932999998</c:v>
                </c:pt>
                <c:pt idx="1049">
                  <c:v>0.96423311592700001</c:v>
                </c:pt>
                <c:pt idx="1050">
                  <c:v>0.96281645569600005</c:v>
                </c:pt>
                <c:pt idx="1051">
                  <c:v>0.96927851047299995</c:v>
                </c:pt>
                <c:pt idx="1052">
                  <c:v>0.975589343005</c:v>
                </c:pt>
                <c:pt idx="1053">
                  <c:v>0.96548130780300001</c:v>
                </c:pt>
                <c:pt idx="1054">
                  <c:v>0.96473506999799996</c:v>
                </c:pt>
                <c:pt idx="1055">
                  <c:v>0.95072007200700004</c:v>
                </c:pt>
                <c:pt idx="1056">
                  <c:v>0.96957616449899997</c:v>
                </c:pt>
                <c:pt idx="1057">
                  <c:v>0.97686135473000002</c:v>
                </c:pt>
                <c:pt idx="1058">
                  <c:v>0.95593726661699996</c:v>
                </c:pt>
                <c:pt idx="1059">
                  <c:v>0.96235508662199998</c:v>
                </c:pt>
                <c:pt idx="1060">
                  <c:v>0.97450302506499997</c:v>
                </c:pt>
                <c:pt idx="1061">
                  <c:v>0.96506462035499996</c:v>
                </c:pt>
                <c:pt idx="1062">
                  <c:v>0.97673598872</c:v>
                </c:pt>
                <c:pt idx="1063">
                  <c:v>0.968574941932</c:v>
                </c:pt>
                <c:pt idx="1064">
                  <c:v>0.95594713656399999</c:v>
                </c:pt>
                <c:pt idx="1065">
                  <c:v>0.95129510737199996</c:v>
                </c:pt>
                <c:pt idx="1066">
                  <c:v>0.96082993988800003</c:v>
                </c:pt>
                <c:pt idx="1067">
                  <c:v>0.962015651842</c:v>
                </c:pt>
                <c:pt idx="1068">
                  <c:v>0.97335955658899997</c:v>
                </c:pt>
                <c:pt idx="1069">
                  <c:v>0.97239963503600002</c:v>
                </c:pt>
                <c:pt idx="1070">
                  <c:v>0.95371227550500004</c:v>
                </c:pt>
                <c:pt idx="1071">
                  <c:v>0.98507157464200001</c:v>
                </c:pt>
                <c:pt idx="1072">
                  <c:v>0.98109965635700003</c:v>
                </c:pt>
                <c:pt idx="1073">
                  <c:v>0.96705776173299995</c:v>
                </c:pt>
                <c:pt idx="1074">
                  <c:v>0.98096696565300001</c:v>
                </c:pt>
                <c:pt idx="1075">
                  <c:v>0.95715875370900005</c:v>
                </c:pt>
                <c:pt idx="1076">
                  <c:v>0.94050925925899997</c:v>
                </c:pt>
                <c:pt idx="1077">
                  <c:v>0.98385689354299999</c:v>
                </c:pt>
                <c:pt idx="1078">
                  <c:v>0.95774647887300002</c:v>
                </c:pt>
                <c:pt idx="1079">
                  <c:v>0.99224318658300004</c:v>
                </c:pt>
                <c:pt idx="1080">
                  <c:v>0.92332506203499998</c:v>
                </c:pt>
                <c:pt idx="1081">
                  <c:v>0.97321005215699996</c:v>
                </c:pt>
                <c:pt idx="1082">
                  <c:v>0.98171116249699997</c:v>
                </c:pt>
                <c:pt idx="1083">
                  <c:v>0.98547897702599996</c:v>
                </c:pt>
                <c:pt idx="1084">
                  <c:v>0.97117029074000005</c:v>
                </c:pt>
                <c:pt idx="1085">
                  <c:v>0.96480433177500002</c:v>
                </c:pt>
                <c:pt idx="1086">
                  <c:v>0.97674943566600003</c:v>
                </c:pt>
                <c:pt idx="1087">
                  <c:v>0.97048611111100003</c:v>
                </c:pt>
                <c:pt idx="1088">
                  <c:v>0.96515513126499997</c:v>
                </c:pt>
                <c:pt idx="1089">
                  <c:v>0.97543617998200005</c:v>
                </c:pt>
                <c:pt idx="1090">
                  <c:v>0.97375565610899995</c:v>
                </c:pt>
                <c:pt idx="1091">
                  <c:v>0.97493163172300001</c:v>
                </c:pt>
                <c:pt idx="1092">
                  <c:v>0.96954556269299996</c:v>
                </c:pt>
                <c:pt idx="1093">
                  <c:v>0.97809040590399998</c:v>
                </c:pt>
                <c:pt idx="1094">
                  <c:v>0.97701688555300004</c:v>
                </c:pt>
                <c:pt idx="1095">
                  <c:v>0.98594642072899996</c:v>
                </c:pt>
                <c:pt idx="1096">
                  <c:v>0.97931184669000004</c:v>
                </c:pt>
                <c:pt idx="1097">
                  <c:v>0.96965399886600001</c:v>
                </c:pt>
                <c:pt idx="1098">
                  <c:v>0.94927996611599996</c:v>
                </c:pt>
                <c:pt idx="1099">
                  <c:v>0.98737697903300004</c:v>
                </c:pt>
                <c:pt idx="1100">
                  <c:v>0.97679965307899996</c:v>
                </c:pt>
                <c:pt idx="1101">
                  <c:v>0.97981651376099999</c:v>
                </c:pt>
                <c:pt idx="1102">
                  <c:v>0.97576948264600005</c:v>
                </c:pt>
                <c:pt idx="1103">
                  <c:v>0.98392148674000002</c:v>
                </c:pt>
                <c:pt idx="1104">
                  <c:v>0.97923875432499996</c:v>
                </c:pt>
                <c:pt idx="1105">
                  <c:v>0.95407407407400002</c:v>
                </c:pt>
                <c:pt idx="1106">
                  <c:v>0.97945607513199995</c:v>
                </c:pt>
                <c:pt idx="1107">
                  <c:v>0.98324022346399997</c:v>
                </c:pt>
                <c:pt idx="1108">
                  <c:v>0.99096448833799999</c:v>
                </c:pt>
                <c:pt idx="1109">
                  <c:v>0.97361423603999997</c:v>
                </c:pt>
                <c:pt idx="1110">
                  <c:v>0.93747083527800001</c:v>
                </c:pt>
                <c:pt idx="1111">
                  <c:v>0.77286012526100001</c:v>
                </c:pt>
                <c:pt idx="1112">
                  <c:v>0.96288395904400004</c:v>
                </c:pt>
                <c:pt idx="1113">
                  <c:v>0.97807377049199995</c:v>
                </c:pt>
                <c:pt idx="1114">
                  <c:v>0.699729486023</c:v>
                </c:pt>
                <c:pt idx="1115">
                  <c:v>0.86352418558699995</c:v>
                </c:pt>
                <c:pt idx="1116">
                  <c:v>0.55357890330699999</c:v>
                </c:pt>
                <c:pt idx="1117">
                  <c:v>0.65054537970799997</c:v>
                </c:pt>
                <c:pt idx="1118">
                  <c:v>0.77567567567600004</c:v>
                </c:pt>
                <c:pt idx="1119">
                  <c:v>0.67366120218600001</c:v>
                </c:pt>
                <c:pt idx="1120">
                  <c:v>0.88611435239199998</c:v>
                </c:pt>
                <c:pt idx="1121">
                  <c:v>0.23707800877400001</c:v>
                </c:pt>
                <c:pt idx="1122">
                  <c:v>0.36114445778299997</c:v>
                </c:pt>
                <c:pt idx="1123">
                  <c:v>0.96166134185300001</c:v>
                </c:pt>
                <c:pt idx="1124">
                  <c:v>0.93011404998799996</c:v>
                </c:pt>
                <c:pt idx="1125">
                  <c:v>0.76206244086999997</c:v>
                </c:pt>
                <c:pt idx="1126">
                  <c:v>0.89789789789800001</c:v>
                </c:pt>
                <c:pt idx="1127">
                  <c:v>0.62738269794699997</c:v>
                </c:pt>
                <c:pt idx="1128">
                  <c:v>0.56119610570199996</c:v>
                </c:pt>
                <c:pt idx="1129">
                  <c:v>0.51609058402899999</c:v>
                </c:pt>
                <c:pt idx="1130">
                  <c:v>0.57906360424000003</c:v>
                </c:pt>
                <c:pt idx="1131">
                  <c:v>0.49749103942700001</c:v>
                </c:pt>
                <c:pt idx="1132">
                  <c:v>0.94081145584699999</c:v>
                </c:pt>
                <c:pt idx="1133">
                  <c:v>0.888732987232</c:v>
                </c:pt>
                <c:pt idx="1134">
                  <c:v>0.83736526946099998</c:v>
                </c:pt>
                <c:pt idx="1135">
                  <c:v>0.32080455099600003</c:v>
                </c:pt>
                <c:pt idx="1136">
                  <c:v>0.30039339103099999</c:v>
                </c:pt>
                <c:pt idx="1137">
                  <c:v>0.22956696300500001</c:v>
                </c:pt>
                <c:pt idx="1138">
                  <c:v>0.36215112321300003</c:v>
                </c:pt>
                <c:pt idx="1139">
                  <c:v>0.98974763406900002</c:v>
                </c:pt>
                <c:pt idx="1140">
                  <c:v>0.94541823829600002</c:v>
                </c:pt>
                <c:pt idx="1141">
                  <c:v>0.68707725169099998</c:v>
                </c:pt>
                <c:pt idx="1142">
                  <c:v>0.27887527036799997</c:v>
                </c:pt>
                <c:pt idx="1143">
                  <c:v>0.71893794924499999</c:v>
                </c:pt>
                <c:pt idx="1144">
                  <c:v>0.405417920815</c:v>
                </c:pt>
                <c:pt idx="1145">
                  <c:v>0.642157953281</c:v>
                </c:pt>
                <c:pt idx="1146">
                  <c:v>0.845511708586</c:v>
                </c:pt>
                <c:pt idx="1147">
                  <c:v>0.98609394313999998</c:v>
                </c:pt>
                <c:pt idx="1148">
                  <c:v>0.96983587165499996</c:v>
                </c:pt>
                <c:pt idx="1149">
                  <c:v>0.91009743135499999</c:v>
                </c:pt>
                <c:pt idx="1150">
                  <c:v>0.88918507235300004</c:v>
                </c:pt>
                <c:pt idx="1151">
                  <c:v>0.80662794670299998</c:v>
                </c:pt>
                <c:pt idx="1152">
                  <c:v>0.53314513774000005</c:v>
                </c:pt>
                <c:pt idx="1153">
                  <c:v>0.75760233918099995</c:v>
                </c:pt>
                <c:pt idx="1154">
                  <c:v>0.59425151872299997</c:v>
                </c:pt>
                <c:pt idx="1155">
                  <c:v>0.98162845385099995</c:v>
                </c:pt>
                <c:pt idx="1156">
                  <c:v>0.96152822151200001</c:v>
                </c:pt>
                <c:pt idx="1157">
                  <c:v>0.96293568973999999</c:v>
                </c:pt>
                <c:pt idx="1158">
                  <c:v>0.96578631452599994</c:v>
                </c:pt>
                <c:pt idx="1159">
                  <c:v>0.96813894639999998</c:v>
                </c:pt>
                <c:pt idx="1160">
                  <c:v>0.970066632496</c:v>
                </c:pt>
                <c:pt idx="1161">
                  <c:v>0.94951947395000003</c:v>
                </c:pt>
                <c:pt idx="1162">
                  <c:v>0.58539659674099997</c:v>
                </c:pt>
                <c:pt idx="1163">
                  <c:v>0.97376486453400002</c:v>
                </c:pt>
                <c:pt idx="1164">
                  <c:v>0.96723328114499996</c:v>
                </c:pt>
                <c:pt idx="1165">
                  <c:v>0.96112796315000004</c:v>
                </c:pt>
                <c:pt idx="1166">
                  <c:v>0.956695093587</c:v>
                </c:pt>
                <c:pt idx="1167">
                  <c:v>0.96806364858799998</c:v>
                </c:pt>
                <c:pt idx="1168">
                  <c:v>0.97323548456700004</c:v>
                </c:pt>
                <c:pt idx="1169">
                  <c:v>0.99380896226399995</c:v>
                </c:pt>
                <c:pt idx="1170">
                  <c:v>0.72427774962000002</c:v>
                </c:pt>
                <c:pt idx="1171">
                  <c:v>0.98473208207700003</c:v>
                </c:pt>
                <c:pt idx="1172">
                  <c:v>0.98558405766400004</c:v>
                </c:pt>
                <c:pt idx="1173">
                  <c:v>0.95772413011400004</c:v>
                </c:pt>
                <c:pt idx="1174">
                  <c:v>0.96539310184600002</c:v>
                </c:pt>
                <c:pt idx="1175">
                  <c:v>0.96821409066099995</c:v>
                </c:pt>
                <c:pt idx="1176">
                  <c:v>0.95414770738499999</c:v>
                </c:pt>
                <c:pt idx="1177">
                  <c:v>0.97432316287099996</c:v>
                </c:pt>
                <c:pt idx="1178">
                  <c:v>0.98135000529799998</c:v>
                </c:pt>
                <c:pt idx="1179">
                  <c:v>0.97845387613699997</c:v>
                </c:pt>
                <c:pt idx="1180">
                  <c:v>0.97211528456999996</c:v>
                </c:pt>
                <c:pt idx="1181">
                  <c:v>0.98334059233399995</c:v>
                </c:pt>
                <c:pt idx="1182">
                  <c:v>0.97667185069999995</c:v>
                </c:pt>
                <c:pt idx="1183">
                  <c:v>0.96842716192699996</c:v>
                </c:pt>
                <c:pt idx="1184">
                  <c:v>0.98108227012799998</c:v>
                </c:pt>
                <c:pt idx="1185">
                  <c:v>0.95709809592700001</c:v>
                </c:pt>
                <c:pt idx="1186">
                  <c:v>0.96429391503999995</c:v>
                </c:pt>
                <c:pt idx="1187">
                  <c:v>0.98328782086300004</c:v>
                </c:pt>
                <c:pt idx="1188">
                  <c:v>0.97545662100499997</c:v>
                </c:pt>
                <c:pt idx="1189">
                  <c:v>0.97067054740799996</c:v>
                </c:pt>
                <c:pt idx="1190">
                  <c:v>0.97897474802200002</c:v>
                </c:pt>
                <c:pt idx="1191">
                  <c:v>0.97175851818000003</c:v>
                </c:pt>
                <c:pt idx="1192">
                  <c:v>0.99020674646399998</c:v>
                </c:pt>
                <c:pt idx="1193">
                  <c:v>0.978243978244</c:v>
                </c:pt>
                <c:pt idx="1194">
                  <c:v>0.98148775256800003</c:v>
                </c:pt>
                <c:pt idx="1195">
                  <c:v>0.96966983771699999</c:v>
                </c:pt>
                <c:pt idx="1196">
                  <c:v>0.86736495233599997</c:v>
                </c:pt>
                <c:pt idx="1197">
                  <c:v>0.97731843575400001</c:v>
                </c:pt>
                <c:pt idx="1198">
                  <c:v>0.98472493396100003</c:v>
                </c:pt>
                <c:pt idx="1199">
                  <c:v>0.96517527675299997</c:v>
                </c:pt>
                <c:pt idx="1200">
                  <c:v>0.96931429245800005</c:v>
                </c:pt>
                <c:pt idx="1201">
                  <c:v>0.95818486690399995</c:v>
                </c:pt>
                <c:pt idx="1202">
                  <c:v>0.98085263937400002</c:v>
                </c:pt>
                <c:pt idx="1203">
                  <c:v>0.98077333902999997</c:v>
                </c:pt>
                <c:pt idx="1204">
                  <c:v>0.98066841415499995</c:v>
                </c:pt>
                <c:pt idx="1205">
                  <c:v>0.96791566403100004</c:v>
                </c:pt>
                <c:pt idx="1206">
                  <c:v>0.95372844304100002</c:v>
                </c:pt>
                <c:pt idx="1207">
                  <c:v>0.90038268356899998</c:v>
                </c:pt>
                <c:pt idx="1208">
                  <c:v>0.97609850313900004</c:v>
                </c:pt>
                <c:pt idx="1209">
                  <c:v>0.97034715525600002</c:v>
                </c:pt>
                <c:pt idx="1210">
                  <c:v>0.95924959622299999</c:v>
                </c:pt>
                <c:pt idx="1211">
                  <c:v>0.96331621423299996</c:v>
                </c:pt>
                <c:pt idx="1212">
                  <c:v>0.98039652483799999</c:v>
                </c:pt>
                <c:pt idx="1213">
                  <c:v>0.98411998235599996</c:v>
                </c:pt>
                <c:pt idx="1214">
                  <c:v>0.96365068647300001</c:v>
                </c:pt>
                <c:pt idx="1215">
                  <c:v>0.96739653513000001</c:v>
                </c:pt>
                <c:pt idx="1216">
                  <c:v>0.97601718172100005</c:v>
                </c:pt>
                <c:pt idx="1217">
                  <c:v>0.95540662456500003</c:v>
                </c:pt>
                <c:pt idx="1218">
                  <c:v>0.95327583987599995</c:v>
                </c:pt>
                <c:pt idx="1219">
                  <c:v>0.98818992528299998</c:v>
                </c:pt>
                <c:pt idx="1220">
                  <c:v>0.97188113948900001</c:v>
                </c:pt>
                <c:pt idx="1221">
                  <c:v>0.96296296296299999</c:v>
                </c:pt>
                <c:pt idx="1222">
                  <c:v>0.98067896517800002</c:v>
                </c:pt>
                <c:pt idx="1223">
                  <c:v>0.98282839330600003</c:v>
                </c:pt>
                <c:pt idx="1224">
                  <c:v>0.97169245532000004</c:v>
                </c:pt>
                <c:pt idx="1225">
                  <c:v>0.97640845070399995</c:v>
                </c:pt>
                <c:pt idx="1226">
                  <c:v>0.96538274012699998</c:v>
                </c:pt>
                <c:pt idx="1227">
                  <c:v>0.96299570598600004</c:v>
                </c:pt>
                <c:pt idx="1228">
                  <c:v>0.96953861840400002</c:v>
                </c:pt>
                <c:pt idx="1229">
                  <c:v>0.97800712618300001</c:v>
                </c:pt>
                <c:pt idx="1230">
                  <c:v>0.98238139106400002</c:v>
                </c:pt>
                <c:pt idx="1231">
                  <c:v>0.98665593005899999</c:v>
                </c:pt>
                <c:pt idx="1232">
                  <c:v>0.99330920258900002</c:v>
                </c:pt>
                <c:pt idx="1233">
                  <c:v>0.97047585967299999</c:v>
                </c:pt>
                <c:pt idx="1234">
                  <c:v>0.96597245931499998</c:v>
                </c:pt>
                <c:pt idx="1235">
                  <c:v>0.97844569512599999</c:v>
                </c:pt>
                <c:pt idx="1236">
                  <c:v>0.970795814067</c:v>
                </c:pt>
                <c:pt idx="1237">
                  <c:v>0.96827873114899998</c:v>
                </c:pt>
                <c:pt idx="1238">
                  <c:v>0.97031328953999996</c:v>
                </c:pt>
                <c:pt idx="1239">
                  <c:v>0.94075403949699998</c:v>
                </c:pt>
                <c:pt idx="1240">
                  <c:v>0.97659625540100004</c:v>
                </c:pt>
                <c:pt idx="1241">
                  <c:v>0.98849957007699996</c:v>
                </c:pt>
                <c:pt idx="1242">
                  <c:v>0.99136348915000005</c:v>
                </c:pt>
                <c:pt idx="1243">
                  <c:v>0.97352629721100004</c:v>
                </c:pt>
                <c:pt idx="1244">
                  <c:v>0.95652173913000005</c:v>
                </c:pt>
                <c:pt idx="1245">
                  <c:v>0.96116976095100004</c:v>
                </c:pt>
                <c:pt idx="1246">
                  <c:v>0.96915484268999996</c:v>
                </c:pt>
                <c:pt idx="1247">
                  <c:v>0.95217729393499995</c:v>
                </c:pt>
                <c:pt idx="1248">
                  <c:v>0.95806246016600005</c:v>
                </c:pt>
                <c:pt idx="1249">
                  <c:v>0.95952080706200005</c:v>
                </c:pt>
                <c:pt idx="1250">
                  <c:v>0.95850422195399998</c:v>
                </c:pt>
                <c:pt idx="1251">
                  <c:v>0.98264083323999996</c:v>
                </c:pt>
                <c:pt idx="1252">
                  <c:v>0.98348604304300002</c:v>
                </c:pt>
                <c:pt idx="1253">
                  <c:v>0.97603098178799996</c:v>
                </c:pt>
                <c:pt idx="1254">
                  <c:v>0.95227739519099996</c:v>
                </c:pt>
                <c:pt idx="1255">
                  <c:v>0.97601974844200001</c:v>
                </c:pt>
                <c:pt idx="1256">
                  <c:v>0.98498701885100004</c:v>
                </c:pt>
                <c:pt idx="1257">
                  <c:v>0.97158190023199997</c:v>
                </c:pt>
                <c:pt idx="1258">
                  <c:v>0.96730178242200004</c:v>
                </c:pt>
                <c:pt idx="1259">
                  <c:v>0.96402877697800005</c:v>
                </c:pt>
                <c:pt idx="1260">
                  <c:v>0.94734957020099997</c:v>
                </c:pt>
                <c:pt idx="1261">
                  <c:v>0.97510822510799999</c:v>
                </c:pt>
                <c:pt idx="1262">
                  <c:v>0.97549753905400005</c:v>
                </c:pt>
                <c:pt idx="1263">
                  <c:v>0.99041566829899996</c:v>
                </c:pt>
                <c:pt idx="1264">
                  <c:v>0.975145319703</c:v>
                </c:pt>
                <c:pt idx="1265">
                  <c:v>0.97646402677099997</c:v>
                </c:pt>
                <c:pt idx="1266">
                  <c:v>0.96614522530900004</c:v>
                </c:pt>
                <c:pt idx="1267">
                  <c:v>0.96589595375699999</c:v>
                </c:pt>
                <c:pt idx="1268">
                  <c:v>0.97629731906600004</c:v>
                </c:pt>
                <c:pt idx="1269">
                  <c:v>0.97007333806499996</c:v>
                </c:pt>
                <c:pt idx="1270">
                  <c:v>0.98266225618799996</c:v>
                </c:pt>
                <c:pt idx="1271">
                  <c:v>0.95479824872800001</c:v>
                </c:pt>
                <c:pt idx="1272">
                  <c:v>0.94286369894400002</c:v>
                </c:pt>
                <c:pt idx="1273">
                  <c:v>0.98149593133400004</c:v>
                </c:pt>
                <c:pt idx="1274">
                  <c:v>0.987714226719</c:v>
                </c:pt>
                <c:pt idx="1275">
                  <c:v>0.98164842240799999</c:v>
                </c:pt>
                <c:pt idx="1276">
                  <c:v>0.98317179678300004</c:v>
                </c:pt>
                <c:pt idx="1277">
                  <c:v>0.97696715891599994</c:v>
                </c:pt>
                <c:pt idx="1278">
                  <c:v>0.97324452472300005</c:v>
                </c:pt>
                <c:pt idx="1279">
                  <c:v>0.95529493729699999</c:v>
                </c:pt>
                <c:pt idx="1280">
                  <c:v>0.96162872565099999</c:v>
                </c:pt>
                <c:pt idx="1281">
                  <c:v>0.95980762624500005</c:v>
                </c:pt>
                <c:pt idx="1282">
                  <c:v>0.945689965232</c:v>
                </c:pt>
                <c:pt idx="1283">
                  <c:v>0.93960200162899998</c:v>
                </c:pt>
                <c:pt idx="1284">
                  <c:v>0.98046260947700004</c:v>
                </c:pt>
                <c:pt idx="1285">
                  <c:v>0.97485970819300005</c:v>
                </c:pt>
                <c:pt idx="1286">
                  <c:v>0.97982399656600005</c:v>
                </c:pt>
                <c:pt idx="1287">
                  <c:v>0.98877330312099998</c:v>
                </c:pt>
                <c:pt idx="1288">
                  <c:v>0.98184190496900003</c:v>
                </c:pt>
                <c:pt idx="1289">
                  <c:v>0.97207446808499998</c:v>
                </c:pt>
                <c:pt idx="1290">
                  <c:v>0.96032672111999995</c:v>
                </c:pt>
                <c:pt idx="1291">
                  <c:v>0.957803468208</c:v>
                </c:pt>
                <c:pt idx="1292">
                  <c:v>0.94765777116000005</c:v>
                </c:pt>
                <c:pt idx="1293">
                  <c:v>0.96825770044699999</c:v>
                </c:pt>
                <c:pt idx="1294">
                  <c:v>0.94729276473400004</c:v>
                </c:pt>
                <c:pt idx="1295">
                  <c:v>0.96312389900200002</c:v>
                </c:pt>
                <c:pt idx="1296">
                  <c:v>0.98239624453200003</c:v>
                </c:pt>
                <c:pt idx="1297">
                  <c:v>0.99141810570400002</c:v>
                </c:pt>
                <c:pt idx="1298">
                  <c:v>0.98339350180499996</c:v>
                </c:pt>
                <c:pt idx="1299">
                  <c:v>0.97330415754900002</c:v>
                </c:pt>
                <c:pt idx="1300">
                  <c:v>0.97665455346300001</c:v>
                </c:pt>
                <c:pt idx="1301">
                  <c:v>0.971061452514</c:v>
                </c:pt>
                <c:pt idx="1302">
                  <c:v>0.96231509744099997</c:v>
                </c:pt>
                <c:pt idx="1303">
                  <c:v>0.96670159506300002</c:v>
                </c:pt>
                <c:pt idx="1304">
                  <c:v>0.95211975774199997</c:v>
                </c:pt>
                <c:pt idx="1305">
                  <c:v>0.95876526145999996</c:v>
                </c:pt>
                <c:pt idx="1306">
                  <c:v>0.97693593314799998</c:v>
                </c:pt>
                <c:pt idx="1307">
                  <c:v>0.97179927085600004</c:v>
                </c:pt>
                <c:pt idx="1308">
                  <c:v>0.986436115138</c:v>
                </c:pt>
                <c:pt idx="1309">
                  <c:v>0.98551469077499998</c:v>
                </c:pt>
                <c:pt idx="1310">
                  <c:v>0.97343205574900005</c:v>
                </c:pt>
                <c:pt idx="1311">
                  <c:v>0.98547110484699996</c:v>
                </c:pt>
                <c:pt idx="1312">
                  <c:v>0.95472127417499997</c:v>
                </c:pt>
                <c:pt idx="1313">
                  <c:v>0.96105686387099998</c:v>
                </c:pt>
                <c:pt idx="1314">
                  <c:v>0.95985859276999996</c:v>
                </c:pt>
                <c:pt idx="1315">
                  <c:v>0.97163925127600004</c:v>
                </c:pt>
                <c:pt idx="1316">
                  <c:v>0.94941408516100001</c:v>
                </c:pt>
                <c:pt idx="1317">
                  <c:v>0.946465867869</c:v>
                </c:pt>
                <c:pt idx="1318">
                  <c:v>0.98311688311699996</c:v>
                </c:pt>
                <c:pt idx="1319">
                  <c:v>0.97955757456100001</c:v>
                </c:pt>
                <c:pt idx="1320">
                  <c:v>0.99217666864700005</c:v>
                </c:pt>
                <c:pt idx="1321">
                  <c:v>0.98377518557800003</c:v>
                </c:pt>
                <c:pt idx="1322">
                  <c:v>0.97499463404200004</c:v>
                </c:pt>
                <c:pt idx="1323">
                  <c:v>0.97611585431799996</c:v>
                </c:pt>
                <c:pt idx="1324">
                  <c:v>0.96680355920600003</c:v>
                </c:pt>
                <c:pt idx="1325">
                  <c:v>0.95989273638799999</c:v>
                </c:pt>
                <c:pt idx="1326">
                  <c:v>0.95539634850900002</c:v>
                </c:pt>
                <c:pt idx="1327">
                  <c:v>0.94957006739500005</c:v>
                </c:pt>
                <c:pt idx="1328">
                  <c:v>0.91036509551300004</c:v>
                </c:pt>
                <c:pt idx="1329">
                  <c:v>0.925284184969</c:v>
                </c:pt>
                <c:pt idx="1330">
                  <c:v>0.991034624897</c:v>
                </c:pt>
                <c:pt idx="1331">
                  <c:v>0.98688765341399998</c:v>
                </c:pt>
                <c:pt idx="1332">
                  <c:v>0.978936810431</c:v>
                </c:pt>
                <c:pt idx="1333">
                  <c:v>0.98248494800200004</c:v>
                </c:pt>
                <c:pt idx="1334">
                  <c:v>0.96815642458100004</c:v>
                </c:pt>
                <c:pt idx="1335">
                  <c:v>0.98213096559400004</c:v>
                </c:pt>
                <c:pt idx="1336">
                  <c:v>0.94108933454900001</c:v>
                </c:pt>
                <c:pt idx="1337">
                  <c:v>0.93898545583500004</c:v>
                </c:pt>
                <c:pt idx="1338">
                  <c:v>0.88330383480800001</c:v>
                </c:pt>
                <c:pt idx="1339">
                  <c:v>0.89722675367000004</c:v>
                </c:pt>
                <c:pt idx="1340">
                  <c:v>0.95939675174000005</c:v>
                </c:pt>
                <c:pt idx="1341">
                  <c:v>0.98695187165800002</c:v>
                </c:pt>
                <c:pt idx="1342">
                  <c:v>0.98173970783499998</c:v>
                </c:pt>
                <c:pt idx="1343">
                  <c:v>0.97726234003699997</c:v>
                </c:pt>
                <c:pt idx="1344">
                  <c:v>0.98300252220600004</c:v>
                </c:pt>
                <c:pt idx="1345">
                  <c:v>0.98436627582400005</c:v>
                </c:pt>
                <c:pt idx="1346">
                  <c:v>0.96772737530999997</c:v>
                </c:pt>
                <c:pt idx="1347">
                  <c:v>0.96732101616599997</c:v>
                </c:pt>
                <c:pt idx="1348">
                  <c:v>0.92628051699400005</c:v>
                </c:pt>
                <c:pt idx="1349">
                  <c:v>0.90194656027099995</c:v>
                </c:pt>
                <c:pt idx="1350">
                  <c:v>0.88986366330800004</c:v>
                </c:pt>
                <c:pt idx="1351">
                  <c:v>0.92000481174100002</c:v>
                </c:pt>
                <c:pt idx="1352">
                  <c:v>0.97098895936100005</c:v>
                </c:pt>
                <c:pt idx="1353">
                  <c:v>0.97454707124600004</c:v>
                </c:pt>
                <c:pt idx="1354">
                  <c:v>0.97434435575800005</c:v>
                </c:pt>
                <c:pt idx="1355">
                  <c:v>0.98433786995000006</c:v>
                </c:pt>
                <c:pt idx="1356">
                  <c:v>0.96265322488299998</c:v>
                </c:pt>
                <c:pt idx="1357">
                  <c:v>0.94107206247800002</c:v>
                </c:pt>
                <c:pt idx="1358">
                  <c:v>0.955655148013</c:v>
                </c:pt>
                <c:pt idx="1359">
                  <c:v>0.92873535451099998</c:v>
                </c:pt>
                <c:pt idx="1360">
                  <c:v>0.87945818317400004</c:v>
                </c:pt>
                <c:pt idx="1361">
                  <c:v>0.89511599511600004</c:v>
                </c:pt>
                <c:pt idx="1362">
                  <c:v>0.94449659704300004</c:v>
                </c:pt>
                <c:pt idx="1363">
                  <c:v>0.98635642517199995</c:v>
                </c:pt>
                <c:pt idx="1364">
                  <c:v>0.97238549406700003</c:v>
                </c:pt>
                <c:pt idx="1365">
                  <c:v>0.96568236233000004</c:v>
                </c:pt>
                <c:pt idx="1366">
                  <c:v>0.97860713870500005</c:v>
                </c:pt>
                <c:pt idx="1367">
                  <c:v>0.97947112038999995</c:v>
                </c:pt>
                <c:pt idx="1368">
                  <c:v>0.95279175653000003</c:v>
                </c:pt>
                <c:pt idx="1369">
                  <c:v>0.97731637061900001</c:v>
                </c:pt>
                <c:pt idx="1370">
                  <c:v>0.94280741017000003</c:v>
                </c:pt>
                <c:pt idx="1371">
                  <c:v>0.87976074218800004</c:v>
                </c:pt>
                <c:pt idx="1372">
                  <c:v>0.91165658721700005</c:v>
                </c:pt>
                <c:pt idx="1373">
                  <c:v>0.95251032384300005</c:v>
                </c:pt>
                <c:pt idx="1374">
                  <c:v>0.98641816199099996</c:v>
                </c:pt>
                <c:pt idx="1375">
                  <c:v>0.96231434271799998</c:v>
                </c:pt>
                <c:pt idx="1376">
                  <c:v>0.97662192393699998</c:v>
                </c:pt>
                <c:pt idx="1377">
                  <c:v>0.98152628106399997</c:v>
                </c:pt>
                <c:pt idx="1378">
                  <c:v>0.98614990689000004</c:v>
                </c:pt>
                <c:pt idx="1379">
                  <c:v>0.96103444276899996</c:v>
                </c:pt>
                <c:pt idx="1380">
                  <c:v>0.95595945473599997</c:v>
                </c:pt>
                <c:pt idx="1381">
                  <c:v>0.980408755593</c:v>
                </c:pt>
                <c:pt idx="1382">
                  <c:v>0.91844729344700005</c:v>
                </c:pt>
                <c:pt idx="1383">
                  <c:v>0.86837053035800005</c:v>
                </c:pt>
                <c:pt idx="1384">
                  <c:v>0.91796745267400004</c:v>
                </c:pt>
                <c:pt idx="1385">
                  <c:v>0.97744438696299996</c:v>
                </c:pt>
                <c:pt idx="1386">
                  <c:v>0.97665702966099999</c:v>
                </c:pt>
                <c:pt idx="1387">
                  <c:v>0.98305651543899997</c:v>
                </c:pt>
                <c:pt idx="1388">
                  <c:v>0.96576336801399998</c:v>
                </c:pt>
                <c:pt idx="1389">
                  <c:v>0.97443181818199998</c:v>
                </c:pt>
                <c:pt idx="1390">
                  <c:v>0.98577878103799998</c:v>
                </c:pt>
                <c:pt idx="1391">
                  <c:v>0.97744446988800004</c:v>
                </c:pt>
                <c:pt idx="1392">
                  <c:v>0.95086227262</c:v>
                </c:pt>
                <c:pt idx="1393">
                  <c:v>0.89513551899599997</c:v>
                </c:pt>
                <c:pt idx="1394">
                  <c:v>0.92748831376100005</c:v>
                </c:pt>
                <c:pt idx="1395">
                  <c:v>0.96641953772400002</c:v>
                </c:pt>
                <c:pt idx="1396">
                  <c:v>0.97606762542500003</c:v>
                </c:pt>
                <c:pt idx="1397">
                  <c:v>0.98075390046699995</c:v>
                </c:pt>
                <c:pt idx="1398">
                  <c:v>0.98393490507000003</c:v>
                </c:pt>
                <c:pt idx="1399">
                  <c:v>0.95412159641899996</c:v>
                </c:pt>
                <c:pt idx="1400">
                  <c:v>0.943039528603</c:v>
                </c:pt>
                <c:pt idx="1401">
                  <c:v>0.96324786324800005</c:v>
                </c:pt>
                <c:pt idx="1402">
                  <c:v>0.98465974625099995</c:v>
                </c:pt>
                <c:pt idx="1403">
                  <c:v>0.96881299656099995</c:v>
                </c:pt>
                <c:pt idx="1404">
                  <c:v>0.96599131693200002</c:v>
                </c:pt>
                <c:pt idx="1405">
                  <c:v>0.93204831035699998</c:v>
                </c:pt>
                <c:pt idx="1406">
                  <c:v>0.97958252537900004</c:v>
                </c:pt>
                <c:pt idx="1407">
                  <c:v>0.98508566498200001</c:v>
                </c:pt>
                <c:pt idx="1408">
                  <c:v>0.96212303980699998</c:v>
                </c:pt>
                <c:pt idx="1409">
                  <c:v>0.94904458598700003</c:v>
                </c:pt>
                <c:pt idx="1410">
                  <c:v>0.93639135254999994</c:v>
                </c:pt>
                <c:pt idx="1411">
                  <c:v>0.93680351906199999</c:v>
                </c:pt>
                <c:pt idx="1412">
                  <c:v>0.94004864787499998</c:v>
                </c:pt>
                <c:pt idx="1413">
                  <c:v>0.96517412935299995</c:v>
                </c:pt>
                <c:pt idx="1414">
                  <c:v>0.97800925925899995</c:v>
                </c:pt>
                <c:pt idx="1415">
                  <c:v>0.95638200183699995</c:v>
                </c:pt>
                <c:pt idx="1416">
                  <c:v>0.95396113602400001</c:v>
                </c:pt>
                <c:pt idx="1417">
                  <c:v>0.981047311526</c:v>
                </c:pt>
                <c:pt idx="1418">
                  <c:v>0.97705458908200005</c:v>
                </c:pt>
                <c:pt idx="1419">
                  <c:v>0.90226764611900001</c:v>
                </c:pt>
                <c:pt idx="1420">
                  <c:v>0.98102648102599999</c:v>
                </c:pt>
                <c:pt idx="1421">
                  <c:v>0.88392302917400001</c:v>
                </c:pt>
                <c:pt idx="1422">
                  <c:v>0.95400617584900005</c:v>
                </c:pt>
                <c:pt idx="1423">
                  <c:v>0.967956168023</c:v>
                </c:pt>
                <c:pt idx="1424">
                  <c:v>0.94084745762699995</c:v>
                </c:pt>
                <c:pt idx="1425">
                  <c:v>0.98065452200500003</c:v>
                </c:pt>
                <c:pt idx="1426">
                  <c:v>0.97948039053500002</c:v>
                </c:pt>
                <c:pt idx="1427">
                  <c:v>0.96537018082600001</c:v>
                </c:pt>
                <c:pt idx="1428">
                  <c:v>0.96560487970200004</c:v>
                </c:pt>
                <c:pt idx="1429">
                  <c:v>0.96724775488600001</c:v>
                </c:pt>
                <c:pt idx="1430">
                  <c:v>0.97341337907400005</c:v>
                </c:pt>
                <c:pt idx="1431">
                  <c:v>0.91397683397700002</c:v>
                </c:pt>
                <c:pt idx="1432">
                  <c:v>0.96979748603399996</c:v>
                </c:pt>
                <c:pt idx="1433">
                  <c:v>0.94330262225399997</c:v>
                </c:pt>
                <c:pt idx="1434">
                  <c:v>0.97454470198700005</c:v>
                </c:pt>
                <c:pt idx="1435">
                  <c:v>0.96056338028199995</c:v>
                </c:pt>
                <c:pt idx="1436">
                  <c:v>0.97584645244799995</c:v>
                </c:pt>
                <c:pt idx="1437">
                  <c:v>0.97363216875400005</c:v>
                </c:pt>
                <c:pt idx="1438">
                  <c:v>0.97806176783800003</c:v>
                </c:pt>
                <c:pt idx="1439">
                  <c:v>0.97951261591500005</c:v>
                </c:pt>
                <c:pt idx="1440">
                  <c:v>0.97097398408900004</c:v>
                </c:pt>
                <c:pt idx="1441">
                  <c:v>0.98516540572599998</c:v>
                </c:pt>
                <c:pt idx="1442">
                  <c:v>0.97526295286300002</c:v>
                </c:pt>
                <c:pt idx="1443">
                  <c:v>0.975005785698</c:v>
                </c:pt>
                <c:pt idx="1444">
                  <c:v>0.97731201382900001</c:v>
                </c:pt>
                <c:pt idx="1445">
                  <c:v>0.98098407416199995</c:v>
                </c:pt>
                <c:pt idx="1446">
                  <c:v>0.97993235625700004</c:v>
                </c:pt>
                <c:pt idx="1447">
                  <c:v>0.97874647581899998</c:v>
                </c:pt>
                <c:pt idx="1448">
                  <c:v>0.97723970944299998</c:v>
                </c:pt>
                <c:pt idx="1449">
                  <c:v>0.99085229808099995</c:v>
                </c:pt>
                <c:pt idx="1450">
                  <c:v>0.96242367308599996</c:v>
                </c:pt>
                <c:pt idx="1451">
                  <c:v>0.976178901313</c:v>
                </c:pt>
                <c:pt idx="1452">
                  <c:v>0.95888837850300002</c:v>
                </c:pt>
                <c:pt idx="1453">
                  <c:v>0.97295247725</c:v>
                </c:pt>
                <c:pt idx="1454">
                  <c:v>0.96526237989700003</c:v>
                </c:pt>
                <c:pt idx="1455">
                  <c:v>0.96445959104199996</c:v>
                </c:pt>
                <c:pt idx="1456">
                  <c:v>0.95722878146599999</c:v>
                </c:pt>
                <c:pt idx="1457">
                  <c:v>0.95843915954699999</c:v>
                </c:pt>
                <c:pt idx="1458">
                  <c:v>0.96147635524800001</c:v>
                </c:pt>
                <c:pt idx="1459">
                  <c:v>0.97756054210200005</c:v>
                </c:pt>
                <c:pt idx="1460">
                  <c:v>0.962112242482</c:v>
                </c:pt>
                <c:pt idx="1461">
                  <c:v>0.96448152562599998</c:v>
                </c:pt>
                <c:pt idx="1462">
                  <c:v>0.97076023391800004</c:v>
                </c:pt>
                <c:pt idx="1463">
                  <c:v>0.95684394071500001</c:v>
                </c:pt>
                <c:pt idx="1464">
                  <c:v>0.94195979899500004</c:v>
                </c:pt>
                <c:pt idx="1465">
                  <c:v>0.98254418503200003</c:v>
                </c:pt>
                <c:pt idx="1466">
                  <c:v>0.94806144842700002</c:v>
                </c:pt>
                <c:pt idx="1467">
                  <c:v>0.97286495582700006</c:v>
                </c:pt>
                <c:pt idx="1468">
                  <c:v>0.93897682954799999</c:v>
                </c:pt>
                <c:pt idx="1469">
                  <c:v>0.94143920595499997</c:v>
                </c:pt>
                <c:pt idx="1470">
                  <c:v>0.96538461538499998</c:v>
                </c:pt>
                <c:pt idx="1471">
                  <c:v>0.94821930646700003</c:v>
                </c:pt>
                <c:pt idx="1472">
                  <c:v>0.95686695279</c:v>
                </c:pt>
                <c:pt idx="1473">
                  <c:v>0.95953065134100002</c:v>
                </c:pt>
                <c:pt idx="1474">
                  <c:v>0.96076099881099997</c:v>
                </c:pt>
                <c:pt idx="1475">
                  <c:v>0.97054794520499998</c:v>
                </c:pt>
                <c:pt idx="1476">
                  <c:v>0.95533728687899999</c:v>
                </c:pt>
                <c:pt idx="1477">
                  <c:v>0.95381715362899999</c:v>
                </c:pt>
                <c:pt idx="1478">
                  <c:v>0.94173072154699999</c:v>
                </c:pt>
                <c:pt idx="1479">
                  <c:v>0.94713438735199995</c:v>
                </c:pt>
                <c:pt idx="1480">
                  <c:v>0.97448872021900002</c:v>
                </c:pt>
                <c:pt idx="1481">
                  <c:v>0.96380090497699999</c:v>
                </c:pt>
                <c:pt idx="1482">
                  <c:v>0.94122137404600004</c:v>
                </c:pt>
                <c:pt idx="1483">
                  <c:v>0.962926829268</c:v>
                </c:pt>
                <c:pt idx="1484">
                  <c:v>0.93013530135300004</c:v>
                </c:pt>
                <c:pt idx="1485">
                  <c:v>0.96047240298900005</c:v>
                </c:pt>
                <c:pt idx="1486">
                  <c:v>0.96884422110599999</c:v>
                </c:pt>
                <c:pt idx="1487">
                  <c:v>0.91936758893299997</c:v>
                </c:pt>
                <c:pt idx="1488">
                  <c:v>0.94910591471799999</c:v>
                </c:pt>
                <c:pt idx="1489">
                  <c:v>0.92844932844899997</c:v>
                </c:pt>
                <c:pt idx="1490">
                  <c:v>0.93638800877399997</c:v>
                </c:pt>
                <c:pt idx="1491">
                  <c:v>0.94493006992999995</c:v>
                </c:pt>
                <c:pt idx="1492">
                  <c:v>0.93593534397800004</c:v>
                </c:pt>
                <c:pt idx="1493">
                  <c:v>0.95737457563200001</c:v>
                </c:pt>
                <c:pt idx="1494">
                  <c:v>0.96398698884800005</c:v>
                </c:pt>
                <c:pt idx="1495">
                  <c:v>0.94660421545700002</c:v>
                </c:pt>
                <c:pt idx="1496">
                  <c:v>0.95731436193899999</c:v>
                </c:pt>
                <c:pt idx="1497">
                  <c:v>0.94558242842999995</c:v>
                </c:pt>
                <c:pt idx="1498">
                  <c:v>0.97189981673799997</c:v>
                </c:pt>
                <c:pt idx="1499">
                  <c:v>0.95939506940099994</c:v>
                </c:pt>
                <c:pt idx="1500">
                  <c:v>0.961392546307</c:v>
                </c:pt>
                <c:pt idx="1501">
                  <c:v>0.91973094170400005</c:v>
                </c:pt>
                <c:pt idx="1502">
                  <c:v>0.92348104157099997</c:v>
                </c:pt>
                <c:pt idx="1503">
                  <c:v>0.92250159134300003</c:v>
                </c:pt>
                <c:pt idx="1504">
                  <c:v>0.95183391003499995</c:v>
                </c:pt>
                <c:pt idx="1505">
                  <c:v>0.96264156493599995</c:v>
                </c:pt>
                <c:pt idx="1506">
                  <c:v>0.97425356988300005</c:v>
                </c:pt>
                <c:pt idx="1507">
                  <c:v>0.94659546061400002</c:v>
                </c:pt>
                <c:pt idx="1508">
                  <c:v>0.93831689979400001</c:v>
                </c:pt>
                <c:pt idx="1509">
                  <c:v>0.95070856438700002</c:v>
                </c:pt>
                <c:pt idx="1510">
                  <c:v>0.94847528916900004</c:v>
                </c:pt>
                <c:pt idx="1511">
                  <c:v>0.95201785382199999</c:v>
                </c:pt>
                <c:pt idx="1512">
                  <c:v>0.97435132716999995</c:v>
                </c:pt>
                <c:pt idx="1513">
                  <c:v>0.98364141992499998</c:v>
                </c:pt>
                <c:pt idx="1514">
                  <c:v>0.96689744699299995</c:v>
                </c:pt>
                <c:pt idx="1515">
                  <c:v>0.94227230910799997</c:v>
                </c:pt>
                <c:pt idx="1516">
                  <c:v>0.94134831460699997</c:v>
                </c:pt>
                <c:pt idx="1517">
                  <c:v>0.94447608200499999</c:v>
                </c:pt>
                <c:pt idx="1518">
                  <c:v>0.96536542412699999</c:v>
                </c:pt>
                <c:pt idx="1519">
                  <c:v>0.97102063896000002</c:v>
                </c:pt>
                <c:pt idx="1520">
                  <c:v>0.97547908510199999</c:v>
                </c:pt>
                <c:pt idx="1521">
                  <c:v>0.958492731446</c:v>
                </c:pt>
                <c:pt idx="1522">
                  <c:v>0.95500335795799995</c:v>
                </c:pt>
                <c:pt idx="1523">
                  <c:v>0.95523506274600001</c:v>
                </c:pt>
                <c:pt idx="1524">
                  <c:v>0.96123240155099998</c:v>
                </c:pt>
                <c:pt idx="1525">
                  <c:v>0.979131886477</c:v>
                </c:pt>
                <c:pt idx="1526">
                  <c:v>0.98824188129900004</c:v>
                </c:pt>
                <c:pt idx="1527">
                  <c:v>0.97952700317700003</c:v>
                </c:pt>
                <c:pt idx="1528">
                  <c:v>0.94109831709500003</c:v>
                </c:pt>
                <c:pt idx="1529">
                  <c:v>0.94650680193699999</c:v>
                </c:pt>
                <c:pt idx="1530">
                  <c:v>0.92003962638000003</c:v>
                </c:pt>
                <c:pt idx="1531">
                  <c:v>0.95562469297499997</c:v>
                </c:pt>
                <c:pt idx="1532">
                  <c:v>0.96748645268900002</c:v>
                </c:pt>
                <c:pt idx="1533">
                  <c:v>0.967974490503</c:v>
                </c:pt>
                <c:pt idx="1534">
                  <c:v>0.98342059336800003</c:v>
                </c:pt>
                <c:pt idx="1535">
                  <c:v>0.96566523605200005</c:v>
                </c:pt>
                <c:pt idx="1536">
                  <c:v>0.925847953216</c:v>
                </c:pt>
                <c:pt idx="1537">
                  <c:v>0.94941298342500002</c:v>
                </c:pt>
                <c:pt idx="1538">
                  <c:v>0.97049224911599996</c:v>
                </c:pt>
                <c:pt idx="1539">
                  <c:v>0.97252066115699998</c:v>
                </c:pt>
                <c:pt idx="1540">
                  <c:v>0.97203166226899995</c:v>
                </c:pt>
                <c:pt idx="1541">
                  <c:v>0.98866154046700006</c:v>
                </c:pt>
                <c:pt idx="1542">
                  <c:v>0.96074695121999998</c:v>
                </c:pt>
                <c:pt idx="1543">
                  <c:v>0.94139119853999997</c:v>
                </c:pt>
                <c:pt idx="1544">
                  <c:v>0.96213515645500003</c:v>
                </c:pt>
                <c:pt idx="1545">
                  <c:v>0.98445414847199997</c:v>
                </c:pt>
                <c:pt idx="1546">
                  <c:v>0.96359475764500002</c:v>
                </c:pt>
                <c:pt idx="1547">
                  <c:v>0.97410383977500004</c:v>
                </c:pt>
                <c:pt idx="1548">
                  <c:v>0.995846852693</c:v>
                </c:pt>
                <c:pt idx="1549">
                  <c:v>0.96928034371600003</c:v>
                </c:pt>
                <c:pt idx="1550">
                  <c:v>0.94872182725800003</c:v>
                </c:pt>
                <c:pt idx="1551">
                  <c:v>0.96766095688099996</c:v>
                </c:pt>
                <c:pt idx="1552">
                  <c:v>0.98348131323599997</c:v>
                </c:pt>
                <c:pt idx="1553">
                  <c:v>0.97598887905999998</c:v>
                </c:pt>
                <c:pt idx="1554">
                  <c:v>0.97981272041800005</c:v>
                </c:pt>
                <c:pt idx="1555">
                  <c:v>0.95379704301099999</c:v>
                </c:pt>
                <c:pt idx="1556">
                  <c:v>0.95445641527900005</c:v>
                </c:pt>
                <c:pt idx="1557">
                  <c:v>0.94638209265999995</c:v>
                </c:pt>
                <c:pt idx="1558">
                  <c:v>0.97470324965900002</c:v>
                </c:pt>
                <c:pt idx="1559">
                  <c:v>0.98107509563100004</c:v>
                </c:pt>
                <c:pt idx="1560">
                  <c:v>0.97271051014099996</c:v>
                </c:pt>
                <c:pt idx="1561">
                  <c:v>0.96909605974799995</c:v>
                </c:pt>
                <c:pt idx="1562">
                  <c:v>0.97568850902199999</c:v>
                </c:pt>
                <c:pt idx="1563">
                  <c:v>0.96572013302600002</c:v>
                </c:pt>
                <c:pt idx="1564">
                  <c:v>0.93111075999399995</c:v>
                </c:pt>
                <c:pt idx="1565">
                  <c:v>0.98707353252800001</c:v>
                </c:pt>
                <c:pt idx="1566">
                  <c:v>0.97425705091799997</c:v>
                </c:pt>
                <c:pt idx="1567">
                  <c:v>0.98210318439900002</c:v>
                </c:pt>
                <c:pt idx="1568">
                  <c:v>0.96881287726400001</c:v>
                </c:pt>
                <c:pt idx="1569">
                  <c:v>0.974082073434</c:v>
                </c:pt>
                <c:pt idx="1570">
                  <c:v>0.96143704680300002</c:v>
                </c:pt>
                <c:pt idx="1571">
                  <c:v>0.96266889538900002</c:v>
                </c:pt>
                <c:pt idx="1572">
                  <c:v>0.96153846153800004</c:v>
                </c:pt>
                <c:pt idx="1573">
                  <c:v>0.98178391959800004</c:v>
                </c:pt>
                <c:pt idx="1574">
                  <c:v>0.978294177732</c:v>
                </c:pt>
                <c:pt idx="1575">
                  <c:v>0.94654215726099999</c:v>
                </c:pt>
                <c:pt idx="1576">
                  <c:v>0.94737928188200005</c:v>
                </c:pt>
                <c:pt idx="1577">
                  <c:v>0.97369812318299998</c:v>
                </c:pt>
                <c:pt idx="1578">
                  <c:v>0.97088068181800002</c:v>
                </c:pt>
                <c:pt idx="1579">
                  <c:v>0.97292651482600001</c:v>
                </c:pt>
                <c:pt idx="1580">
                  <c:v>0.98057656920900005</c:v>
                </c:pt>
                <c:pt idx="1581">
                  <c:v>0.96653594771200002</c:v>
                </c:pt>
                <c:pt idx="1582">
                  <c:v>0.94297520661199996</c:v>
                </c:pt>
                <c:pt idx="1583">
                  <c:v>0.91907331006000004</c:v>
                </c:pt>
                <c:pt idx="1584">
                  <c:v>0.98268072289200004</c:v>
                </c:pt>
                <c:pt idx="1585">
                  <c:v>0.967991407089</c:v>
                </c:pt>
                <c:pt idx="1586">
                  <c:v>0.96564551422300005</c:v>
                </c:pt>
                <c:pt idx="1587">
                  <c:v>0.97725458898600004</c:v>
                </c:pt>
                <c:pt idx="1588">
                  <c:v>0.97135757258699995</c:v>
                </c:pt>
                <c:pt idx="1589">
                  <c:v>0.96795764836999998</c:v>
                </c:pt>
                <c:pt idx="1590">
                  <c:v>0.92820512820500001</c:v>
                </c:pt>
                <c:pt idx="1591">
                  <c:v>0.94062813710000004</c:v>
                </c:pt>
                <c:pt idx="1592">
                  <c:v>0.97428742276299996</c:v>
                </c:pt>
                <c:pt idx="1593">
                  <c:v>0.966659588023</c:v>
                </c:pt>
                <c:pt idx="1594">
                  <c:v>0.97618069815200004</c:v>
                </c:pt>
                <c:pt idx="1595">
                  <c:v>0.96526088131900001</c:v>
                </c:pt>
                <c:pt idx="1596">
                  <c:v>0.94082446808499998</c:v>
                </c:pt>
                <c:pt idx="1597">
                  <c:v>0.93737342265199997</c:v>
                </c:pt>
                <c:pt idx="1598">
                  <c:v>0.97357969262599997</c:v>
                </c:pt>
                <c:pt idx="1599">
                  <c:v>0.96144193474799999</c:v>
                </c:pt>
                <c:pt idx="1600">
                  <c:v>0.957318435754</c:v>
                </c:pt>
                <c:pt idx="1601">
                  <c:v>0.98588039867099997</c:v>
                </c:pt>
                <c:pt idx="1602">
                  <c:v>0.95371876386200005</c:v>
                </c:pt>
                <c:pt idx="1603">
                  <c:v>0.90106995884800001</c:v>
                </c:pt>
                <c:pt idx="1604">
                  <c:v>0.935140650051</c:v>
                </c:pt>
                <c:pt idx="1605">
                  <c:v>0.97730307076099998</c:v>
                </c:pt>
                <c:pt idx="1606">
                  <c:v>0.95381801554599999</c:v>
                </c:pt>
                <c:pt idx="1607">
                  <c:v>0.97825186412599996</c:v>
                </c:pt>
                <c:pt idx="1608">
                  <c:v>0.96256319169299998</c:v>
                </c:pt>
                <c:pt idx="1609">
                  <c:v>0.95037916254499999</c:v>
                </c:pt>
                <c:pt idx="1610">
                  <c:v>0.92259837963000002</c:v>
                </c:pt>
                <c:pt idx="1611">
                  <c:v>0.96921067363299995</c:v>
                </c:pt>
                <c:pt idx="1612">
                  <c:v>0.97180910099899998</c:v>
                </c:pt>
                <c:pt idx="1613">
                  <c:v>0.97620650953999999</c:v>
                </c:pt>
                <c:pt idx="1614">
                  <c:v>0.98693729903500005</c:v>
                </c:pt>
                <c:pt idx="1615">
                  <c:v>0.96982947092299998</c:v>
                </c:pt>
                <c:pt idx="1616">
                  <c:v>0.96516185222799999</c:v>
                </c:pt>
                <c:pt idx="1617">
                  <c:v>0.95306273062699998</c:v>
                </c:pt>
                <c:pt idx="1618">
                  <c:v>0.97996357012799995</c:v>
                </c:pt>
                <c:pt idx="1619">
                  <c:v>0.95652173913000005</c:v>
                </c:pt>
                <c:pt idx="1620">
                  <c:v>0.97435897435899999</c:v>
                </c:pt>
                <c:pt idx="1621">
                  <c:v>0.972645002057</c:v>
                </c:pt>
                <c:pt idx="1622">
                  <c:v>0.97312130593900004</c:v>
                </c:pt>
                <c:pt idx="1623">
                  <c:v>0.96637573329500004</c:v>
                </c:pt>
                <c:pt idx="1624">
                  <c:v>0.95763747454199999</c:v>
                </c:pt>
                <c:pt idx="1625">
                  <c:v>0.94577954319799995</c:v>
                </c:pt>
                <c:pt idx="1626">
                  <c:v>0.96882164144899996</c:v>
                </c:pt>
                <c:pt idx="1627">
                  <c:v>0.98000439463900002</c:v>
                </c:pt>
                <c:pt idx="1628">
                  <c:v>0.98423376077400004</c:v>
                </c:pt>
                <c:pt idx="1629">
                  <c:v>0.96237794371100005</c:v>
                </c:pt>
                <c:pt idx="1630">
                  <c:v>0.97534323339899998</c:v>
                </c:pt>
                <c:pt idx="1631">
                  <c:v>0.96450351837399995</c:v>
                </c:pt>
                <c:pt idx="1632">
                  <c:v>0.94711067580800001</c:v>
                </c:pt>
                <c:pt idx="1633">
                  <c:v>0.976036866359</c:v>
                </c:pt>
                <c:pt idx="1634">
                  <c:v>0.96712452150399997</c:v>
                </c:pt>
                <c:pt idx="1635">
                  <c:v>0.96100818612700001</c:v>
                </c:pt>
                <c:pt idx="1636">
                  <c:v>0.98676957001099996</c:v>
                </c:pt>
                <c:pt idx="1637">
                  <c:v>0.98046279617599996</c:v>
                </c:pt>
                <c:pt idx="1638">
                  <c:v>0.94892212080000005</c:v>
                </c:pt>
                <c:pt idx="1639">
                  <c:v>0.95808238978600002</c:v>
                </c:pt>
                <c:pt idx="1640">
                  <c:v>0.98492462311600004</c:v>
                </c:pt>
                <c:pt idx="1641">
                  <c:v>0.97524219591000005</c:v>
                </c:pt>
                <c:pt idx="1642">
                  <c:v>0.965842414082</c:v>
                </c:pt>
                <c:pt idx="1643">
                  <c:v>0.98111332007999996</c:v>
                </c:pt>
                <c:pt idx="1644">
                  <c:v>0.98168240101500004</c:v>
                </c:pt>
                <c:pt idx="1645">
                  <c:v>0.98366926585299996</c:v>
                </c:pt>
                <c:pt idx="1646">
                  <c:v>0.93084027934199998</c:v>
                </c:pt>
                <c:pt idx="1647">
                  <c:v>0.96355685131199997</c:v>
                </c:pt>
                <c:pt idx="1648">
                  <c:v>0.97496016389700002</c:v>
                </c:pt>
                <c:pt idx="1649">
                  <c:v>0.95688702188800001</c:v>
                </c:pt>
                <c:pt idx="1650">
                  <c:v>0.97737246297299996</c:v>
                </c:pt>
                <c:pt idx="1651">
                  <c:v>0.98388904455000004</c:v>
                </c:pt>
                <c:pt idx="1652">
                  <c:v>0.939984996249</c:v>
                </c:pt>
                <c:pt idx="1653">
                  <c:v>0.95957863792300002</c:v>
                </c:pt>
                <c:pt idx="1654">
                  <c:v>0.96079828938</c:v>
                </c:pt>
                <c:pt idx="1655">
                  <c:v>0.978124323154</c:v>
                </c:pt>
                <c:pt idx="1656">
                  <c:v>0.96925668561800005</c:v>
                </c:pt>
                <c:pt idx="1657">
                  <c:v>0.97421203438399995</c:v>
                </c:pt>
                <c:pt idx="1658">
                  <c:v>0.97894145725100001</c:v>
                </c:pt>
                <c:pt idx="1659">
                  <c:v>0.97889182058000002</c:v>
                </c:pt>
                <c:pt idx="1660">
                  <c:v>0.96223709368999999</c:v>
                </c:pt>
                <c:pt idx="1661">
                  <c:v>0.97667923474399998</c:v>
                </c:pt>
                <c:pt idx="1662">
                  <c:v>0.989103847009</c:v>
                </c:pt>
                <c:pt idx="1663">
                  <c:v>0.96622382346299995</c:v>
                </c:pt>
                <c:pt idx="1664">
                  <c:v>0.95780590717299996</c:v>
                </c:pt>
                <c:pt idx="1665">
                  <c:v>0.99191826776500003</c:v>
                </c:pt>
                <c:pt idx="1666">
                  <c:v>0.94416726063199996</c:v>
                </c:pt>
                <c:pt idx="1667">
                  <c:v>0.98164705882400005</c:v>
                </c:pt>
                <c:pt idx="1668">
                  <c:v>0.93506493506499999</c:v>
                </c:pt>
                <c:pt idx="1669">
                  <c:v>0.99146029035000005</c:v>
                </c:pt>
                <c:pt idx="1670">
                  <c:v>0.97780678851199998</c:v>
                </c:pt>
                <c:pt idx="1671">
                  <c:v>0.936363636364</c:v>
                </c:pt>
                <c:pt idx="1672">
                  <c:v>0.98208534621599997</c:v>
                </c:pt>
                <c:pt idx="1673">
                  <c:v>0.96358938219400003</c:v>
                </c:pt>
                <c:pt idx="1674">
                  <c:v>0.97895927601800004</c:v>
                </c:pt>
                <c:pt idx="1675">
                  <c:v>0.96138888888899998</c:v>
                </c:pt>
                <c:pt idx="1676">
                  <c:v>0.93816479931899999</c:v>
                </c:pt>
                <c:pt idx="1677">
                  <c:v>0.97710041776300005</c:v>
                </c:pt>
                <c:pt idx="1678">
                  <c:v>0.97464016449599999</c:v>
                </c:pt>
                <c:pt idx="1679">
                  <c:v>0.99307885906000004</c:v>
                </c:pt>
                <c:pt idx="1680">
                  <c:v>0.95507487520800005</c:v>
                </c:pt>
                <c:pt idx="1681">
                  <c:v>0.911247677576</c:v>
                </c:pt>
                <c:pt idx="1682">
                  <c:v>0.96518375241800003</c:v>
                </c:pt>
                <c:pt idx="1683">
                  <c:v>0.95360941389499998</c:v>
                </c:pt>
                <c:pt idx="1684">
                  <c:v>0.93520232742700005</c:v>
                </c:pt>
                <c:pt idx="1685">
                  <c:v>0.93740434649500004</c:v>
                </c:pt>
                <c:pt idx="1686">
                  <c:v>0.94961867344600004</c:v>
                </c:pt>
                <c:pt idx="1687">
                  <c:v>0.96250000000000002</c:v>
                </c:pt>
                <c:pt idx="1688">
                  <c:v>0.89746066795500001</c:v>
                </c:pt>
                <c:pt idx="1689">
                  <c:v>0.97462022971499995</c:v>
                </c:pt>
                <c:pt idx="1690">
                  <c:v>0.94495262985999995</c:v>
                </c:pt>
                <c:pt idx="1691">
                  <c:v>0.91263769889799995</c:v>
                </c:pt>
                <c:pt idx="1692">
                  <c:v>0.93032074577299995</c:v>
                </c:pt>
                <c:pt idx="1693">
                  <c:v>0.98117512835099996</c:v>
                </c:pt>
                <c:pt idx="1694">
                  <c:v>0.99667082813200003</c:v>
                </c:pt>
                <c:pt idx="1695">
                  <c:v>0.97504266211599999</c:v>
                </c:pt>
                <c:pt idx="1696">
                  <c:v>0.99336136313300005</c:v>
                </c:pt>
                <c:pt idx="1697">
                  <c:v>0.96767810026400003</c:v>
                </c:pt>
                <c:pt idx="1698">
                  <c:v>0.98641765704600004</c:v>
                </c:pt>
                <c:pt idx="1699">
                  <c:v>0.91604230938700004</c:v>
                </c:pt>
                <c:pt idx="1700">
                  <c:v>0.88700980392200002</c:v>
                </c:pt>
                <c:pt idx="1701">
                  <c:v>0.988612836439</c:v>
                </c:pt>
                <c:pt idx="1702">
                  <c:v>0.99323508093699997</c:v>
                </c:pt>
                <c:pt idx="1703">
                  <c:v>0.956391726888</c:v>
                </c:pt>
                <c:pt idx="1704">
                  <c:v>0.97216441207100002</c:v>
                </c:pt>
                <c:pt idx="1705">
                  <c:v>0.99275181204700003</c:v>
                </c:pt>
                <c:pt idx="1706">
                  <c:v>0.99184713375800004</c:v>
                </c:pt>
                <c:pt idx="1707">
                  <c:v>0.92247276412500001</c:v>
                </c:pt>
                <c:pt idx="1708">
                  <c:v>0.98215196328400001</c:v>
                </c:pt>
                <c:pt idx="1709">
                  <c:v>0.927157561362</c:v>
                </c:pt>
                <c:pt idx="1710">
                  <c:v>0.90793445450599997</c:v>
                </c:pt>
                <c:pt idx="1711">
                  <c:v>0.97681159420300001</c:v>
                </c:pt>
                <c:pt idx="1712">
                  <c:v>0.92248620110400004</c:v>
                </c:pt>
                <c:pt idx="1713">
                  <c:v>0.981456354591</c:v>
                </c:pt>
                <c:pt idx="1714">
                  <c:v>0.98391420911500005</c:v>
                </c:pt>
                <c:pt idx="1715">
                  <c:v>0.97306160693400001</c:v>
                </c:pt>
                <c:pt idx="1716">
                  <c:v>0.97132198647699997</c:v>
                </c:pt>
                <c:pt idx="1717">
                  <c:v>0.97192734135400005</c:v>
                </c:pt>
                <c:pt idx="1718">
                  <c:v>0.98052557484699998</c:v>
                </c:pt>
                <c:pt idx="1719">
                  <c:v>0.97503671071999998</c:v>
                </c:pt>
                <c:pt idx="1720">
                  <c:v>0.97774952320399999</c:v>
                </c:pt>
                <c:pt idx="1721">
                  <c:v>0.90751203180600004</c:v>
                </c:pt>
                <c:pt idx="1722">
                  <c:v>0.98591549295799996</c:v>
                </c:pt>
                <c:pt idx="1723">
                  <c:v>0.99229922992300001</c:v>
                </c:pt>
                <c:pt idx="1724">
                  <c:v>0.96854342375199998</c:v>
                </c:pt>
                <c:pt idx="1725">
                  <c:v>0.97973414687299998</c:v>
                </c:pt>
                <c:pt idx="1726">
                  <c:v>0.956708101157</c:v>
                </c:pt>
                <c:pt idx="1727">
                  <c:v>0.98648648648600001</c:v>
                </c:pt>
                <c:pt idx="1728">
                  <c:v>0.98322219832199997</c:v>
                </c:pt>
                <c:pt idx="1729">
                  <c:v>0.98505131637700005</c:v>
                </c:pt>
                <c:pt idx="1730">
                  <c:v>0.97606210912199998</c:v>
                </c:pt>
                <c:pt idx="1731">
                  <c:v>0.97278294397800003</c:v>
                </c:pt>
                <c:pt idx="1732">
                  <c:v>0.99276190476199999</c:v>
                </c:pt>
                <c:pt idx="1733">
                  <c:v>0.97879109225899996</c:v>
                </c:pt>
                <c:pt idx="1734">
                  <c:v>0.99006211180100001</c:v>
                </c:pt>
                <c:pt idx="1735">
                  <c:v>0.98844560715100005</c:v>
                </c:pt>
                <c:pt idx="1736">
                  <c:v>0.96004390779399995</c:v>
                </c:pt>
                <c:pt idx="1737">
                  <c:v>0.98783454987800001</c:v>
                </c:pt>
                <c:pt idx="1738">
                  <c:v>0.97371850564700002</c:v>
                </c:pt>
                <c:pt idx="1739">
                  <c:v>0.97235023041500002</c:v>
                </c:pt>
                <c:pt idx="1740">
                  <c:v>0.98582474226799999</c:v>
                </c:pt>
                <c:pt idx="1741">
                  <c:v>0.98463157894700004</c:v>
                </c:pt>
                <c:pt idx="1742">
                  <c:v>0.984191508582</c:v>
                </c:pt>
                <c:pt idx="1743">
                  <c:v>0.96488515901100003</c:v>
                </c:pt>
                <c:pt idx="1744">
                  <c:v>0.97891185153899996</c:v>
                </c:pt>
                <c:pt idx="1745">
                  <c:v>0.98099102947500005</c:v>
                </c:pt>
                <c:pt idx="1746">
                  <c:v>0.98739230930900002</c:v>
                </c:pt>
                <c:pt idx="1747">
                  <c:v>0.987951807229</c:v>
                </c:pt>
                <c:pt idx="1748">
                  <c:v>0.98333333333299999</c:v>
                </c:pt>
                <c:pt idx="1749">
                  <c:v>0.98494324762600005</c:v>
                </c:pt>
                <c:pt idx="1750">
                  <c:v>0.98568950563699997</c:v>
                </c:pt>
                <c:pt idx="1751">
                  <c:v>0.98246767477499997</c:v>
                </c:pt>
                <c:pt idx="1752">
                  <c:v>0.97521017460699999</c:v>
                </c:pt>
                <c:pt idx="1753">
                  <c:v>0.906034290804</c:v>
                </c:pt>
                <c:pt idx="1754">
                  <c:v>0.97954924874799998</c:v>
                </c:pt>
                <c:pt idx="1755">
                  <c:v>0.99057008144000003</c:v>
                </c:pt>
                <c:pt idx="1756">
                  <c:v>0.99315068493199998</c:v>
                </c:pt>
                <c:pt idx="1757">
                  <c:v>0.97957464729400001</c:v>
                </c:pt>
                <c:pt idx="1758">
                  <c:v>0.97754491018</c:v>
                </c:pt>
                <c:pt idx="1759">
                  <c:v>0.95810955961300004</c:v>
                </c:pt>
                <c:pt idx="1760">
                  <c:v>0.85691318327999999</c:v>
                </c:pt>
                <c:pt idx="1761">
                  <c:v>0.72783177940900001</c:v>
                </c:pt>
                <c:pt idx="1762">
                  <c:v>0.99356348742</c:v>
                </c:pt>
                <c:pt idx="1763">
                  <c:v>0.98218402850599995</c:v>
                </c:pt>
                <c:pt idx="1764">
                  <c:v>0.97563605002200005</c:v>
                </c:pt>
                <c:pt idx="1765">
                  <c:v>0.99433921184399998</c:v>
                </c:pt>
                <c:pt idx="1766">
                  <c:v>0.93594771241800001</c:v>
                </c:pt>
                <c:pt idx="1767">
                  <c:v>0.84546994072799997</c:v>
                </c:pt>
                <c:pt idx="1768">
                  <c:v>0.89873417721500004</c:v>
                </c:pt>
                <c:pt idx="1769">
                  <c:v>0.89961389961399996</c:v>
                </c:pt>
                <c:pt idx="1770">
                  <c:v>0.78570029382999995</c:v>
                </c:pt>
                <c:pt idx="1771">
                  <c:v>0.98598415600199996</c:v>
                </c:pt>
                <c:pt idx="1772">
                  <c:v>0.98683959565099999</c:v>
                </c:pt>
                <c:pt idx="1773">
                  <c:v>0.97917100603999996</c:v>
                </c:pt>
                <c:pt idx="1774">
                  <c:v>0.96768520554000004</c:v>
                </c:pt>
                <c:pt idx="1775">
                  <c:v>0.89120619221700004</c:v>
                </c:pt>
                <c:pt idx="1776">
                  <c:v>0.90571967316199997</c:v>
                </c:pt>
                <c:pt idx="1777">
                  <c:v>0.87132169576100005</c:v>
                </c:pt>
                <c:pt idx="1778">
                  <c:v>0.82637899450399999</c:v>
                </c:pt>
                <c:pt idx="1779">
                  <c:v>0.89386296763299999</c:v>
                </c:pt>
                <c:pt idx="1780">
                  <c:v>0.82653682288499997</c:v>
                </c:pt>
                <c:pt idx="1781">
                  <c:v>0.98015178050200003</c:v>
                </c:pt>
                <c:pt idx="1782">
                  <c:v>0.98293376676099997</c:v>
                </c:pt>
                <c:pt idx="1783">
                  <c:v>0.97979363714500001</c:v>
                </c:pt>
                <c:pt idx="1784">
                  <c:v>0.86220892971600005</c:v>
                </c:pt>
                <c:pt idx="1785">
                  <c:v>0.82234241730799995</c:v>
                </c:pt>
                <c:pt idx="1786">
                  <c:v>0.91284302963800001</c:v>
                </c:pt>
                <c:pt idx="1787">
                  <c:v>0.71252663982999997</c:v>
                </c:pt>
                <c:pt idx="1788">
                  <c:v>0.95347806823199999</c:v>
                </c:pt>
                <c:pt idx="1789">
                  <c:v>0.914561027837</c:v>
                </c:pt>
                <c:pt idx="1790">
                  <c:v>0.68673989799900004</c:v>
                </c:pt>
                <c:pt idx="1791">
                  <c:v>0.97566117286300003</c:v>
                </c:pt>
                <c:pt idx="1792">
                  <c:v>0.95963787250099997</c:v>
                </c:pt>
                <c:pt idx="1793">
                  <c:v>0.98864788161399997</c:v>
                </c:pt>
                <c:pt idx="1794">
                  <c:v>0.83864118895999995</c:v>
                </c:pt>
                <c:pt idx="1795">
                  <c:v>0.90979715148899998</c:v>
                </c:pt>
                <c:pt idx="1796">
                  <c:v>0.95203692554700003</c:v>
                </c:pt>
                <c:pt idx="1797">
                  <c:v>0.89739524348800004</c:v>
                </c:pt>
                <c:pt idx="1798">
                  <c:v>0.93653376729000004</c:v>
                </c:pt>
                <c:pt idx="1799">
                  <c:v>0.98144552319300005</c:v>
                </c:pt>
                <c:pt idx="1800">
                  <c:v>0.929205455726</c:v>
                </c:pt>
                <c:pt idx="1801">
                  <c:v>0.92032118591699996</c:v>
                </c:pt>
                <c:pt idx="1802">
                  <c:v>0.96226808421900001</c:v>
                </c:pt>
                <c:pt idx="1803">
                  <c:v>0.91661807580200005</c:v>
                </c:pt>
                <c:pt idx="1804">
                  <c:v>0.932821895086</c:v>
                </c:pt>
                <c:pt idx="1805">
                  <c:v>0.90511906994199998</c:v>
                </c:pt>
                <c:pt idx="1806">
                  <c:v>0.79677868363500004</c:v>
                </c:pt>
                <c:pt idx="1807">
                  <c:v>0.93532776066900003</c:v>
                </c:pt>
                <c:pt idx="1808">
                  <c:v>0.98101126076400003</c:v>
                </c:pt>
                <c:pt idx="1809">
                  <c:v>0.98934244922600001</c:v>
                </c:pt>
                <c:pt idx="1810">
                  <c:v>0.92275132275100002</c:v>
                </c:pt>
                <c:pt idx="1811">
                  <c:v>0.93328250095300003</c:v>
                </c:pt>
                <c:pt idx="1812">
                  <c:v>0.97074524877199997</c:v>
                </c:pt>
                <c:pt idx="1813">
                  <c:v>0.95239755884900001</c:v>
                </c:pt>
                <c:pt idx="1814">
                  <c:v>0.89665211062600003</c:v>
                </c:pt>
                <c:pt idx="1815">
                  <c:v>0.87419122933100002</c:v>
                </c:pt>
                <c:pt idx="1816">
                  <c:v>0.92905948553100004</c:v>
                </c:pt>
                <c:pt idx="1817">
                  <c:v>0.85106382978700001</c:v>
                </c:pt>
                <c:pt idx="1818">
                  <c:v>0.96166736489299998</c:v>
                </c:pt>
                <c:pt idx="1819">
                  <c:v>0.96772241275000004</c:v>
                </c:pt>
                <c:pt idx="1820">
                  <c:v>0.87955755837799998</c:v>
                </c:pt>
                <c:pt idx="1821">
                  <c:v>0.95014029786300003</c:v>
                </c:pt>
                <c:pt idx="1822">
                  <c:v>0.98499699939999996</c:v>
                </c:pt>
                <c:pt idx="1823">
                  <c:v>0.97853381935999995</c:v>
                </c:pt>
                <c:pt idx="1824">
                  <c:v>0.73002754820899995</c:v>
                </c:pt>
                <c:pt idx="1825">
                  <c:v>0.78785942492000005</c:v>
                </c:pt>
                <c:pt idx="1826">
                  <c:v>0.85706472196899997</c:v>
                </c:pt>
                <c:pt idx="1827">
                  <c:v>0.91278727165600004</c:v>
                </c:pt>
                <c:pt idx="1828">
                  <c:v>0.82214050706399999</c:v>
                </c:pt>
                <c:pt idx="1829">
                  <c:v>0.93093871505299997</c:v>
                </c:pt>
                <c:pt idx="1830">
                  <c:v>0.96896624030199996</c:v>
                </c:pt>
                <c:pt idx="1831">
                  <c:v>0.93314250664499998</c:v>
                </c:pt>
                <c:pt idx="1832">
                  <c:v>0.96346237494599996</c:v>
                </c:pt>
                <c:pt idx="1833">
                  <c:v>0.97837320574200004</c:v>
                </c:pt>
                <c:pt idx="1834">
                  <c:v>0.97900370522799995</c:v>
                </c:pt>
                <c:pt idx="1835">
                  <c:v>0.95948936170200005</c:v>
                </c:pt>
                <c:pt idx="1836">
                  <c:v>0.69385884509600004</c:v>
                </c:pt>
                <c:pt idx="1837">
                  <c:v>0.84678683385599995</c:v>
                </c:pt>
                <c:pt idx="1838">
                  <c:v>0.90119584395200003</c:v>
                </c:pt>
                <c:pt idx="1839">
                  <c:v>0.92404306220099997</c:v>
                </c:pt>
                <c:pt idx="1840">
                  <c:v>0.93053375196200006</c:v>
                </c:pt>
                <c:pt idx="1841">
                  <c:v>0.98640296662500004</c:v>
                </c:pt>
                <c:pt idx="1842">
                  <c:v>0.98910310142500002</c:v>
                </c:pt>
                <c:pt idx="1843">
                  <c:v>0.96515604959400003</c:v>
                </c:pt>
                <c:pt idx="1844">
                  <c:v>0.98585093662800005</c:v>
                </c:pt>
                <c:pt idx="1845">
                  <c:v>0.84874136778800002</c:v>
                </c:pt>
                <c:pt idx="1846">
                  <c:v>0.83720930232599999</c:v>
                </c:pt>
                <c:pt idx="1847">
                  <c:v>0.90576995129299998</c:v>
                </c:pt>
                <c:pt idx="1848">
                  <c:v>0.89428284854600004</c:v>
                </c:pt>
                <c:pt idx="1849">
                  <c:v>0.88090431974200001</c:v>
                </c:pt>
                <c:pt idx="1850">
                  <c:v>0.95314728050499997</c:v>
                </c:pt>
                <c:pt idx="1851">
                  <c:v>0.98262175498799997</c:v>
                </c:pt>
                <c:pt idx="1852">
                  <c:v>0.95407529995899998</c:v>
                </c:pt>
                <c:pt idx="1853">
                  <c:v>0.98190045248900004</c:v>
                </c:pt>
                <c:pt idx="1854">
                  <c:v>0.97096908939000004</c:v>
                </c:pt>
                <c:pt idx="1855">
                  <c:v>0.85981124655899999</c:v>
                </c:pt>
                <c:pt idx="1856">
                  <c:v>0.735074626866</c:v>
                </c:pt>
                <c:pt idx="1857">
                  <c:v>0.85398230088500005</c:v>
                </c:pt>
                <c:pt idx="1858">
                  <c:v>0.71724890829700005</c:v>
                </c:pt>
                <c:pt idx="1859">
                  <c:v>0.95439189189200002</c:v>
                </c:pt>
                <c:pt idx="1860">
                  <c:v>0.96979717813099997</c:v>
                </c:pt>
                <c:pt idx="1861">
                  <c:v>0.89330767586100002</c:v>
                </c:pt>
                <c:pt idx="1862">
                  <c:v>0.98637961335699997</c:v>
                </c:pt>
                <c:pt idx="1863">
                  <c:v>0.98501477416600003</c:v>
                </c:pt>
                <c:pt idx="1864">
                  <c:v>0.98340937370399994</c:v>
                </c:pt>
                <c:pt idx="1865">
                  <c:v>0.98146024464799997</c:v>
                </c:pt>
                <c:pt idx="1866">
                  <c:v>0.97322934232699998</c:v>
                </c:pt>
                <c:pt idx="1867">
                  <c:v>0.70252403846199996</c:v>
                </c:pt>
                <c:pt idx="1868">
                  <c:v>0.99130434782599997</c:v>
                </c:pt>
                <c:pt idx="1869">
                  <c:v>0.89472532282799999</c:v>
                </c:pt>
                <c:pt idx="1870">
                  <c:v>0.97172619047599995</c:v>
                </c:pt>
                <c:pt idx="1871">
                  <c:v>0.97368421052599996</c:v>
                </c:pt>
                <c:pt idx="1872">
                  <c:v>0.98386429458000002</c:v>
                </c:pt>
                <c:pt idx="1873">
                  <c:v>0.98624920668500005</c:v>
                </c:pt>
                <c:pt idx="1874">
                  <c:v>0.95783540022500002</c:v>
                </c:pt>
                <c:pt idx="1875">
                  <c:v>0.98577461658099996</c:v>
                </c:pt>
                <c:pt idx="1876">
                  <c:v>0.940522875817</c:v>
                </c:pt>
                <c:pt idx="1877">
                  <c:v>0.51069570244700002</c:v>
                </c:pt>
                <c:pt idx="1878">
                  <c:v>0.83911068610999995</c:v>
                </c:pt>
                <c:pt idx="1879">
                  <c:v>0.97854785478499995</c:v>
                </c:pt>
                <c:pt idx="1880">
                  <c:v>0.98627823517000002</c:v>
                </c:pt>
                <c:pt idx="1881">
                  <c:v>0.97240362334099995</c:v>
                </c:pt>
                <c:pt idx="1882">
                  <c:v>0.97737162750200002</c:v>
                </c:pt>
                <c:pt idx="1883">
                  <c:v>0.96778435240000005</c:v>
                </c:pt>
                <c:pt idx="1884">
                  <c:v>0.95789921326799998</c:v>
                </c:pt>
                <c:pt idx="1885">
                  <c:v>0.98875468554799995</c:v>
                </c:pt>
                <c:pt idx="1886">
                  <c:v>0.97282721427100005</c:v>
                </c:pt>
                <c:pt idx="1887">
                  <c:v>0.98557969621200003</c:v>
                </c:pt>
                <c:pt idx="1888">
                  <c:v>0.81853759011299998</c:v>
                </c:pt>
                <c:pt idx="1889">
                  <c:v>0.97462589460000004</c:v>
                </c:pt>
                <c:pt idx="1890">
                  <c:v>0.96914940502400004</c:v>
                </c:pt>
                <c:pt idx="1891">
                  <c:v>0.99315654405499998</c:v>
                </c:pt>
                <c:pt idx="1892">
                  <c:v>0.98332250378999997</c:v>
                </c:pt>
                <c:pt idx="1893">
                  <c:v>0.98354349219899995</c:v>
                </c:pt>
                <c:pt idx="1894">
                  <c:v>0.96568401658199998</c:v>
                </c:pt>
                <c:pt idx="1895">
                  <c:v>0.96939212328799995</c:v>
                </c:pt>
                <c:pt idx="1896">
                  <c:v>0.98864366830899997</c:v>
                </c:pt>
                <c:pt idx="1897">
                  <c:v>0.99039264828700002</c:v>
                </c:pt>
                <c:pt idx="1898">
                  <c:v>0.98600340457699998</c:v>
                </c:pt>
                <c:pt idx="1899">
                  <c:v>0.98872472783800003</c:v>
                </c:pt>
                <c:pt idx="1900">
                  <c:v>0.98263665594899996</c:v>
                </c:pt>
                <c:pt idx="1901">
                  <c:v>0.97847037113000002</c:v>
                </c:pt>
                <c:pt idx="1902">
                  <c:v>0.97989331144900005</c:v>
                </c:pt>
                <c:pt idx="1903">
                  <c:v>0.98661449752899999</c:v>
                </c:pt>
                <c:pt idx="1904">
                  <c:v>0.98332977131900001</c:v>
                </c:pt>
                <c:pt idx="1905">
                  <c:v>0.988124488124</c:v>
                </c:pt>
                <c:pt idx="1906">
                  <c:v>0.98846718389599997</c:v>
                </c:pt>
                <c:pt idx="1907">
                  <c:v>0.978389398573</c:v>
                </c:pt>
                <c:pt idx="1908">
                  <c:v>0.99013028030000005</c:v>
                </c:pt>
                <c:pt idx="1909">
                  <c:v>0.98688893051100002</c:v>
                </c:pt>
                <c:pt idx="1910">
                  <c:v>0.977597610412</c:v>
                </c:pt>
                <c:pt idx="1911">
                  <c:v>0.99311531841699996</c:v>
                </c:pt>
                <c:pt idx="1912">
                  <c:v>0.98825601879000002</c:v>
                </c:pt>
                <c:pt idx="1913">
                  <c:v>0.96791093647699999</c:v>
                </c:pt>
                <c:pt idx="1914">
                  <c:v>0.97814321398799997</c:v>
                </c:pt>
                <c:pt idx="1915">
                  <c:v>0.98022717711399998</c:v>
                </c:pt>
                <c:pt idx="1916">
                  <c:v>0.98412698412699995</c:v>
                </c:pt>
                <c:pt idx="1917">
                  <c:v>0.98568597225300003</c:v>
                </c:pt>
                <c:pt idx="1918">
                  <c:v>0.98981712385700005</c:v>
                </c:pt>
                <c:pt idx="1919">
                  <c:v>0.98958997238199997</c:v>
                </c:pt>
                <c:pt idx="1920">
                  <c:v>0.98159873367600003</c:v>
                </c:pt>
                <c:pt idx="1921">
                  <c:v>0.99116954474100005</c:v>
                </c:pt>
                <c:pt idx="1922">
                  <c:v>0.97298456260699995</c:v>
                </c:pt>
                <c:pt idx="1923">
                  <c:v>0.97844559585500002</c:v>
                </c:pt>
                <c:pt idx="1924">
                  <c:v>0.976951827243</c:v>
                </c:pt>
                <c:pt idx="1925">
                  <c:v>0.98861754966899995</c:v>
                </c:pt>
                <c:pt idx="1926">
                  <c:v>0.98641020280199998</c:v>
                </c:pt>
                <c:pt idx="1927">
                  <c:v>0.98577813896800004</c:v>
                </c:pt>
                <c:pt idx="1928">
                  <c:v>0.98623099054700003</c:v>
                </c:pt>
                <c:pt idx="1929">
                  <c:v>0.98817917876399997</c:v>
                </c:pt>
                <c:pt idx="1930">
                  <c:v>0.979644970414</c:v>
                </c:pt>
                <c:pt idx="1931">
                  <c:v>0.992826677007</c:v>
                </c:pt>
                <c:pt idx="1932">
                  <c:v>0.97346397223900005</c:v>
                </c:pt>
                <c:pt idx="1933">
                  <c:v>0.95420708323900005</c:v>
                </c:pt>
                <c:pt idx="1934">
                  <c:v>0.98172484599599996</c:v>
                </c:pt>
                <c:pt idx="1935">
                  <c:v>0.92937266306599997</c:v>
                </c:pt>
                <c:pt idx="1936">
                  <c:v>0.97678493210700001</c:v>
                </c:pt>
                <c:pt idx="1937">
                  <c:v>0.980958493795</c:v>
                </c:pt>
                <c:pt idx="1938">
                  <c:v>0.97766968826</c:v>
                </c:pt>
                <c:pt idx="1939">
                  <c:v>0.982529854047</c:v>
                </c:pt>
                <c:pt idx="1940">
                  <c:v>0.96898047722299996</c:v>
                </c:pt>
                <c:pt idx="1941">
                  <c:v>0.95952380952399996</c:v>
                </c:pt>
                <c:pt idx="1942">
                  <c:v>0.97114341505699997</c:v>
                </c:pt>
                <c:pt idx="1943">
                  <c:v>0.91433491175199999</c:v>
                </c:pt>
                <c:pt idx="1944">
                  <c:v>0.95872007816299998</c:v>
                </c:pt>
                <c:pt idx="1945">
                  <c:v>0.95924029022599999</c:v>
                </c:pt>
                <c:pt idx="1946">
                  <c:v>0.97326572943099998</c:v>
                </c:pt>
                <c:pt idx="1947">
                  <c:v>0.94448348559399997</c:v>
                </c:pt>
                <c:pt idx="1948">
                  <c:v>0.97609561752999996</c:v>
                </c:pt>
                <c:pt idx="1949">
                  <c:v>0.96781998548299997</c:v>
                </c:pt>
                <c:pt idx="1950">
                  <c:v>0.97567019599000004</c:v>
                </c:pt>
                <c:pt idx="1951">
                  <c:v>0.97469982847299996</c:v>
                </c:pt>
                <c:pt idx="1952">
                  <c:v>0.98592107872300005</c:v>
                </c:pt>
                <c:pt idx="1953">
                  <c:v>0.97579757975799997</c:v>
                </c:pt>
                <c:pt idx="1954">
                  <c:v>0.97867398648600001</c:v>
                </c:pt>
                <c:pt idx="1955">
                  <c:v>0.987278871</c:v>
                </c:pt>
                <c:pt idx="1956">
                  <c:v>0.976307029567</c:v>
                </c:pt>
                <c:pt idx="1957">
                  <c:v>0.96880733944999997</c:v>
                </c:pt>
                <c:pt idx="1958">
                  <c:v>0.97756552643299999</c:v>
                </c:pt>
                <c:pt idx="1959">
                  <c:v>0.98045178105999997</c:v>
                </c:pt>
                <c:pt idx="1960">
                  <c:v>0.98180991359699998</c:v>
                </c:pt>
                <c:pt idx="1961">
                  <c:v>0.947633917848</c:v>
                </c:pt>
                <c:pt idx="1962">
                  <c:v>0.95329479768799996</c:v>
                </c:pt>
                <c:pt idx="1963">
                  <c:v>0.983178397521</c:v>
                </c:pt>
                <c:pt idx="1964">
                  <c:v>0.98586017282000005</c:v>
                </c:pt>
                <c:pt idx="1965">
                  <c:v>0.98377728820300003</c:v>
                </c:pt>
                <c:pt idx="1966">
                  <c:v>0.97951781523400006</c:v>
                </c:pt>
                <c:pt idx="1967">
                  <c:v>0.96494845360799997</c:v>
                </c:pt>
                <c:pt idx="1968">
                  <c:v>0.88569457221699999</c:v>
                </c:pt>
                <c:pt idx="1969">
                  <c:v>0.98003472222200005</c:v>
                </c:pt>
                <c:pt idx="1970">
                  <c:v>0.95219579139999999</c:v>
                </c:pt>
                <c:pt idx="1971">
                  <c:v>0.98702481220100002</c:v>
                </c:pt>
                <c:pt idx="1972">
                  <c:v>0.98181818181799996</c:v>
                </c:pt>
                <c:pt idx="1973">
                  <c:v>0.93206720233700002</c:v>
                </c:pt>
                <c:pt idx="1974">
                  <c:v>0.94806063308099997</c:v>
                </c:pt>
                <c:pt idx="1975">
                  <c:v>0.96050775740500005</c:v>
                </c:pt>
                <c:pt idx="1976">
                  <c:v>0.98280542986399999</c:v>
                </c:pt>
                <c:pt idx="1977">
                  <c:v>0.96196172248800005</c:v>
                </c:pt>
                <c:pt idx="1978">
                  <c:v>0.96960762077600005</c:v>
                </c:pt>
                <c:pt idx="1979">
                  <c:v>0.98306900985900003</c:v>
                </c:pt>
                <c:pt idx="1980">
                  <c:v>0.99233954451299999</c:v>
                </c:pt>
                <c:pt idx="1981">
                  <c:v>0.98244527054899999</c:v>
                </c:pt>
                <c:pt idx="1982">
                  <c:v>0.95354082092900005</c:v>
                </c:pt>
                <c:pt idx="1983">
                  <c:v>0.91382953744999995</c:v>
                </c:pt>
                <c:pt idx="1984">
                  <c:v>0.94308560677300002</c:v>
                </c:pt>
                <c:pt idx="1985">
                  <c:v>0.96443261553399995</c:v>
                </c:pt>
                <c:pt idx="1986">
                  <c:v>0.97946113074200003</c:v>
                </c:pt>
                <c:pt idx="1987">
                  <c:v>0.98148576718400005</c:v>
                </c:pt>
                <c:pt idx="1988">
                  <c:v>0.96558410082400004</c:v>
                </c:pt>
                <c:pt idx="1989">
                  <c:v>0.95721554116600005</c:v>
                </c:pt>
                <c:pt idx="1990">
                  <c:v>0.972843450479</c:v>
                </c:pt>
                <c:pt idx="1991">
                  <c:v>0.98106712564499998</c:v>
                </c:pt>
                <c:pt idx="1992">
                  <c:v>0.96502707581199998</c:v>
                </c:pt>
                <c:pt idx="1993">
                  <c:v>0.96842580063100003</c:v>
                </c:pt>
                <c:pt idx="1994">
                  <c:v>0.97507169644799996</c:v>
                </c:pt>
                <c:pt idx="1995">
                  <c:v>0.98494580489799999</c:v>
                </c:pt>
                <c:pt idx="1996">
                  <c:v>0.98317515099200004</c:v>
                </c:pt>
                <c:pt idx="1997">
                  <c:v>0.97359807986000002</c:v>
                </c:pt>
                <c:pt idx="1998">
                  <c:v>0.96009808292499998</c:v>
                </c:pt>
                <c:pt idx="1999">
                  <c:v>0.97847826087000001</c:v>
                </c:pt>
                <c:pt idx="2000">
                  <c:v>0.96699111299200002</c:v>
                </c:pt>
                <c:pt idx="2001">
                  <c:v>0.98868246850300001</c:v>
                </c:pt>
                <c:pt idx="2002">
                  <c:v>0.97881262414500003</c:v>
                </c:pt>
                <c:pt idx="2003">
                  <c:v>0.96847753185800001</c:v>
                </c:pt>
                <c:pt idx="2004">
                  <c:v>0.96207803594899999</c:v>
                </c:pt>
                <c:pt idx="2005">
                  <c:v>0.983449651047</c:v>
                </c:pt>
                <c:pt idx="2006">
                  <c:v>0.98167770419400002</c:v>
                </c:pt>
                <c:pt idx="2007">
                  <c:v>0.952284946237</c:v>
                </c:pt>
                <c:pt idx="2008">
                  <c:v>0.97970173985099995</c:v>
                </c:pt>
                <c:pt idx="2009">
                  <c:v>0.97838899803500001</c:v>
                </c:pt>
                <c:pt idx="2010">
                  <c:v>0.97545474468600002</c:v>
                </c:pt>
                <c:pt idx="2011">
                  <c:v>0.98204510619700003</c:v>
                </c:pt>
                <c:pt idx="2012">
                  <c:v>0.98461876510699997</c:v>
                </c:pt>
                <c:pt idx="2013">
                  <c:v>0.96225998675799995</c:v>
                </c:pt>
                <c:pt idx="2014">
                  <c:v>0.97894512973199999</c:v>
                </c:pt>
                <c:pt idx="2015">
                  <c:v>0.986291656819</c:v>
                </c:pt>
                <c:pt idx="2016">
                  <c:v>0.97859641901600003</c:v>
                </c:pt>
                <c:pt idx="2017">
                  <c:v>0.96632996633000001</c:v>
                </c:pt>
                <c:pt idx="2018">
                  <c:v>0.98046614872399995</c:v>
                </c:pt>
                <c:pt idx="2019">
                  <c:v>0.94335614821799996</c:v>
                </c:pt>
                <c:pt idx="2020">
                  <c:v>0.972507822977</c:v>
                </c:pt>
                <c:pt idx="2021">
                  <c:v>0.97997329772999997</c:v>
                </c:pt>
                <c:pt idx="2022">
                  <c:v>0.976870748299</c:v>
                </c:pt>
                <c:pt idx="2023">
                  <c:v>0.97982832618000004</c:v>
                </c:pt>
                <c:pt idx="2024">
                  <c:v>0.96384764364099995</c:v>
                </c:pt>
                <c:pt idx="2025">
                  <c:v>0.98878169172099994</c:v>
                </c:pt>
                <c:pt idx="2026">
                  <c:v>0.99378881987599998</c:v>
                </c:pt>
                <c:pt idx="2027">
                  <c:v>0.96920330283400002</c:v>
                </c:pt>
                <c:pt idx="2028">
                  <c:v>0.97281732319699998</c:v>
                </c:pt>
                <c:pt idx="2029">
                  <c:v>0.97750330833700005</c:v>
                </c:pt>
                <c:pt idx="2030">
                  <c:v>0.98276687410200003</c:v>
                </c:pt>
                <c:pt idx="2031">
                  <c:v>0.98027423622800003</c:v>
                </c:pt>
                <c:pt idx="2032">
                  <c:v>0.96934673366799995</c:v>
                </c:pt>
                <c:pt idx="2033">
                  <c:v>0.98010191701000005</c:v>
                </c:pt>
                <c:pt idx="2034">
                  <c:v>0.97940891472900005</c:v>
                </c:pt>
                <c:pt idx="2035">
                  <c:v>0.98808721060899996</c:v>
                </c:pt>
                <c:pt idx="2036">
                  <c:v>0.96370106761600005</c:v>
                </c:pt>
                <c:pt idx="2037">
                  <c:v>0.98022943617299996</c:v>
                </c:pt>
                <c:pt idx="2038">
                  <c:v>0.98459024048599997</c:v>
                </c:pt>
                <c:pt idx="2039">
                  <c:v>0.96880547806200001</c:v>
                </c:pt>
                <c:pt idx="2040">
                  <c:v>0.97205588822400002</c:v>
                </c:pt>
                <c:pt idx="2041">
                  <c:v>0.97666580243699996</c:v>
                </c:pt>
                <c:pt idx="2042">
                  <c:v>0.96392178463199996</c:v>
                </c:pt>
                <c:pt idx="2043">
                  <c:v>0.967325227964</c:v>
                </c:pt>
                <c:pt idx="2044">
                  <c:v>0.97479411030700003</c:v>
                </c:pt>
                <c:pt idx="2045">
                  <c:v>0.97242268041199997</c:v>
                </c:pt>
                <c:pt idx="2046">
                  <c:v>0.983806742766</c:v>
                </c:pt>
                <c:pt idx="2047">
                  <c:v>0.98276735935100001</c:v>
                </c:pt>
                <c:pt idx="2048">
                  <c:v>0.96744302529399995</c:v>
                </c:pt>
                <c:pt idx="2049">
                  <c:v>0.98366562575100003</c:v>
                </c:pt>
                <c:pt idx="2050">
                  <c:v>0.98345679012300002</c:v>
                </c:pt>
                <c:pt idx="2051">
                  <c:v>0.98510477152200004</c:v>
                </c:pt>
                <c:pt idx="2052">
                  <c:v>0.98228243876999999</c:v>
                </c:pt>
                <c:pt idx="2053">
                  <c:v>0.973990788404</c:v>
                </c:pt>
                <c:pt idx="2054">
                  <c:v>0.98909657320900002</c:v>
                </c:pt>
                <c:pt idx="2055">
                  <c:v>0.98052779912900001</c:v>
                </c:pt>
                <c:pt idx="2056">
                  <c:v>0.97653194263400001</c:v>
                </c:pt>
                <c:pt idx="2057">
                  <c:v>0.96122448979599995</c:v>
                </c:pt>
                <c:pt idx="2058">
                  <c:v>0.95197889182100004</c:v>
                </c:pt>
                <c:pt idx="2059">
                  <c:v>0.95323460639099999</c:v>
                </c:pt>
                <c:pt idx="2060">
                  <c:v>0.95958402268999998</c:v>
                </c:pt>
                <c:pt idx="2061">
                  <c:v>0.97240506329099996</c:v>
                </c:pt>
                <c:pt idx="2062">
                  <c:v>0.98081074598200002</c:v>
                </c:pt>
                <c:pt idx="2063">
                  <c:v>0.98306798079400004</c:v>
                </c:pt>
                <c:pt idx="2064">
                  <c:v>0.96294416243699998</c:v>
                </c:pt>
                <c:pt idx="2065">
                  <c:v>0.98227215980000004</c:v>
                </c:pt>
                <c:pt idx="2066">
                  <c:v>0.96443514644399997</c:v>
                </c:pt>
                <c:pt idx="2067">
                  <c:v>0.97986741959199997</c:v>
                </c:pt>
                <c:pt idx="2068">
                  <c:v>0.95657759506700002</c:v>
                </c:pt>
                <c:pt idx="2069">
                  <c:v>0.93506493506499999</c:v>
                </c:pt>
                <c:pt idx="2070">
                  <c:v>0.98055145248599995</c:v>
                </c:pt>
                <c:pt idx="2071">
                  <c:v>0.39048020219000001</c:v>
                </c:pt>
                <c:pt idx="2072">
                  <c:v>0.97886810784599998</c:v>
                </c:pt>
                <c:pt idx="2073">
                  <c:v>0.97241544734899998</c:v>
                </c:pt>
                <c:pt idx="2074">
                  <c:v>0.97357052096600005</c:v>
                </c:pt>
                <c:pt idx="2075">
                  <c:v>0.97673202614400001</c:v>
                </c:pt>
                <c:pt idx="2076">
                  <c:v>0.95514112903199999</c:v>
                </c:pt>
                <c:pt idx="2077">
                  <c:v>0.97941250313799999</c:v>
                </c:pt>
                <c:pt idx="2078">
                  <c:v>0.976672648039</c:v>
                </c:pt>
                <c:pt idx="2079">
                  <c:v>0.96870925684499998</c:v>
                </c:pt>
                <c:pt idx="2080">
                  <c:v>0.95914349003199995</c:v>
                </c:pt>
                <c:pt idx="2081">
                  <c:v>0.90576304724199996</c:v>
                </c:pt>
                <c:pt idx="2082">
                  <c:v>0.68680586405999999</c:v>
                </c:pt>
                <c:pt idx="2083">
                  <c:v>0.96319018404900003</c:v>
                </c:pt>
                <c:pt idx="2084">
                  <c:v>0.97175421209099999</c:v>
                </c:pt>
                <c:pt idx="2085">
                  <c:v>0.91664568118900003</c:v>
                </c:pt>
                <c:pt idx="2086">
                  <c:v>0.98886965124899995</c:v>
                </c:pt>
                <c:pt idx="2087">
                  <c:v>0.95471987720600004</c:v>
                </c:pt>
                <c:pt idx="2088">
                  <c:v>0.75142857142899999</c:v>
                </c:pt>
                <c:pt idx="2089">
                  <c:v>0.85764323242399998</c:v>
                </c:pt>
                <c:pt idx="2090">
                  <c:v>0.94122807017499999</c:v>
                </c:pt>
                <c:pt idx="2091">
                  <c:v>0.84198473282399999</c:v>
                </c:pt>
                <c:pt idx="2092">
                  <c:v>0.955164726282</c:v>
                </c:pt>
                <c:pt idx="2093">
                  <c:v>0.688957639219</c:v>
                </c:pt>
                <c:pt idx="2094">
                  <c:v>0.83141179029800005</c:v>
                </c:pt>
                <c:pt idx="2095">
                  <c:v>0.687578105474</c:v>
                </c:pt>
                <c:pt idx="2096">
                  <c:v>0.792579681275</c:v>
                </c:pt>
                <c:pt idx="2097">
                  <c:v>0.71973036038399996</c:v>
                </c:pt>
                <c:pt idx="2098">
                  <c:v>0.96587926509199995</c:v>
                </c:pt>
                <c:pt idx="2099">
                  <c:v>0.66002071465599998</c:v>
                </c:pt>
                <c:pt idx="2100">
                  <c:v>0.46590644635799999</c:v>
                </c:pt>
                <c:pt idx="2101">
                  <c:v>0.53163938431500002</c:v>
                </c:pt>
                <c:pt idx="2102">
                  <c:v>0.264159702878</c:v>
                </c:pt>
                <c:pt idx="2103">
                  <c:v>0.68553299492399999</c:v>
                </c:pt>
                <c:pt idx="2104">
                  <c:v>0.69715397713500005</c:v>
                </c:pt>
                <c:pt idx="2105">
                  <c:v>0.76399277792099995</c:v>
                </c:pt>
                <c:pt idx="2106">
                  <c:v>0.75989782886299995</c:v>
                </c:pt>
                <c:pt idx="2107">
                  <c:v>0.28308457711399998</c:v>
                </c:pt>
                <c:pt idx="2108">
                  <c:v>0.51340255976799998</c:v>
                </c:pt>
                <c:pt idx="2109">
                  <c:v>0.84112862226700003</c:v>
                </c:pt>
                <c:pt idx="2110">
                  <c:v>0.26459048553199999</c:v>
                </c:pt>
                <c:pt idx="2111">
                  <c:v>0.55370504465399994</c:v>
                </c:pt>
                <c:pt idx="2112">
                  <c:v>0.37621783662300001</c:v>
                </c:pt>
                <c:pt idx="2113">
                  <c:v>0.69273879142299999</c:v>
                </c:pt>
                <c:pt idx="2114">
                  <c:v>0.42177045805500002</c:v>
                </c:pt>
                <c:pt idx="2115">
                  <c:v>0.49142091152799999</c:v>
                </c:pt>
                <c:pt idx="2116">
                  <c:v>0.53882411312300005</c:v>
                </c:pt>
                <c:pt idx="2117">
                  <c:v>0.66526647413999995</c:v>
                </c:pt>
                <c:pt idx="2118">
                  <c:v>0.67749863462600002</c:v>
                </c:pt>
                <c:pt idx="2119">
                  <c:v>0.68560885608900002</c:v>
                </c:pt>
                <c:pt idx="2120">
                  <c:v>0.69487043892099998</c:v>
                </c:pt>
                <c:pt idx="2121">
                  <c:v>0.53380978559600001</c:v>
                </c:pt>
                <c:pt idx="2122">
                  <c:v>0.69742895805100003</c:v>
                </c:pt>
                <c:pt idx="2123">
                  <c:v>0.918810289389</c:v>
                </c:pt>
                <c:pt idx="2124">
                  <c:v>0.87805555555600001</c:v>
                </c:pt>
                <c:pt idx="2125">
                  <c:v>0.49715844510099999</c:v>
                </c:pt>
                <c:pt idx="2126">
                  <c:v>0.529909706546</c:v>
                </c:pt>
                <c:pt idx="2127">
                  <c:v>0.55114942528699995</c:v>
                </c:pt>
                <c:pt idx="2128">
                  <c:v>0.31074240719899998</c:v>
                </c:pt>
                <c:pt idx="2129">
                  <c:v>0.39415855354700002</c:v>
                </c:pt>
                <c:pt idx="2130">
                  <c:v>0.89095188284500004</c:v>
                </c:pt>
                <c:pt idx="2131">
                  <c:v>0.68337264150900001</c:v>
                </c:pt>
                <c:pt idx="2132">
                  <c:v>0.75463860426499996</c:v>
                </c:pt>
                <c:pt idx="2133">
                  <c:v>0.36544300303600002</c:v>
                </c:pt>
                <c:pt idx="2134">
                  <c:v>0.70346820809199995</c:v>
                </c:pt>
                <c:pt idx="2135">
                  <c:v>0.192533458558</c:v>
                </c:pt>
                <c:pt idx="2136">
                  <c:v>0.72034117343000004</c:v>
                </c:pt>
                <c:pt idx="2137">
                  <c:v>0.159743040685</c:v>
                </c:pt>
                <c:pt idx="2138">
                  <c:v>0.73826068645999998</c:v>
                </c:pt>
                <c:pt idx="2139">
                  <c:v>0.73740201567700003</c:v>
                </c:pt>
                <c:pt idx="2140">
                  <c:v>0.57323300188100001</c:v>
                </c:pt>
                <c:pt idx="2141">
                  <c:v>0.74101508916299996</c:v>
                </c:pt>
                <c:pt idx="2142">
                  <c:v>0.77215863721099998</c:v>
                </c:pt>
                <c:pt idx="2143">
                  <c:v>0.46218931782099998</c:v>
                </c:pt>
                <c:pt idx="2144">
                  <c:v>0.60110497237600002</c:v>
                </c:pt>
                <c:pt idx="2145">
                  <c:v>0.224804305284</c:v>
                </c:pt>
                <c:pt idx="2146">
                  <c:v>0.86385875345700003</c:v>
                </c:pt>
                <c:pt idx="2147">
                  <c:v>0.61815867628300003</c:v>
                </c:pt>
                <c:pt idx="2148">
                  <c:v>0.64293888761700002</c:v>
                </c:pt>
                <c:pt idx="2149">
                  <c:v>0.97791060291099996</c:v>
                </c:pt>
                <c:pt idx="2150">
                  <c:v>0.87364438839799996</c:v>
                </c:pt>
                <c:pt idx="2151">
                  <c:v>0.671680993314</c:v>
                </c:pt>
                <c:pt idx="2152">
                  <c:v>0.97709137709100002</c:v>
                </c:pt>
                <c:pt idx="2153">
                  <c:v>0.72163120567399996</c:v>
                </c:pt>
                <c:pt idx="2154">
                  <c:v>0.90184994861300005</c:v>
                </c:pt>
                <c:pt idx="2155">
                  <c:v>0.63731763501399996</c:v>
                </c:pt>
                <c:pt idx="2156">
                  <c:v>0.93834296724499999</c:v>
                </c:pt>
                <c:pt idx="2157">
                  <c:v>0.95505338961999997</c:v>
                </c:pt>
                <c:pt idx="2158">
                  <c:v>0.96959208899899996</c:v>
                </c:pt>
                <c:pt idx="2159">
                  <c:v>0.96231032794899996</c:v>
                </c:pt>
                <c:pt idx="2160">
                  <c:v>0.96743063932399997</c:v>
                </c:pt>
                <c:pt idx="2161">
                  <c:v>0.98843799591899995</c:v>
                </c:pt>
                <c:pt idx="2162">
                  <c:v>0.98347305389200002</c:v>
                </c:pt>
                <c:pt idx="2163">
                  <c:v>0.98617511520699996</c:v>
                </c:pt>
                <c:pt idx="2164">
                  <c:v>0.98033707865200004</c:v>
                </c:pt>
                <c:pt idx="2165">
                  <c:v>0.97934087555299998</c:v>
                </c:pt>
                <c:pt idx="2166">
                  <c:v>0.97135027404100005</c:v>
                </c:pt>
                <c:pt idx="2167">
                  <c:v>0.96032553407900001</c:v>
                </c:pt>
                <c:pt idx="2168">
                  <c:v>0.98287992495300003</c:v>
                </c:pt>
                <c:pt idx="2169">
                  <c:v>0.98080236278599997</c:v>
                </c:pt>
                <c:pt idx="2170">
                  <c:v>0.96099624060199995</c:v>
                </c:pt>
                <c:pt idx="2171">
                  <c:v>0.97196261682200003</c:v>
                </c:pt>
                <c:pt idx="2172">
                  <c:v>0.96985815602799996</c:v>
                </c:pt>
                <c:pt idx="2173">
                  <c:v>0.96898231222800002</c:v>
                </c:pt>
                <c:pt idx="2174">
                  <c:v>0.97240411599599996</c:v>
                </c:pt>
                <c:pt idx="2175">
                  <c:v>0.98120576031200002</c:v>
                </c:pt>
                <c:pt idx="2176">
                  <c:v>0.98933209647499998</c:v>
                </c:pt>
                <c:pt idx="2177">
                  <c:v>0.97378444992199997</c:v>
                </c:pt>
                <c:pt idx="2178">
                  <c:v>0.99439210408300005</c:v>
                </c:pt>
                <c:pt idx="2179">
                  <c:v>0.97202797202799995</c:v>
                </c:pt>
                <c:pt idx="2180">
                  <c:v>0.978824059473</c:v>
                </c:pt>
                <c:pt idx="2181">
                  <c:v>0.97482398122500002</c:v>
                </c:pt>
                <c:pt idx="2182">
                  <c:v>0.95780292314899995</c:v>
                </c:pt>
                <c:pt idx="2183">
                  <c:v>0.96492048643600004</c:v>
                </c:pt>
                <c:pt idx="2184">
                  <c:v>0.96758620689700003</c:v>
                </c:pt>
                <c:pt idx="2185">
                  <c:v>0.96296296296299999</c:v>
                </c:pt>
                <c:pt idx="2186">
                  <c:v>0.98638392857099999</c:v>
                </c:pt>
                <c:pt idx="2187">
                  <c:v>0.99374161823899998</c:v>
                </c:pt>
                <c:pt idx="2188">
                  <c:v>0.97619597873800001</c:v>
                </c:pt>
                <c:pt idx="2189">
                  <c:v>0.93099598034800002</c:v>
                </c:pt>
                <c:pt idx="2190">
                  <c:v>0.97986289631500001</c:v>
                </c:pt>
                <c:pt idx="2191">
                  <c:v>0.95965417867400005</c:v>
                </c:pt>
                <c:pt idx="2192">
                  <c:v>0.98575949367100002</c:v>
                </c:pt>
                <c:pt idx="2193">
                  <c:v>0.95754933455699998</c:v>
                </c:pt>
                <c:pt idx="2194">
                  <c:v>0.952291421857</c:v>
                </c:pt>
                <c:pt idx="2195">
                  <c:v>0.98609528151400005</c:v>
                </c:pt>
                <c:pt idx="2196">
                  <c:v>0.96855203619899999</c:v>
                </c:pt>
                <c:pt idx="2197">
                  <c:v>0.98374914168000005</c:v>
                </c:pt>
                <c:pt idx="2198">
                  <c:v>0.97620488001600003</c:v>
                </c:pt>
                <c:pt idx="2199">
                  <c:v>0.92726066769799997</c:v>
                </c:pt>
                <c:pt idx="2200">
                  <c:v>0.983413356613</c:v>
                </c:pt>
                <c:pt idx="2201">
                  <c:v>0.97149349307999999</c:v>
                </c:pt>
                <c:pt idx="2202">
                  <c:v>0.96825396825400001</c:v>
                </c:pt>
                <c:pt idx="2203">
                  <c:v>0.96463167380000003</c:v>
                </c:pt>
                <c:pt idx="2204">
                  <c:v>0.99075268817200002</c:v>
                </c:pt>
                <c:pt idx="2205">
                  <c:v>0.96487226277399996</c:v>
                </c:pt>
                <c:pt idx="2206">
                  <c:v>0.96441988950299995</c:v>
                </c:pt>
                <c:pt idx="2207">
                  <c:v>0.98406537282899997</c:v>
                </c:pt>
                <c:pt idx="2208">
                  <c:v>0.97748230752700005</c:v>
                </c:pt>
                <c:pt idx="2209">
                  <c:v>0.96124380351500005</c:v>
                </c:pt>
                <c:pt idx="2210">
                  <c:v>0.98283998283999996</c:v>
                </c:pt>
                <c:pt idx="2211">
                  <c:v>0.97637013502799996</c:v>
                </c:pt>
                <c:pt idx="2212">
                  <c:v>0.98075675675700003</c:v>
                </c:pt>
                <c:pt idx="2213">
                  <c:v>0.98481561822100006</c:v>
                </c:pt>
                <c:pt idx="2214">
                  <c:v>0.98195422535200005</c:v>
                </c:pt>
                <c:pt idx="2215">
                  <c:v>0.97050407219900003</c:v>
                </c:pt>
                <c:pt idx="2216">
                  <c:v>0.96083608360799999</c:v>
                </c:pt>
                <c:pt idx="2217">
                  <c:v>0.96853932584299995</c:v>
                </c:pt>
                <c:pt idx="2218">
                  <c:v>0.966738660907</c:v>
                </c:pt>
                <c:pt idx="2219">
                  <c:v>0.97494659157100005</c:v>
                </c:pt>
                <c:pt idx="2220">
                  <c:v>0.98080032336300005</c:v>
                </c:pt>
                <c:pt idx="2221">
                  <c:v>0.98701022146499995</c:v>
                </c:pt>
                <c:pt idx="2222">
                  <c:v>0.97889009793299997</c:v>
                </c:pt>
                <c:pt idx="2223">
                  <c:v>0.95122515025400001</c:v>
                </c:pt>
                <c:pt idx="2224">
                  <c:v>0.97808029533899998</c:v>
                </c:pt>
                <c:pt idx="2225">
                  <c:v>0.98169336384399997</c:v>
                </c:pt>
                <c:pt idx="2226">
                  <c:v>0.97114724066900004</c:v>
                </c:pt>
                <c:pt idx="2227">
                  <c:v>0.97254990925600004</c:v>
                </c:pt>
                <c:pt idx="2228">
                  <c:v>0.98346368715099997</c:v>
                </c:pt>
                <c:pt idx="2229">
                  <c:v>0.97035347776500003</c:v>
                </c:pt>
                <c:pt idx="2230">
                  <c:v>0.97971219627299999</c:v>
                </c:pt>
                <c:pt idx="2231">
                  <c:v>0.86876695180499997</c:v>
                </c:pt>
                <c:pt idx="2232">
                  <c:v>0.98421838345099999</c:v>
                </c:pt>
                <c:pt idx="2233">
                  <c:v>0.95063503474699995</c:v>
                </c:pt>
                <c:pt idx="2234">
                  <c:v>0.96721682116200003</c:v>
                </c:pt>
                <c:pt idx="2235">
                  <c:v>0.98817345597899997</c:v>
                </c:pt>
                <c:pt idx="2236">
                  <c:v>0.98867753623200005</c:v>
                </c:pt>
                <c:pt idx="2237">
                  <c:v>0.96552555448400001</c:v>
                </c:pt>
                <c:pt idx="2238">
                  <c:v>0.95936311787100004</c:v>
                </c:pt>
                <c:pt idx="2239">
                  <c:v>0.98031586175300001</c:v>
                </c:pt>
                <c:pt idx="2240">
                  <c:v>0.97148722627700002</c:v>
                </c:pt>
                <c:pt idx="2241">
                  <c:v>0.97147571899999996</c:v>
                </c:pt>
                <c:pt idx="2242">
                  <c:v>0.98706716729199995</c:v>
                </c:pt>
                <c:pt idx="2243">
                  <c:v>0.97292022444500004</c:v>
                </c:pt>
                <c:pt idx="2244">
                  <c:v>0.98199513382000003</c:v>
                </c:pt>
                <c:pt idx="2245">
                  <c:v>0.95660701152200001</c:v>
                </c:pt>
                <c:pt idx="2246">
                  <c:v>0.96056900424299996</c:v>
                </c:pt>
                <c:pt idx="2247">
                  <c:v>0.98277117204599995</c:v>
                </c:pt>
                <c:pt idx="2248">
                  <c:v>0.986328125</c:v>
                </c:pt>
                <c:pt idx="2249">
                  <c:v>0.96319959110700004</c:v>
                </c:pt>
                <c:pt idx="2250">
                  <c:v>0.96240432237700002</c:v>
                </c:pt>
                <c:pt idx="2251">
                  <c:v>0.95959092042899996</c:v>
                </c:pt>
                <c:pt idx="2252">
                  <c:v>0.97589716122100001</c:v>
                </c:pt>
                <c:pt idx="2253">
                  <c:v>0.94037433155100003</c:v>
                </c:pt>
                <c:pt idx="2254">
                  <c:v>0.98291656350599999</c:v>
                </c:pt>
                <c:pt idx="2255">
                  <c:v>0.94787940725599995</c:v>
                </c:pt>
                <c:pt idx="2256">
                  <c:v>0.97472924187700005</c:v>
                </c:pt>
                <c:pt idx="2257">
                  <c:v>0.96506114300000001</c:v>
                </c:pt>
                <c:pt idx="2258">
                  <c:v>0.94344473007700003</c:v>
                </c:pt>
                <c:pt idx="2259">
                  <c:v>0.98167155425200003</c:v>
                </c:pt>
                <c:pt idx="2260">
                  <c:v>0.97244921783799998</c:v>
                </c:pt>
                <c:pt idx="2261">
                  <c:v>0.978382317221</c:v>
                </c:pt>
                <c:pt idx="2262">
                  <c:v>0.98886689757500001</c:v>
                </c:pt>
                <c:pt idx="2263">
                  <c:v>0.95911630269199999</c:v>
                </c:pt>
                <c:pt idx="2264">
                  <c:v>0.94250309789300002</c:v>
                </c:pt>
                <c:pt idx="2265">
                  <c:v>0.96912350597600005</c:v>
                </c:pt>
                <c:pt idx="2266">
                  <c:v>0.97346437346400005</c:v>
                </c:pt>
                <c:pt idx="2267">
                  <c:v>0.98820198206700005</c:v>
                </c:pt>
                <c:pt idx="2268">
                  <c:v>0.97367818722800004</c:v>
                </c:pt>
                <c:pt idx="2269">
                  <c:v>0.51104913108799999</c:v>
                </c:pt>
                <c:pt idx="2270">
                  <c:v>0.973197343454</c:v>
                </c:pt>
                <c:pt idx="2271">
                  <c:v>0.98625669694899998</c:v>
                </c:pt>
                <c:pt idx="2272">
                  <c:v>0.94949494949500002</c:v>
                </c:pt>
                <c:pt idx="2273">
                  <c:v>0.957156308851</c:v>
                </c:pt>
                <c:pt idx="2274">
                  <c:v>0.90069896360599999</c:v>
                </c:pt>
                <c:pt idx="2275">
                  <c:v>0.95395818651599995</c:v>
                </c:pt>
                <c:pt idx="2276">
                  <c:v>0.96825396825400001</c:v>
                </c:pt>
                <c:pt idx="2277">
                  <c:v>0.65196178085000001</c:v>
                </c:pt>
                <c:pt idx="2278">
                  <c:v>0.95390587093599999</c:v>
                </c:pt>
                <c:pt idx="2279">
                  <c:v>0.71719250114300004</c:v>
                </c:pt>
                <c:pt idx="2280">
                  <c:v>0.46084070796499998</c:v>
                </c:pt>
                <c:pt idx="2281">
                  <c:v>0.95639742673299999</c:v>
                </c:pt>
                <c:pt idx="2282">
                  <c:v>0.923094425484</c:v>
                </c:pt>
                <c:pt idx="2283">
                  <c:v>0.97862664847699998</c:v>
                </c:pt>
                <c:pt idx="2284">
                  <c:v>0.814782982381</c:v>
                </c:pt>
                <c:pt idx="2285">
                  <c:v>0.63014593770399996</c:v>
                </c:pt>
                <c:pt idx="2286">
                  <c:v>0.85379701916299999</c:v>
                </c:pt>
                <c:pt idx="2287">
                  <c:v>0.703185535945</c:v>
                </c:pt>
                <c:pt idx="2288">
                  <c:v>0.48842975206599998</c:v>
                </c:pt>
                <c:pt idx="2289">
                  <c:v>0.83188337643999999</c:v>
                </c:pt>
                <c:pt idx="2290">
                  <c:v>0.93237569060799996</c:v>
                </c:pt>
                <c:pt idx="2291">
                  <c:v>0.71413612565399998</c:v>
                </c:pt>
                <c:pt idx="2292">
                  <c:v>0.82941447671699997</c:v>
                </c:pt>
                <c:pt idx="2293">
                  <c:v>0.89892873777399995</c:v>
                </c:pt>
                <c:pt idx="2294">
                  <c:v>0.94909329254999997</c:v>
                </c:pt>
                <c:pt idx="2295">
                  <c:v>0.31786731786700001</c:v>
                </c:pt>
                <c:pt idx="2296">
                  <c:v>0.64688856729400002</c:v>
                </c:pt>
                <c:pt idx="2297">
                  <c:v>0.71277866241999999</c:v>
                </c:pt>
                <c:pt idx="2298">
                  <c:v>0.65683337174500001</c:v>
                </c:pt>
                <c:pt idx="2299">
                  <c:v>0.72619319479300004</c:v>
                </c:pt>
                <c:pt idx="2300">
                  <c:v>0.30734867098500002</c:v>
                </c:pt>
                <c:pt idx="2301">
                  <c:v>0.846934274371</c:v>
                </c:pt>
                <c:pt idx="2302">
                  <c:v>0.90976366674599995</c:v>
                </c:pt>
                <c:pt idx="2303">
                  <c:v>0.683597883598</c:v>
                </c:pt>
                <c:pt idx="2304">
                  <c:v>0.42226109774800002</c:v>
                </c:pt>
                <c:pt idx="2305">
                  <c:v>7.8021315101499997E-2</c:v>
                </c:pt>
                <c:pt idx="2306">
                  <c:v>0.46844444444400002</c:v>
                </c:pt>
                <c:pt idx="2307">
                  <c:v>0.95835327908099999</c:v>
                </c:pt>
                <c:pt idx="2308">
                  <c:v>0.64927857935599997</c:v>
                </c:pt>
                <c:pt idx="2309">
                  <c:v>0.15086646279300001</c:v>
                </c:pt>
                <c:pt idx="2310">
                  <c:v>0.26537350392100001</c:v>
                </c:pt>
                <c:pt idx="2311">
                  <c:v>0.54032432432400002</c:v>
                </c:pt>
                <c:pt idx="2312">
                  <c:v>0.94648673801799998</c:v>
                </c:pt>
                <c:pt idx="2313">
                  <c:v>0.87969924812</c:v>
                </c:pt>
                <c:pt idx="2314">
                  <c:v>0.682336513847</c:v>
                </c:pt>
                <c:pt idx="2315">
                  <c:v>0.676157357096</c:v>
                </c:pt>
                <c:pt idx="2316">
                  <c:v>0.96764777426399995</c:v>
                </c:pt>
                <c:pt idx="2317">
                  <c:v>0.966461974492</c:v>
                </c:pt>
                <c:pt idx="2318">
                  <c:v>0.96573666177200002</c:v>
                </c:pt>
                <c:pt idx="2319">
                  <c:v>0.95578575037900004</c:v>
                </c:pt>
                <c:pt idx="2320">
                  <c:v>0.95772238514200003</c:v>
                </c:pt>
                <c:pt idx="2321">
                  <c:v>0.97011385199199995</c:v>
                </c:pt>
                <c:pt idx="2322">
                  <c:v>0.95002192020999998</c:v>
                </c:pt>
                <c:pt idx="2323">
                  <c:v>0.96936056838399998</c:v>
                </c:pt>
                <c:pt idx="2324">
                  <c:v>0.97034564022000003</c:v>
                </c:pt>
                <c:pt idx="2325">
                  <c:v>0.92318685244700005</c:v>
                </c:pt>
                <c:pt idx="2326">
                  <c:v>0.96127021813299995</c:v>
                </c:pt>
                <c:pt idx="2327">
                  <c:v>0.96357659434599996</c:v>
                </c:pt>
                <c:pt idx="2328">
                  <c:v>0.90417437795599997</c:v>
                </c:pt>
                <c:pt idx="2329">
                  <c:v>0.71504065040700004</c:v>
                </c:pt>
                <c:pt idx="2330">
                  <c:v>0.98196754157499999</c:v>
                </c:pt>
                <c:pt idx="2331">
                  <c:v>0.92827961870200004</c:v>
                </c:pt>
                <c:pt idx="2332">
                  <c:v>0.97709451093699995</c:v>
                </c:pt>
                <c:pt idx="2333">
                  <c:v>0.97619047618999999</c:v>
                </c:pt>
                <c:pt idx="2334">
                  <c:v>0.99754080035799997</c:v>
                </c:pt>
                <c:pt idx="2335">
                  <c:v>0.98140703517600003</c:v>
                </c:pt>
                <c:pt idx="2336">
                  <c:v>0.97643797643800001</c:v>
                </c:pt>
                <c:pt idx="2337">
                  <c:v>0.83137939635799996</c:v>
                </c:pt>
                <c:pt idx="2338">
                  <c:v>0.99150797735499996</c:v>
                </c:pt>
                <c:pt idx="2339">
                  <c:v>0.97117071947900002</c:v>
                </c:pt>
                <c:pt idx="2340">
                  <c:v>0.99202059202100001</c:v>
                </c:pt>
                <c:pt idx="2341">
                  <c:v>0.99586877278300001</c:v>
                </c:pt>
                <c:pt idx="2342">
                  <c:v>0.97507260406600005</c:v>
                </c:pt>
                <c:pt idx="2343">
                  <c:v>0.99332344213599999</c:v>
                </c:pt>
                <c:pt idx="2344">
                  <c:v>0.96957194430100002</c:v>
                </c:pt>
                <c:pt idx="2345">
                  <c:v>0.95648815653999997</c:v>
                </c:pt>
                <c:pt idx="2346">
                  <c:v>0.99890200384299999</c:v>
                </c:pt>
                <c:pt idx="2347">
                  <c:v>0.98652358372799998</c:v>
                </c:pt>
                <c:pt idx="2348">
                  <c:v>0.99744608399500001</c:v>
                </c:pt>
                <c:pt idx="2349">
                  <c:v>0.99109414758299996</c:v>
                </c:pt>
                <c:pt idx="2350">
                  <c:v>0.99040902679800003</c:v>
                </c:pt>
                <c:pt idx="2351">
                  <c:v>0.99761778718899996</c:v>
                </c:pt>
                <c:pt idx="2352">
                  <c:v>0.96073366055300002</c:v>
                </c:pt>
                <c:pt idx="2353">
                  <c:v>0.99631811487499999</c:v>
                </c:pt>
                <c:pt idx="2354">
                  <c:v>0.99599786552799996</c:v>
                </c:pt>
                <c:pt idx="2355">
                  <c:v>0.99496445497599995</c:v>
                </c:pt>
                <c:pt idx="2356">
                  <c:v>0.99329938354299996</c:v>
                </c:pt>
                <c:pt idx="2357">
                  <c:v>0.99542124542099997</c:v>
                </c:pt>
                <c:pt idx="2358">
                  <c:v>0.99690844233099996</c:v>
                </c:pt>
                <c:pt idx="2359">
                  <c:v>0.99837019790500003</c:v>
                </c:pt>
                <c:pt idx="2360">
                  <c:v>1</c:v>
                </c:pt>
                <c:pt idx="2361">
                  <c:v>0.99538920531599995</c:v>
                </c:pt>
                <c:pt idx="2362">
                  <c:v>0.99620548744899995</c:v>
                </c:pt>
                <c:pt idx="2363">
                  <c:v>0.99799465240600005</c:v>
                </c:pt>
                <c:pt idx="2364">
                  <c:v>0.99976325757600004</c:v>
                </c:pt>
                <c:pt idx="2365">
                  <c:v>0.99910694351399998</c:v>
                </c:pt>
                <c:pt idx="2366">
                  <c:v>0.99826603913800005</c:v>
                </c:pt>
                <c:pt idx="2367">
                  <c:v>0.99002964160600004</c:v>
                </c:pt>
                <c:pt idx="2368">
                  <c:v>0.98270600203500003</c:v>
                </c:pt>
                <c:pt idx="2369">
                  <c:v>0.99957109157199997</c:v>
                </c:pt>
                <c:pt idx="2370">
                  <c:v>0.99716713880999996</c:v>
                </c:pt>
                <c:pt idx="2371">
                  <c:v>0.99610627576699995</c:v>
                </c:pt>
                <c:pt idx="2372">
                  <c:v>0.99189985272500003</c:v>
                </c:pt>
                <c:pt idx="2373">
                  <c:v>0.99102812803100004</c:v>
                </c:pt>
                <c:pt idx="2374">
                  <c:v>0.99870773206999996</c:v>
                </c:pt>
                <c:pt idx="2375">
                  <c:v>0.99733924612000002</c:v>
                </c:pt>
                <c:pt idx="2376">
                  <c:v>0.99806493227299997</c:v>
                </c:pt>
                <c:pt idx="2377">
                  <c:v>0.99356321839100004</c:v>
                </c:pt>
                <c:pt idx="2378">
                  <c:v>0.999073001159</c:v>
                </c:pt>
                <c:pt idx="2379">
                  <c:v>0.99495281983799999</c:v>
                </c:pt>
                <c:pt idx="2380">
                  <c:v>0.997807454654</c:v>
                </c:pt>
                <c:pt idx="2381">
                  <c:v>0.99777732875299996</c:v>
                </c:pt>
                <c:pt idx="2382">
                  <c:v>1</c:v>
                </c:pt>
                <c:pt idx="2383">
                  <c:v>0.99324780553699998</c:v>
                </c:pt>
                <c:pt idx="2384">
                  <c:v>0.97807718657200005</c:v>
                </c:pt>
                <c:pt idx="2385">
                  <c:v>0.99746888842000003</c:v>
                </c:pt>
                <c:pt idx="2386">
                  <c:v>0.99479536314200001</c:v>
                </c:pt>
                <c:pt idx="2387">
                  <c:v>0.99607244163200004</c:v>
                </c:pt>
                <c:pt idx="2388">
                  <c:v>0.996550237171</c:v>
                </c:pt>
                <c:pt idx="2389">
                  <c:v>0.98075296108300003</c:v>
                </c:pt>
                <c:pt idx="2390">
                  <c:v>0.99734531345699995</c:v>
                </c:pt>
                <c:pt idx="2391">
                  <c:v>0.98380661816500004</c:v>
                </c:pt>
                <c:pt idx="2392">
                  <c:v>0.98099117447399997</c:v>
                </c:pt>
                <c:pt idx="2393">
                  <c:v>0.990307990523</c:v>
                </c:pt>
                <c:pt idx="2394">
                  <c:v>0.99277652370199998</c:v>
                </c:pt>
                <c:pt idx="2395">
                  <c:v>0.986825854261</c:v>
                </c:pt>
                <c:pt idx="2396">
                  <c:v>0.998568799836</c:v>
                </c:pt>
                <c:pt idx="2397">
                  <c:v>0.98185745140400005</c:v>
                </c:pt>
                <c:pt idx="2398">
                  <c:v>0.99799237101000005</c:v>
                </c:pt>
                <c:pt idx="2399">
                  <c:v>0.99080213903699998</c:v>
                </c:pt>
                <c:pt idx="2400">
                  <c:v>0.99368155012600001</c:v>
                </c:pt>
                <c:pt idx="2401">
                  <c:v>0.98330324909699995</c:v>
                </c:pt>
                <c:pt idx="2402">
                  <c:v>0.98889837745499998</c:v>
                </c:pt>
                <c:pt idx="2403">
                  <c:v>0.98875050221000005</c:v>
                </c:pt>
                <c:pt idx="2404">
                  <c:v>0.98853736818000004</c:v>
                </c:pt>
                <c:pt idx="2405">
                  <c:v>0.98711063372700003</c:v>
                </c:pt>
                <c:pt idx="2406">
                  <c:v>0.95414895996399995</c:v>
                </c:pt>
                <c:pt idx="2407">
                  <c:v>0.99807938540300001</c:v>
                </c:pt>
                <c:pt idx="2408">
                  <c:v>0.99527085124699999</c:v>
                </c:pt>
                <c:pt idx="2409">
                  <c:v>0.99549259497700004</c:v>
                </c:pt>
                <c:pt idx="2410">
                  <c:v>0.97154150197599998</c:v>
                </c:pt>
                <c:pt idx="2411">
                  <c:v>0.98200514138799999</c:v>
                </c:pt>
                <c:pt idx="2412">
                  <c:v>0.985074626866</c:v>
                </c:pt>
                <c:pt idx="2413">
                  <c:v>0.984441301273</c:v>
                </c:pt>
                <c:pt idx="2414">
                  <c:v>0.985074626866</c:v>
                </c:pt>
                <c:pt idx="2415">
                  <c:v>0.99800973020799999</c:v>
                </c:pt>
                <c:pt idx="2416">
                  <c:v>0.99464763603899997</c:v>
                </c:pt>
                <c:pt idx="2417">
                  <c:v>0.99343975508399995</c:v>
                </c:pt>
                <c:pt idx="2418">
                  <c:v>0.97670924117199998</c:v>
                </c:pt>
                <c:pt idx="2419">
                  <c:v>0.98695950583400005</c:v>
                </c:pt>
                <c:pt idx="2420">
                  <c:v>0.97734048896799997</c:v>
                </c:pt>
                <c:pt idx="2421">
                  <c:v>0.95152354570599995</c:v>
                </c:pt>
                <c:pt idx="2422">
                  <c:v>0.98072938251099995</c:v>
                </c:pt>
                <c:pt idx="2423">
                  <c:v>0.88811188811200004</c:v>
                </c:pt>
                <c:pt idx="2424">
                  <c:v>0.99394483067999995</c:v>
                </c:pt>
                <c:pt idx="2425">
                  <c:v>0.994321766562</c:v>
                </c:pt>
                <c:pt idx="2426">
                  <c:v>0.98117436127299995</c:v>
                </c:pt>
                <c:pt idx="2427">
                  <c:v>0.94860606060599995</c:v>
                </c:pt>
                <c:pt idx="2428">
                  <c:v>0.99717247879399995</c:v>
                </c:pt>
                <c:pt idx="2429">
                  <c:v>0.99331752532899997</c:v>
                </c:pt>
                <c:pt idx="2430">
                  <c:v>0.94971453667100003</c:v>
                </c:pt>
                <c:pt idx="2431">
                  <c:v>0.88008366256100001</c:v>
                </c:pt>
                <c:pt idx="2432">
                  <c:v>0.93276252832999995</c:v>
                </c:pt>
                <c:pt idx="2433">
                  <c:v>0.84490084985799996</c:v>
                </c:pt>
                <c:pt idx="2434">
                  <c:v>0.74707135250300005</c:v>
                </c:pt>
                <c:pt idx="2435">
                  <c:v>0.88812628689100004</c:v>
                </c:pt>
                <c:pt idx="2436">
                  <c:v>0.81207262438100003</c:v>
                </c:pt>
                <c:pt idx="2437">
                  <c:v>0.94596774193499999</c:v>
                </c:pt>
                <c:pt idx="2438">
                  <c:v>0.98871877518100004</c:v>
                </c:pt>
                <c:pt idx="2439">
                  <c:v>0.98954703832799995</c:v>
                </c:pt>
                <c:pt idx="2440">
                  <c:v>0.97124463519299997</c:v>
                </c:pt>
                <c:pt idx="2441">
                  <c:v>0.98132977710000002</c:v>
                </c:pt>
                <c:pt idx="2442">
                  <c:v>0.77974060822900004</c:v>
                </c:pt>
                <c:pt idx="2443">
                  <c:v>0.98041258595500003</c:v>
                </c:pt>
                <c:pt idx="2444">
                  <c:v>0.89258766089700003</c:v>
                </c:pt>
                <c:pt idx="2445">
                  <c:v>0.87221855034100004</c:v>
                </c:pt>
                <c:pt idx="2446">
                  <c:v>0.989831241887</c:v>
                </c:pt>
                <c:pt idx="2447">
                  <c:v>0.98415492957700001</c:v>
                </c:pt>
                <c:pt idx="2448">
                  <c:v>0.98857276119399995</c:v>
                </c:pt>
                <c:pt idx="2449">
                  <c:v>0.989935137553</c:v>
                </c:pt>
                <c:pt idx="2450">
                  <c:v>0.98551724137899999</c:v>
                </c:pt>
                <c:pt idx="2451">
                  <c:v>0.99591995337100003</c:v>
                </c:pt>
                <c:pt idx="2452">
                  <c:v>0.97935826691200001</c:v>
                </c:pt>
                <c:pt idx="2453">
                  <c:v>0.99731027857800003</c:v>
                </c:pt>
                <c:pt idx="2454">
                  <c:v>0.99742985650000004</c:v>
                </c:pt>
                <c:pt idx="2455">
                  <c:v>0.98442020921399997</c:v>
                </c:pt>
                <c:pt idx="2456">
                  <c:v>0.96712328767099998</c:v>
                </c:pt>
                <c:pt idx="2457">
                  <c:v>0.96546091015199997</c:v>
                </c:pt>
                <c:pt idx="2458">
                  <c:v>0.99376049915999998</c:v>
                </c:pt>
                <c:pt idx="2459">
                  <c:v>0.98025834755100005</c:v>
                </c:pt>
                <c:pt idx="2460">
                  <c:v>0.95447192049899998</c:v>
                </c:pt>
                <c:pt idx="2461">
                  <c:v>0.98730842911899996</c:v>
                </c:pt>
                <c:pt idx="2462">
                  <c:v>0.99755271084300001</c:v>
                </c:pt>
                <c:pt idx="2463">
                  <c:v>0.992857142857</c:v>
                </c:pt>
                <c:pt idx="2464">
                  <c:v>0.988957768307</c:v>
                </c:pt>
                <c:pt idx="2465">
                  <c:v>0.97374650312</c:v>
                </c:pt>
                <c:pt idx="2466">
                  <c:v>0.98786507609999996</c:v>
                </c:pt>
                <c:pt idx="2467">
                  <c:v>0.88311688311699998</c:v>
                </c:pt>
                <c:pt idx="2468">
                  <c:v>0.96374087994699997</c:v>
                </c:pt>
                <c:pt idx="2469">
                  <c:v>0.99021663172600005</c:v>
                </c:pt>
                <c:pt idx="2470">
                  <c:v>0.988692899141</c:v>
                </c:pt>
                <c:pt idx="2471">
                  <c:v>0.89254577157799997</c:v>
                </c:pt>
                <c:pt idx="2472">
                  <c:v>0.98840131451799995</c:v>
                </c:pt>
                <c:pt idx="2473">
                  <c:v>0.99964739069099995</c:v>
                </c:pt>
                <c:pt idx="2474">
                  <c:v>0.99804479203700003</c:v>
                </c:pt>
                <c:pt idx="2475">
                  <c:v>0.98728893947999996</c:v>
                </c:pt>
                <c:pt idx="2476">
                  <c:v>0.96678357747099997</c:v>
                </c:pt>
                <c:pt idx="2477">
                  <c:v>0.98936387809399995</c:v>
                </c:pt>
                <c:pt idx="2478">
                  <c:v>0.97025948103799997</c:v>
                </c:pt>
                <c:pt idx="2479">
                  <c:v>0.87541736227</c:v>
                </c:pt>
                <c:pt idx="2480">
                  <c:v>0.98413719185399995</c:v>
                </c:pt>
                <c:pt idx="2481">
                  <c:v>0.97867803838</c:v>
                </c:pt>
                <c:pt idx="2482">
                  <c:v>0.84440418679499996</c:v>
                </c:pt>
                <c:pt idx="2483">
                  <c:v>0.97839388145299999</c:v>
                </c:pt>
                <c:pt idx="2484">
                  <c:v>0.98514851485099997</c:v>
                </c:pt>
                <c:pt idx="2485">
                  <c:v>1</c:v>
                </c:pt>
                <c:pt idx="2486">
                  <c:v>0.99545692818499998</c:v>
                </c:pt>
                <c:pt idx="2487">
                  <c:v>0.99856938483500002</c:v>
                </c:pt>
                <c:pt idx="2488">
                  <c:v>0.94577861163200005</c:v>
                </c:pt>
                <c:pt idx="2489">
                  <c:v>0.952809868808</c:v>
                </c:pt>
                <c:pt idx="2490">
                  <c:v>0.98523164070400004</c:v>
                </c:pt>
                <c:pt idx="2491">
                  <c:v>0.98658859085799999</c:v>
                </c:pt>
                <c:pt idx="2492">
                  <c:v>0.97846700908700002</c:v>
                </c:pt>
                <c:pt idx="2493">
                  <c:v>0.90984578884900003</c:v>
                </c:pt>
                <c:pt idx="2494">
                  <c:v>0.99815905743699995</c:v>
                </c:pt>
                <c:pt idx="2495">
                  <c:v>0.998712288447</c:v>
                </c:pt>
                <c:pt idx="2496">
                  <c:v>0.99158563949099998</c:v>
                </c:pt>
                <c:pt idx="2497">
                  <c:v>0.94582185491299997</c:v>
                </c:pt>
                <c:pt idx="2498">
                  <c:v>0.99814402375599998</c:v>
                </c:pt>
                <c:pt idx="2499">
                  <c:v>0.98551299861099995</c:v>
                </c:pt>
                <c:pt idx="2500">
                  <c:v>0.97058234940999999</c:v>
                </c:pt>
                <c:pt idx="2501">
                  <c:v>0.99410261450799997</c:v>
                </c:pt>
                <c:pt idx="2502">
                  <c:v>0.99259403624999998</c:v>
                </c:pt>
                <c:pt idx="2503">
                  <c:v>0.95808714918799998</c:v>
                </c:pt>
                <c:pt idx="2504">
                  <c:v>0.99184732258700004</c:v>
                </c:pt>
                <c:pt idx="2505">
                  <c:v>0.99601752289900003</c:v>
                </c:pt>
                <c:pt idx="2506">
                  <c:v>0.97509695856300005</c:v>
                </c:pt>
                <c:pt idx="2507">
                  <c:v>0.99214026602200001</c:v>
                </c:pt>
                <c:pt idx="2508">
                  <c:v>1</c:v>
                </c:pt>
                <c:pt idx="2509">
                  <c:v>0.96421805935600002</c:v>
                </c:pt>
                <c:pt idx="2510">
                  <c:v>0.97645547945199995</c:v>
                </c:pt>
                <c:pt idx="2511">
                  <c:v>0.98989527833900004</c:v>
                </c:pt>
                <c:pt idx="2512">
                  <c:v>0.99547681869600002</c:v>
                </c:pt>
                <c:pt idx="2513">
                  <c:v>0.95468085106400002</c:v>
                </c:pt>
                <c:pt idx="2514">
                  <c:v>0.98087326120600005</c:v>
                </c:pt>
                <c:pt idx="2515">
                  <c:v>0.98207294457000005</c:v>
                </c:pt>
                <c:pt idx="2516">
                  <c:v>0.99665761437199996</c:v>
                </c:pt>
                <c:pt idx="2517">
                  <c:v>0.99769101595300003</c:v>
                </c:pt>
                <c:pt idx="2518">
                  <c:v>0.99918583350300005</c:v>
                </c:pt>
                <c:pt idx="2519">
                  <c:v>0.99778024417300004</c:v>
                </c:pt>
                <c:pt idx="2520">
                  <c:v>0.95624195624200004</c:v>
                </c:pt>
                <c:pt idx="2521">
                  <c:v>0.98284205895300003</c:v>
                </c:pt>
                <c:pt idx="2522">
                  <c:v>0.92359399507100004</c:v>
                </c:pt>
                <c:pt idx="2523">
                  <c:v>0.98501453813499995</c:v>
                </c:pt>
                <c:pt idx="2524">
                  <c:v>0.99347728295100002</c:v>
                </c:pt>
                <c:pt idx="2525">
                  <c:v>0.98929159802300004</c:v>
                </c:pt>
                <c:pt idx="2526">
                  <c:v>0.98993288590600004</c:v>
                </c:pt>
                <c:pt idx="2527">
                  <c:v>0.99287718540900005</c:v>
                </c:pt>
                <c:pt idx="2528">
                  <c:v>0.99011571841900003</c:v>
                </c:pt>
                <c:pt idx="2529">
                  <c:v>0.99683901557900001</c:v>
                </c:pt>
                <c:pt idx="2530">
                  <c:v>0.99886492622</c:v>
                </c:pt>
                <c:pt idx="2531">
                  <c:v>0.91254089421999995</c:v>
                </c:pt>
                <c:pt idx="2532">
                  <c:v>0.94343480236300004</c:v>
                </c:pt>
                <c:pt idx="2533">
                  <c:v>0.98544558889400002</c:v>
                </c:pt>
                <c:pt idx="2534">
                  <c:v>0.90890076690699995</c:v>
                </c:pt>
                <c:pt idx="2535">
                  <c:v>0.99032403240300004</c:v>
                </c:pt>
                <c:pt idx="2536">
                  <c:v>0.99037816066200002</c:v>
                </c:pt>
                <c:pt idx="2537">
                  <c:v>0.99193919852599999</c:v>
                </c:pt>
                <c:pt idx="2538">
                  <c:v>0.99425287356299996</c:v>
                </c:pt>
                <c:pt idx="2539">
                  <c:v>0.98082433325999996</c:v>
                </c:pt>
                <c:pt idx="2540">
                  <c:v>0.99712516585599997</c:v>
                </c:pt>
                <c:pt idx="2541">
                  <c:v>0.95643153527000002</c:v>
                </c:pt>
                <c:pt idx="2542">
                  <c:v>0.99853658536599998</c:v>
                </c:pt>
                <c:pt idx="2543">
                  <c:v>0.97816693199899996</c:v>
                </c:pt>
                <c:pt idx="2544">
                  <c:v>0.959598265236</c:v>
                </c:pt>
                <c:pt idx="2545">
                  <c:v>0.99712389380499999</c:v>
                </c:pt>
                <c:pt idx="2546">
                  <c:v>0.95337995338000003</c:v>
                </c:pt>
                <c:pt idx="2547">
                  <c:v>0.98529102752700004</c:v>
                </c:pt>
                <c:pt idx="2548">
                  <c:v>0.98998748435499995</c:v>
                </c:pt>
                <c:pt idx="2549">
                  <c:v>0.99258945585400005</c:v>
                </c:pt>
                <c:pt idx="2550">
                  <c:v>0.99471482052399995</c:v>
                </c:pt>
                <c:pt idx="2551">
                  <c:v>0.97916204832599996</c:v>
                </c:pt>
                <c:pt idx="2552">
                  <c:v>0.99510831586299997</c:v>
                </c:pt>
                <c:pt idx="2553">
                  <c:v>0.97755856966700005</c:v>
                </c:pt>
                <c:pt idx="2554">
                  <c:v>0.95490004875699996</c:v>
                </c:pt>
                <c:pt idx="2555">
                  <c:v>0.98588393457300005</c:v>
                </c:pt>
                <c:pt idx="2556">
                  <c:v>0.99219794917500004</c:v>
                </c:pt>
                <c:pt idx="2557">
                  <c:v>0.99084292087299997</c:v>
                </c:pt>
                <c:pt idx="2558">
                  <c:v>0.98886748019699999</c:v>
                </c:pt>
                <c:pt idx="2559">
                  <c:v>0.98871747639899998</c:v>
                </c:pt>
                <c:pt idx="2560">
                  <c:v>0.99135446685899997</c:v>
                </c:pt>
                <c:pt idx="2561">
                  <c:v>0.98415614236500004</c:v>
                </c:pt>
                <c:pt idx="2562">
                  <c:v>0.99472179458999999</c:v>
                </c:pt>
                <c:pt idx="2563">
                  <c:v>0.99626865671599996</c:v>
                </c:pt>
                <c:pt idx="2564">
                  <c:v>0.98990120746400001</c:v>
                </c:pt>
                <c:pt idx="2565">
                  <c:v>0.97912546693000002</c:v>
                </c:pt>
                <c:pt idx="2566">
                  <c:v>0.98980075901300002</c:v>
                </c:pt>
                <c:pt idx="2567">
                  <c:v>0.99443493150700002</c:v>
                </c:pt>
                <c:pt idx="2568">
                  <c:v>0.99891304347800003</c:v>
                </c:pt>
                <c:pt idx="2569">
                  <c:v>0.98205246203399998</c:v>
                </c:pt>
                <c:pt idx="2570">
                  <c:v>0.99552355001899995</c:v>
                </c:pt>
                <c:pt idx="2571">
                  <c:v>0.99901903080200005</c:v>
                </c:pt>
                <c:pt idx="2572">
                  <c:v>0.982097725358</c:v>
                </c:pt>
                <c:pt idx="2573">
                  <c:v>0.99412296564199998</c:v>
                </c:pt>
                <c:pt idx="2574">
                  <c:v>0.99245038826599996</c:v>
                </c:pt>
                <c:pt idx="2575">
                  <c:v>0.88857698121399997</c:v>
                </c:pt>
                <c:pt idx="2576">
                  <c:v>0.98797250859100005</c:v>
                </c:pt>
                <c:pt idx="2577">
                  <c:v>0.99037433155099996</c:v>
                </c:pt>
                <c:pt idx="2578">
                  <c:v>0.99228224917300001</c:v>
                </c:pt>
                <c:pt idx="2579">
                  <c:v>0.98553806890700002</c:v>
                </c:pt>
                <c:pt idx="2580">
                  <c:v>0.89622428216100003</c:v>
                </c:pt>
                <c:pt idx="2581">
                  <c:v>0.99647960240199995</c:v>
                </c:pt>
                <c:pt idx="2582">
                  <c:v>0.98993012741499997</c:v>
                </c:pt>
                <c:pt idx="2583">
                  <c:v>0.99701670644399998</c:v>
                </c:pt>
                <c:pt idx="2584">
                  <c:v>0.97320656871199995</c:v>
                </c:pt>
                <c:pt idx="2585">
                  <c:v>0.96603440670499996</c:v>
                </c:pt>
                <c:pt idx="2586">
                  <c:v>0.98033126293999995</c:v>
                </c:pt>
                <c:pt idx="2587">
                  <c:v>0.976521919801</c:v>
                </c:pt>
                <c:pt idx="2588">
                  <c:v>0.97415219189400004</c:v>
                </c:pt>
                <c:pt idx="2589">
                  <c:v>0.97610441767099998</c:v>
                </c:pt>
                <c:pt idx="2590">
                  <c:v>0.886331516253</c:v>
                </c:pt>
                <c:pt idx="2591">
                  <c:v>0.99698046181199995</c:v>
                </c:pt>
                <c:pt idx="2592">
                  <c:v>0.99349422875100002</c:v>
                </c:pt>
                <c:pt idx="2593">
                  <c:v>0.96394377673700005</c:v>
                </c:pt>
                <c:pt idx="2594">
                  <c:v>0.99682161303100003</c:v>
                </c:pt>
                <c:pt idx="2595">
                  <c:v>0.98840524615100001</c:v>
                </c:pt>
                <c:pt idx="2596">
                  <c:v>0.98796369376500004</c:v>
                </c:pt>
                <c:pt idx="2597">
                  <c:v>0.85216240070600002</c:v>
                </c:pt>
                <c:pt idx="2598">
                  <c:v>0.98416988416999995</c:v>
                </c:pt>
                <c:pt idx="2599">
                  <c:v>0.97746801604</c:v>
                </c:pt>
                <c:pt idx="2600">
                  <c:v>0.95625398173700005</c:v>
                </c:pt>
                <c:pt idx="2601">
                  <c:v>0.98653686826800002</c:v>
                </c:pt>
                <c:pt idx="2602">
                  <c:v>0.98417540514799995</c:v>
                </c:pt>
                <c:pt idx="2603">
                  <c:v>0.99409765694899999</c:v>
                </c:pt>
                <c:pt idx="2604">
                  <c:v>0.98862461220300002</c:v>
                </c:pt>
                <c:pt idx="2605">
                  <c:v>0.99578059071699998</c:v>
                </c:pt>
                <c:pt idx="2606">
                  <c:v>0.96731748726699995</c:v>
                </c:pt>
                <c:pt idx="2607">
                  <c:v>0.98818982177400005</c:v>
                </c:pt>
                <c:pt idx="2608">
                  <c:v>0.99297834991199996</c:v>
                </c:pt>
                <c:pt idx="2609">
                  <c:v>0.96005127109599997</c:v>
                </c:pt>
                <c:pt idx="2610">
                  <c:v>0.97515653403400004</c:v>
                </c:pt>
                <c:pt idx="2611">
                  <c:v>0.973860445021</c:v>
                </c:pt>
                <c:pt idx="2612">
                  <c:v>0.98642625607800005</c:v>
                </c:pt>
                <c:pt idx="2613">
                  <c:v>0.976149914821</c:v>
                </c:pt>
                <c:pt idx="2614">
                  <c:v>0.97942539388299998</c:v>
                </c:pt>
                <c:pt idx="2615">
                  <c:v>0.98076144187900005</c:v>
                </c:pt>
                <c:pt idx="2616">
                  <c:v>0.98432850624900003</c:v>
                </c:pt>
                <c:pt idx="2617">
                  <c:v>0.98461849828000003</c:v>
                </c:pt>
                <c:pt idx="2618">
                  <c:v>0.97295081967200003</c:v>
                </c:pt>
                <c:pt idx="2619">
                  <c:v>0.97135146356699997</c:v>
                </c:pt>
                <c:pt idx="2620">
                  <c:v>0.99328312639899996</c:v>
                </c:pt>
                <c:pt idx="2621">
                  <c:v>0.90889498432600002</c:v>
                </c:pt>
                <c:pt idx="2622">
                  <c:v>0.989756979313</c:v>
                </c:pt>
                <c:pt idx="2623">
                  <c:v>0.99215686274500003</c:v>
                </c:pt>
                <c:pt idx="2624">
                  <c:v>0.99021852237300001</c:v>
                </c:pt>
                <c:pt idx="2625">
                  <c:v>0.98870868404800005</c:v>
                </c:pt>
                <c:pt idx="2626">
                  <c:v>0.98228766538599999</c:v>
                </c:pt>
                <c:pt idx="2627">
                  <c:v>0.97561536691999995</c:v>
                </c:pt>
                <c:pt idx="2628">
                  <c:v>0.98859489051100002</c:v>
                </c:pt>
                <c:pt idx="2629">
                  <c:v>0.969056099733</c:v>
                </c:pt>
                <c:pt idx="2630">
                  <c:v>0.98473615351099997</c:v>
                </c:pt>
                <c:pt idx="2631">
                  <c:v>0.98979365431599997</c:v>
                </c:pt>
                <c:pt idx="2632">
                  <c:v>0.91340659340700003</c:v>
                </c:pt>
                <c:pt idx="2633">
                  <c:v>0.980876139649</c:v>
                </c:pt>
                <c:pt idx="2634">
                  <c:v>0.98048577953100002</c:v>
                </c:pt>
                <c:pt idx="2635">
                  <c:v>0.988240719391</c:v>
                </c:pt>
                <c:pt idx="2636">
                  <c:v>0.95670274770999997</c:v>
                </c:pt>
                <c:pt idx="2637">
                  <c:v>0.98138528138500003</c:v>
                </c:pt>
                <c:pt idx="2638">
                  <c:v>0.97127312296000001</c:v>
                </c:pt>
                <c:pt idx="2639">
                  <c:v>0.97664835164800001</c:v>
                </c:pt>
                <c:pt idx="2640">
                  <c:v>0.98765996343700002</c:v>
                </c:pt>
                <c:pt idx="2641">
                  <c:v>0.94005708848699998</c:v>
                </c:pt>
                <c:pt idx="2642">
                  <c:v>0.94626224026700001</c:v>
                </c:pt>
                <c:pt idx="2643">
                  <c:v>0.95503309746599996</c:v>
                </c:pt>
                <c:pt idx="2644">
                  <c:v>0.98536895674299996</c:v>
                </c:pt>
                <c:pt idx="2645">
                  <c:v>0.965817277812</c:v>
                </c:pt>
                <c:pt idx="2646">
                  <c:v>0.99148112294299995</c:v>
                </c:pt>
                <c:pt idx="2647">
                  <c:v>0.95585412667900005</c:v>
                </c:pt>
                <c:pt idx="2648">
                  <c:v>0.97313746065100004</c:v>
                </c:pt>
                <c:pt idx="2649">
                  <c:v>0.97702616464600001</c:v>
                </c:pt>
                <c:pt idx="2650">
                  <c:v>0.97629310344800002</c:v>
                </c:pt>
                <c:pt idx="2651">
                  <c:v>0.99090345255300005</c:v>
                </c:pt>
                <c:pt idx="2652">
                  <c:v>0.90992436396999998</c:v>
                </c:pt>
                <c:pt idx="2653">
                  <c:v>0.98972837251800005</c:v>
                </c:pt>
                <c:pt idx="2654">
                  <c:v>0.82468971631200005</c:v>
                </c:pt>
                <c:pt idx="2655">
                  <c:v>0.9955654102</c:v>
                </c:pt>
                <c:pt idx="2656">
                  <c:v>0.97892225094499996</c:v>
                </c:pt>
                <c:pt idx="2657">
                  <c:v>0.97959183673500005</c:v>
                </c:pt>
                <c:pt idx="2658">
                  <c:v>0.99740211542000001</c:v>
                </c:pt>
                <c:pt idx="2659">
                  <c:v>0.98150406504099996</c:v>
                </c:pt>
                <c:pt idx="2660">
                  <c:v>0.99018966644899997</c:v>
                </c:pt>
                <c:pt idx="2661">
                  <c:v>0.97119078105000001</c:v>
                </c:pt>
                <c:pt idx="2662">
                  <c:v>0.98972228296499998</c:v>
                </c:pt>
                <c:pt idx="2663">
                  <c:v>0.84420121099199996</c:v>
                </c:pt>
                <c:pt idx="2664">
                  <c:v>0.95605381165900005</c:v>
                </c:pt>
                <c:pt idx="2665">
                  <c:v>0.97645519947699999</c:v>
                </c:pt>
                <c:pt idx="2666">
                  <c:v>0.97832749562200005</c:v>
                </c:pt>
                <c:pt idx="2667">
                  <c:v>0.97709923664099996</c:v>
                </c:pt>
                <c:pt idx="2668">
                  <c:v>0.97698010144400005</c:v>
                </c:pt>
                <c:pt idx="2669">
                  <c:v>0.995892457058</c:v>
                </c:pt>
                <c:pt idx="2670">
                  <c:v>0.97305213825400005</c:v>
                </c:pt>
                <c:pt idx="2671">
                  <c:v>0.99122635991399999</c:v>
                </c:pt>
                <c:pt idx="2672">
                  <c:v>0.97576667381500004</c:v>
                </c:pt>
                <c:pt idx="2673">
                  <c:v>0.97374501155199999</c:v>
                </c:pt>
                <c:pt idx="2674">
                  <c:v>0.96802692469499996</c:v>
                </c:pt>
                <c:pt idx="2675">
                  <c:v>0.95607808340699996</c:v>
                </c:pt>
                <c:pt idx="2676">
                  <c:v>0.97378822550400002</c:v>
                </c:pt>
                <c:pt idx="2677">
                  <c:v>0.93486995136399997</c:v>
                </c:pt>
                <c:pt idx="2678">
                  <c:v>0.99123595505600004</c:v>
                </c:pt>
                <c:pt idx="2679">
                  <c:v>0.98211882330300004</c:v>
                </c:pt>
                <c:pt idx="2680">
                  <c:v>0.99352226720600001</c:v>
                </c:pt>
                <c:pt idx="2681">
                  <c:v>0.98264150943399997</c:v>
                </c:pt>
                <c:pt idx="2682">
                  <c:v>0.984061270958</c:v>
                </c:pt>
                <c:pt idx="2683">
                  <c:v>0.98464575564800005</c:v>
                </c:pt>
                <c:pt idx="2684">
                  <c:v>0.97560434686200004</c:v>
                </c:pt>
                <c:pt idx="2685">
                  <c:v>0.93236929922099998</c:v>
                </c:pt>
                <c:pt idx="2686">
                  <c:v>0.98556838365900001</c:v>
                </c:pt>
                <c:pt idx="2687">
                  <c:v>0.98342189160500004</c:v>
                </c:pt>
                <c:pt idx="2688">
                  <c:v>0.98408376963400002</c:v>
                </c:pt>
                <c:pt idx="2689">
                  <c:v>0.98033924440999998</c:v>
                </c:pt>
                <c:pt idx="2690">
                  <c:v>0.93890224358999996</c:v>
                </c:pt>
                <c:pt idx="2691">
                  <c:v>0.97457114026199998</c:v>
                </c:pt>
                <c:pt idx="2692">
                  <c:v>0.98514146142900005</c:v>
                </c:pt>
                <c:pt idx="2693">
                  <c:v>0.95009980039899999</c:v>
                </c:pt>
                <c:pt idx="2694">
                  <c:v>0.95532500529300002</c:v>
                </c:pt>
                <c:pt idx="2695">
                  <c:v>0.96632407609899995</c:v>
                </c:pt>
                <c:pt idx="2696">
                  <c:v>0.96046056919400002</c:v>
                </c:pt>
                <c:pt idx="2697">
                  <c:v>0.96096222831800004</c:v>
                </c:pt>
                <c:pt idx="2698">
                  <c:v>0.97154753643299996</c:v>
                </c:pt>
                <c:pt idx="2699">
                  <c:v>0.99034830046199995</c:v>
                </c:pt>
                <c:pt idx="2700">
                  <c:v>0.97881442248899997</c:v>
                </c:pt>
                <c:pt idx="2701">
                  <c:v>0.98193411264599995</c:v>
                </c:pt>
                <c:pt idx="2702">
                  <c:v>0.98419596997199998</c:v>
                </c:pt>
                <c:pt idx="2703">
                  <c:v>0.98689330329699998</c:v>
                </c:pt>
                <c:pt idx="2704">
                  <c:v>0.99240986717299995</c:v>
                </c:pt>
                <c:pt idx="2705">
                  <c:v>0.98617315464800004</c:v>
                </c:pt>
                <c:pt idx="2706">
                  <c:v>0.97714148219399999</c:v>
                </c:pt>
                <c:pt idx="2707">
                  <c:v>0.98100851342499995</c:v>
                </c:pt>
                <c:pt idx="2708">
                  <c:v>0.96067531397999995</c:v>
                </c:pt>
                <c:pt idx="2709">
                  <c:v>0.97784405624199999</c:v>
                </c:pt>
                <c:pt idx="2710">
                  <c:v>0.96917460961299995</c:v>
                </c:pt>
                <c:pt idx="2711">
                  <c:v>0.98308270676700005</c:v>
                </c:pt>
                <c:pt idx="2712">
                  <c:v>0.96131078224099997</c:v>
                </c:pt>
                <c:pt idx="2713">
                  <c:v>0.99023769100199999</c:v>
                </c:pt>
                <c:pt idx="2714">
                  <c:v>0.98714226461999999</c:v>
                </c:pt>
                <c:pt idx="2715">
                  <c:v>0.98316939890699995</c:v>
                </c:pt>
                <c:pt idx="2716">
                  <c:v>0.979738856371</c:v>
                </c:pt>
                <c:pt idx="2717">
                  <c:v>0.98944925089699998</c:v>
                </c:pt>
                <c:pt idx="2718">
                  <c:v>0.97364924712099998</c:v>
                </c:pt>
                <c:pt idx="2719">
                  <c:v>0.98547074777200006</c:v>
                </c:pt>
                <c:pt idx="2720">
                  <c:v>0.99540275834500003</c:v>
                </c:pt>
                <c:pt idx="2721">
                  <c:v>0.986165237724</c:v>
                </c:pt>
                <c:pt idx="2722">
                  <c:v>0.97778226620899999</c:v>
                </c:pt>
                <c:pt idx="2723">
                  <c:v>0.98080279232099998</c:v>
                </c:pt>
                <c:pt idx="2724">
                  <c:v>0.99458483754500004</c:v>
                </c:pt>
                <c:pt idx="2725">
                  <c:v>0.98491950275100004</c:v>
                </c:pt>
                <c:pt idx="2726">
                  <c:v>0.97228011671500003</c:v>
                </c:pt>
                <c:pt idx="2727">
                  <c:v>0.981741573034</c:v>
                </c:pt>
                <c:pt idx="2728">
                  <c:v>0.969856362533</c:v>
                </c:pt>
                <c:pt idx="2729">
                  <c:v>0.98112082670900003</c:v>
                </c:pt>
                <c:pt idx="2730">
                  <c:v>0.98537336412599996</c:v>
                </c:pt>
                <c:pt idx="2731">
                  <c:v>0.99189596683000003</c:v>
                </c:pt>
                <c:pt idx="2732">
                  <c:v>0.98131568703799998</c:v>
                </c:pt>
                <c:pt idx="2733">
                  <c:v>0.99136577707999995</c:v>
                </c:pt>
                <c:pt idx="2734">
                  <c:v>0.97843099828199998</c:v>
                </c:pt>
                <c:pt idx="2735">
                  <c:v>0.99426083514700003</c:v>
                </c:pt>
                <c:pt idx="2736">
                  <c:v>0.98866167240299996</c:v>
                </c:pt>
                <c:pt idx="2737">
                  <c:v>0.95586432366200003</c:v>
                </c:pt>
                <c:pt idx="2738">
                  <c:v>0.98510550268899999</c:v>
                </c:pt>
                <c:pt idx="2739">
                  <c:v>0.89953223510299996</c:v>
                </c:pt>
                <c:pt idx="2740">
                  <c:v>0.95474053843200002</c:v>
                </c:pt>
                <c:pt idx="2741">
                  <c:v>0.98393498393500001</c:v>
                </c:pt>
                <c:pt idx="2742">
                  <c:v>0.97816338467499997</c:v>
                </c:pt>
                <c:pt idx="2743">
                  <c:v>0.97450214033100002</c:v>
                </c:pt>
                <c:pt idx="2744">
                  <c:v>0.87419493344800003</c:v>
                </c:pt>
                <c:pt idx="2745">
                  <c:v>0.889413096811</c:v>
                </c:pt>
                <c:pt idx="2746">
                  <c:v>0.96934361481999998</c:v>
                </c:pt>
                <c:pt idx="2747">
                  <c:v>0.94369973190300005</c:v>
                </c:pt>
                <c:pt idx="2748">
                  <c:v>0.973171701113</c:v>
                </c:pt>
                <c:pt idx="2749">
                  <c:v>0.98872785829300003</c:v>
                </c:pt>
                <c:pt idx="2750">
                  <c:v>0.91992665036700005</c:v>
                </c:pt>
                <c:pt idx="2751">
                  <c:v>0.85458698134800004</c:v>
                </c:pt>
                <c:pt idx="2752">
                  <c:v>0.96174220129499999</c:v>
                </c:pt>
                <c:pt idx="2753">
                  <c:v>0.97300061362199997</c:v>
                </c:pt>
                <c:pt idx="2754">
                  <c:v>0.75303378156800005</c:v>
                </c:pt>
                <c:pt idx="2755">
                  <c:v>0.89233102252999996</c:v>
                </c:pt>
                <c:pt idx="2756">
                  <c:v>0.93459365493299995</c:v>
                </c:pt>
                <c:pt idx="2757">
                  <c:v>0.85982973668600005</c:v>
                </c:pt>
                <c:pt idx="2758">
                  <c:v>0.97961679576000005</c:v>
                </c:pt>
                <c:pt idx="2759">
                  <c:v>0.95129598662199999</c:v>
                </c:pt>
                <c:pt idx="2760">
                  <c:v>0.62155688622799998</c:v>
                </c:pt>
                <c:pt idx="2761">
                  <c:v>0.74616023246200003</c:v>
                </c:pt>
                <c:pt idx="2762">
                  <c:v>0.89380911435900001</c:v>
                </c:pt>
                <c:pt idx="2763">
                  <c:v>0.95982605094200002</c:v>
                </c:pt>
                <c:pt idx="2764">
                  <c:v>0.98395507420799999</c:v>
                </c:pt>
                <c:pt idx="2765">
                  <c:v>0.85294909776500005</c:v>
                </c:pt>
                <c:pt idx="2766">
                  <c:v>0.77955082742299997</c:v>
                </c:pt>
                <c:pt idx="2767">
                  <c:v>0.77735530207000003</c:v>
                </c:pt>
                <c:pt idx="2768">
                  <c:v>0.90842230130500001</c:v>
                </c:pt>
                <c:pt idx="2769">
                  <c:v>0.95163457232399995</c:v>
                </c:pt>
                <c:pt idx="2770">
                  <c:v>0.71583884033300005</c:v>
                </c:pt>
                <c:pt idx="2771">
                  <c:v>0.55833131215099996</c:v>
                </c:pt>
                <c:pt idx="2772">
                  <c:v>0.96327748450799999</c:v>
                </c:pt>
                <c:pt idx="2773">
                  <c:v>0.47015384615400002</c:v>
                </c:pt>
                <c:pt idx="2774">
                  <c:v>0.78014505892999997</c:v>
                </c:pt>
                <c:pt idx="2775">
                  <c:v>0.58991596638699995</c:v>
                </c:pt>
                <c:pt idx="2776">
                  <c:v>0.78300803673899999</c:v>
                </c:pt>
                <c:pt idx="2777">
                  <c:v>0.82423998389399999</c:v>
                </c:pt>
                <c:pt idx="2778">
                  <c:v>0.97531702898600003</c:v>
                </c:pt>
                <c:pt idx="2779">
                  <c:v>0.89006024096400005</c:v>
                </c:pt>
                <c:pt idx="2780">
                  <c:v>0.77657452265600002</c:v>
                </c:pt>
                <c:pt idx="2781">
                  <c:v>0.74776240846200004</c:v>
                </c:pt>
                <c:pt idx="2782">
                  <c:v>0.82981267437200001</c:v>
                </c:pt>
                <c:pt idx="2783">
                  <c:v>0.63566433566400005</c:v>
                </c:pt>
                <c:pt idx="2784">
                  <c:v>0.631075914801</c:v>
                </c:pt>
                <c:pt idx="2785">
                  <c:v>0.56029468786400005</c:v>
                </c:pt>
                <c:pt idx="2786">
                  <c:v>0.50565640620899999</c:v>
                </c:pt>
                <c:pt idx="2787">
                  <c:v>0.98168663802800005</c:v>
                </c:pt>
                <c:pt idx="2788">
                  <c:v>0.93572084481200002</c:v>
                </c:pt>
                <c:pt idx="2789">
                  <c:v>0.98412698412699995</c:v>
                </c:pt>
                <c:pt idx="2790">
                  <c:v>0.78747361013399997</c:v>
                </c:pt>
                <c:pt idx="2791">
                  <c:v>0.502280790674</c:v>
                </c:pt>
                <c:pt idx="2792">
                  <c:v>0.82275931520599999</c:v>
                </c:pt>
                <c:pt idx="2793">
                  <c:v>0.87105018587399996</c:v>
                </c:pt>
                <c:pt idx="2794">
                  <c:v>0.86250275877299998</c:v>
                </c:pt>
                <c:pt idx="2795">
                  <c:v>0.73171265878199998</c:v>
                </c:pt>
                <c:pt idx="2796">
                  <c:v>0.84945188794199999</c:v>
                </c:pt>
                <c:pt idx="2797">
                  <c:v>0.708077360637</c:v>
                </c:pt>
                <c:pt idx="2798">
                  <c:v>0.99134103019499997</c:v>
                </c:pt>
                <c:pt idx="2799">
                  <c:v>0.79710500490699998</c:v>
                </c:pt>
                <c:pt idx="2800">
                  <c:v>0.83418843283599997</c:v>
                </c:pt>
                <c:pt idx="2801">
                  <c:v>0.90771349862299999</c:v>
                </c:pt>
                <c:pt idx="2802">
                  <c:v>0.98775773195899996</c:v>
                </c:pt>
                <c:pt idx="2803">
                  <c:v>0.86705202312100005</c:v>
                </c:pt>
                <c:pt idx="2804">
                  <c:v>0.93047595315200005</c:v>
                </c:pt>
                <c:pt idx="2805">
                  <c:v>0.84680558736</c:v>
                </c:pt>
                <c:pt idx="2806">
                  <c:v>0.84524866785099995</c:v>
                </c:pt>
                <c:pt idx="2807">
                  <c:v>0.64657655661400004</c:v>
                </c:pt>
                <c:pt idx="2808">
                  <c:v>0.97229524772499998</c:v>
                </c:pt>
                <c:pt idx="2809">
                  <c:v>0.92944456358600003</c:v>
                </c:pt>
                <c:pt idx="2810">
                  <c:v>0.97930751895099999</c:v>
                </c:pt>
                <c:pt idx="2811">
                  <c:v>0.94011716207399998</c:v>
                </c:pt>
                <c:pt idx="2812">
                  <c:v>0.953114825266</c:v>
                </c:pt>
                <c:pt idx="2813">
                  <c:v>0.76814345991599997</c:v>
                </c:pt>
                <c:pt idx="2814">
                  <c:v>0.90936485860000005</c:v>
                </c:pt>
                <c:pt idx="2815">
                  <c:v>0.97279572504300005</c:v>
                </c:pt>
                <c:pt idx="2816">
                  <c:v>0.91469194312799995</c:v>
                </c:pt>
                <c:pt idx="2817">
                  <c:v>0.91331923890099997</c:v>
                </c:pt>
                <c:pt idx="2818">
                  <c:v>0.94487015751400005</c:v>
                </c:pt>
                <c:pt idx="2819">
                  <c:v>0.98828790460000004</c:v>
                </c:pt>
                <c:pt idx="2820">
                  <c:v>0.95958051125199995</c:v>
                </c:pt>
                <c:pt idx="2821">
                  <c:v>0.98017429193899996</c:v>
                </c:pt>
                <c:pt idx="2822">
                  <c:v>0.98596183373500002</c:v>
                </c:pt>
                <c:pt idx="2823">
                  <c:v>0.93562708102100001</c:v>
                </c:pt>
                <c:pt idx="2824">
                  <c:v>0.75078534031400002</c:v>
                </c:pt>
                <c:pt idx="2825">
                  <c:v>0.959161855891</c:v>
                </c:pt>
                <c:pt idx="2826">
                  <c:v>0.99438202247200003</c:v>
                </c:pt>
                <c:pt idx="2827">
                  <c:v>0.96722027972000002</c:v>
                </c:pt>
                <c:pt idx="2828">
                  <c:v>0.99061607507100002</c:v>
                </c:pt>
                <c:pt idx="2829">
                  <c:v>0.82909545644000004</c:v>
                </c:pt>
                <c:pt idx="2830">
                  <c:v>0.99695916594300005</c:v>
                </c:pt>
                <c:pt idx="2831">
                  <c:v>0.94050991501400005</c:v>
                </c:pt>
                <c:pt idx="2832">
                  <c:v>0.95865870463900005</c:v>
                </c:pt>
                <c:pt idx="2833">
                  <c:v>0.97483884383399999</c:v>
                </c:pt>
                <c:pt idx="2834">
                  <c:v>0.99245196706299998</c:v>
                </c:pt>
                <c:pt idx="2835">
                  <c:v>0.98008226888899996</c:v>
                </c:pt>
                <c:pt idx="2836">
                  <c:v>0.98255062473099997</c:v>
                </c:pt>
                <c:pt idx="2837">
                  <c:v>0.93877551020399996</c:v>
                </c:pt>
                <c:pt idx="2838">
                  <c:v>0.98788123611400003</c:v>
                </c:pt>
                <c:pt idx="2839">
                  <c:v>0.95217831813599996</c:v>
                </c:pt>
                <c:pt idx="2840">
                  <c:v>0.97862391449599995</c:v>
                </c:pt>
                <c:pt idx="2841">
                  <c:v>0.85273428636299997</c:v>
                </c:pt>
                <c:pt idx="2842">
                  <c:v>0.99612844454600002</c:v>
                </c:pt>
                <c:pt idx="2843">
                  <c:v>0.93956934475599996</c:v>
                </c:pt>
                <c:pt idx="2844">
                  <c:v>0.96954201867500001</c:v>
                </c:pt>
                <c:pt idx="2845">
                  <c:v>0.99327402907399998</c:v>
                </c:pt>
                <c:pt idx="2846">
                  <c:v>0.94407819959100003</c:v>
                </c:pt>
                <c:pt idx="2847">
                  <c:v>0.99363449692000005</c:v>
                </c:pt>
                <c:pt idx="2848">
                  <c:v>0.99129574678499999</c:v>
                </c:pt>
                <c:pt idx="2849">
                  <c:v>0.99180872260300001</c:v>
                </c:pt>
                <c:pt idx="2850">
                  <c:v>0.97383720930200002</c:v>
                </c:pt>
                <c:pt idx="2851">
                  <c:v>0.92806357172700005</c:v>
                </c:pt>
                <c:pt idx="2852">
                  <c:v>0.95630290551399999</c:v>
                </c:pt>
                <c:pt idx="2853">
                  <c:v>0.97666437886099999</c:v>
                </c:pt>
                <c:pt idx="2854">
                  <c:v>0.96276943174399998</c:v>
                </c:pt>
                <c:pt idx="2855">
                  <c:v>0.98866414758800003</c:v>
                </c:pt>
                <c:pt idx="2856">
                  <c:v>0.99517111064499997</c:v>
                </c:pt>
                <c:pt idx="2857">
                  <c:v>0.98471012953899995</c:v>
                </c:pt>
                <c:pt idx="2858">
                  <c:v>0.98583690987100003</c:v>
                </c:pt>
                <c:pt idx="2859">
                  <c:v>0.99153396492599999</c:v>
                </c:pt>
                <c:pt idx="2860">
                  <c:v>0.98277909738699998</c:v>
                </c:pt>
                <c:pt idx="2861">
                  <c:v>0.98845541401299997</c:v>
                </c:pt>
                <c:pt idx="2862">
                  <c:v>0.95470657739300002</c:v>
                </c:pt>
                <c:pt idx="2863">
                  <c:v>0.96271510516299996</c:v>
                </c:pt>
                <c:pt idx="2864">
                  <c:v>0.97276264591399997</c:v>
                </c:pt>
                <c:pt idx="2865">
                  <c:v>0.96549612086600001</c:v>
                </c:pt>
                <c:pt idx="2866">
                  <c:v>0.99166666666699999</c:v>
                </c:pt>
                <c:pt idx="2867">
                  <c:v>0.991239048811</c:v>
                </c:pt>
                <c:pt idx="2868">
                  <c:v>0.98324265505999997</c:v>
                </c:pt>
                <c:pt idx="2869">
                  <c:v>0.97690437601299995</c:v>
                </c:pt>
                <c:pt idx="2870">
                  <c:v>0.99659045326899998</c:v>
                </c:pt>
                <c:pt idx="2871">
                  <c:v>0.990442754047</c:v>
                </c:pt>
                <c:pt idx="2872">
                  <c:v>0.98662551440299995</c:v>
                </c:pt>
                <c:pt idx="2873">
                  <c:v>0.98990084465700001</c:v>
                </c:pt>
                <c:pt idx="2874">
                  <c:v>0.99597546952899996</c:v>
                </c:pt>
                <c:pt idx="2875">
                  <c:v>0.99028340080999999</c:v>
                </c:pt>
                <c:pt idx="2876">
                  <c:v>0.97445852063799998</c:v>
                </c:pt>
                <c:pt idx="2877">
                  <c:v>0.97885133734200003</c:v>
                </c:pt>
                <c:pt idx="2878">
                  <c:v>0.89953937266899997</c:v>
                </c:pt>
                <c:pt idx="2879">
                  <c:v>0.99174385823599998</c:v>
                </c:pt>
                <c:pt idx="2880">
                  <c:v>0.99089592385699998</c:v>
                </c:pt>
                <c:pt idx="2881">
                  <c:v>0.97130006425399995</c:v>
                </c:pt>
                <c:pt idx="2882">
                  <c:v>0.97720333808299997</c:v>
                </c:pt>
                <c:pt idx="2883">
                  <c:v>0.97533167495899997</c:v>
                </c:pt>
                <c:pt idx="2884">
                  <c:v>0.97934290773199995</c:v>
                </c:pt>
                <c:pt idx="2885">
                  <c:v>0.94739022369500003</c:v>
                </c:pt>
                <c:pt idx="2886">
                  <c:v>0.99479270979400003</c:v>
                </c:pt>
                <c:pt idx="2887">
                  <c:v>0.991671871747</c:v>
                </c:pt>
                <c:pt idx="2888">
                  <c:v>0.96724175584200001</c:v>
                </c:pt>
                <c:pt idx="2889">
                  <c:v>0.98055248618799995</c:v>
                </c:pt>
                <c:pt idx="2890">
                  <c:v>0.98707175177799999</c:v>
                </c:pt>
                <c:pt idx="2891">
                  <c:v>0.98385181667099997</c:v>
                </c:pt>
                <c:pt idx="2892">
                  <c:v>0.98278236914600003</c:v>
                </c:pt>
                <c:pt idx="2893">
                  <c:v>0.98165920238899995</c:v>
                </c:pt>
                <c:pt idx="2894">
                  <c:v>0.974159146842</c:v>
                </c:pt>
                <c:pt idx="2895">
                  <c:v>0.99228054697800006</c:v>
                </c:pt>
                <c:pt idx="2896">
                  <c:v>0.98287130944300005</c:v>
                </c:pt>
                <c:pt idx="2897">
                  <c:v>0.96110852352099996</c:v>
                </c:pt>
                <c:pt idx="2898">
                  <c:v>0.98331830477899995</c:v>
                </c:pt>
                <c:pt idx="2899">
                  <c:v>0.98424861643299999</c:v>
                </c:pt>
                <c:pt idx="2900">
                  <c:v>0.98680412371100001</c:v>
                </c:pt>
                <c:pt idx="2901">
                  <c:v>0.97139055222899995</c:v>
                </c:pt>
                <c:pt idx="2902">
                  <c:v>0.976411290323</c:v>
                </c:pt>
                <c:pt idx="2903">
                  <c:v>0.94555706785899996</c:v>
                </c:pt>
                <c:pt idx="2904">
                  <c:v>0.97949735449700004</c:v>
                </c:pt>
                <c:pt idx="2905">
                  <c:v>0.99293513166299996</c:v>
                </c:pt>
                <c:pt idx="2906">
                  <c:v>0.98868724958800003</c:v>
                </c:pt>
                <c:pt idx="2907">
                  <c:v>0.97428833792500003</c:v>
                </c:pt>
                <c:pt idx="2908">
                  <c:v>0.99012788871400004</c:v>
                </c:pt>
                <c:pt idx="2909">
                  <c:v>0.98643450091100005</c:v>
                </c:pt>
                <c:pt idx="2910">
                  <c:v>0.98754339391500001</c:v>
                </c:pt>
                <c:pt idx="2911">
                  <c:v>0.962587846217</c:v>
                </c:pt>
                <c:pt idx="2912">
                  <c:v>0.97321248741199995</c:v>
                </c:pt>
                <c:pt idx="2913">
                  <c:v>0.98735320686500005</c:v>
                </c:pt>
                <c:pt idx="2914">
                  <c:v>0.97915742793799998</c:v>
                </c:pt>
                <c:pt idx="2915">
                  <c:v>0.97646013768600004</c:v>
                </c:pt>
                <c:pt idx="2916">
                  <c:v>0.98950590292999996</c:v>
                </c:pt>
                <c:pt idx="2917">
                  <c:v>0.97354384467699995</c:v>
                </c:pt>
                <c:pt idx="2918">
                  <c:v>0.99313815187599996</c:v>
                </c:pt>
                <c:pt idx="2919">
                  <c:v>0.991548134405</c:v>
                </c:pt>
                <c:pt idx="2920">
                  <c:v>0.97727272727299996</c:v>
                </c:pt>
                <c:pt idx="2921">
                  <c:v>0.98769931662900001</c:v>
                </c:pt>
                <c:pt idx="2922">
                  <c:v>0.97002536315400001</c:v>
                </c:pt>
                <c:pt idx="2923">
                  <c:v>0.988374643562</c:v>
                </c:pt>
                <c:pt idx="2924">
                  <c:v>0.95267210144900005</c:v>
                </c:pt>
                <c:pt idx="2925">
                  <c:v>0.98847575559900003</c:v>
                </c:pt>
                <c:pt idx="2926">
                  <c:v>0.99293442260999998</c:v>
                </c:pt>
                <c:pt idx="2927">
                  <c:v>0.98431372548999996</c:v>
                </c:pt>
                <c:pt idx="2928">
                  <c:v>0.90285847083399995</c:v>
                </c:pt>
                <c:pt idx="2929">
                  <c:v>0.984414980228</c:v>
                </c:pt>
                <c:pt idx="2930">
                  <c:v>0.97367791337599996</c:v>
                </c:pt>
                <c:pt idx="2931">
                  <c:v>0.977525431748</c:v>
                </c:pt>
                <c:pt idx="2932">
                  <c:v>0.97489239598300004</c:v>
                </c:pt>
                <c:pt idx="2933">
                  <c:v>0.968693867077</c:v>
                </c:pt>
                <c:pt idx="2934">
                  <c:v>0.97336394948299998</c:v>
                </c:pt>
                <c:pt idx="2935">
                  <c:v>0.98203453103100002</c:v>
                </c:pt>
                <c:pt idx="2936">
                  <c:v>0.97874396135300001</c:v>
                </c:pt>
                <c:pt idx="2937">
                  <c:v>0.98599999999999999</c:v>
                </c:pt>
                <c:pt idx="2938">
                  <c:v>0.97954602145199998</c:v>
                </c:pt>
                <c:pt idx="2939">
                  <c:v>0.94611528822099999</c:v>
                </c:pt>
                <c:pt idx="2940">
                  <c:v>0.963000765501</c:v>
                </c:pt>
                <c:pt idx="2941">
                  <c:v>0.99075999075999999</c:v>
                </c:pt>
                <c:pt idx="2942">
                  <c:v>0.92223873204600004</c:v>
                </c:pt>
                <c:pt idx="2943">
                  <c:v>0.96605811262499997</c:v>
                </c:pt>
                <c:pt idx="2944">
                  <c:v>0.96487549148100005</c:v>
                </c:pt>
                <c:pt idx="2945">
                  <c:v>0.95881702598100005</c:v>
                </c:pt>
                <c:pt idx="2946">
                  <c:v>0.80671414038699996</c:v>
                </c:pt>
                <c:pt idx="2947">
                  <c:v>0.96932826362500002</c:v>
                </c:pt>
                <c:pt idx="2948">
                  <c:v>0.97982008266499998</c:v>
                </c:pt>
                <c:pt idx="2949">
                  <c:v>0.97871249038200003</c:v>
                </c:pt>
                <c:pt idx="2950">
                  <c:v>0.95814569536399996</c:v>
                </c:pt>
                <c:pt idx="2951">
                  <c:v>0.98454106280200004</c:v>
                </c:pt>
                <c:pt idx="2952">
                  <c:v>0.93867457962400003</c:v>
                </c:pt>
                <c:pt idx="2953">
                  <c:v>0.97503707365299996</c:v>
                </c:pt>
                <c:pt idx="2954">
                  <c:v>0.98378249463400003</c:v>
                </c:pt>
                <c:pt idx="2955">
                  <c:v>0.97868561278900001</c:v>
                </c:pt>
                <c:pt idx="2956">
                  <c:v>0.95018050541499999</c:v>
                </c:pt>
                <c:pt idx="2957">
                  <c:v>0.92944210032800001</c:v>
                </c:pt>
                <c:pt idx="2958">
                  <c:v>0.992904554818</c:v>
                </c:pt>
                <c:pt idx="2959">
                  <c:v>0.98890942698700002</c:v>
                </c:pt>
                <c:pt idx="2960">
                  <c:v>0.95705824284300001</c:v>
                </c:pt>
                <c:pt idx="2961">
                  <c:v>0.95232390991899996</c:v>
                </c:pt>
                <c:pt idx="2962">
                  <c:v>0.98746748640299997</c:v>
                </c:pt>
                <c:pt idx="2963">
                  <c:v>0.94787964937199998</c:v>
                </c:pt>
                <c:pt idx="2964">
                  <c:v>0.97354967770599998</c:v>
                </c:pt>
                <c:pt idx="2965">
                  <c:v>0.98189944134100005</c:v>
                </c:pt>
                <c:pt idx="2966">
                  <c:v>0.98024638912499995</c:v>
                </c:pt>
                <c:pt idx="2967">
                  <c:v>0.967558457973</c:v>
                </c:pt>
                <c:pt idx="2968">
                  <c:v>0.96437994722999998</c:v>
                </c:pt>
                <c:pt idx="2969">
                  <c:v>0.97591160220999995</c:v>
                </c:pt>
                <c:pt idx="2970">
                  <c:v>0.98255062473099997</c:v>
                </c:pt>
                <c:pt idx="2971">
                  <c:v>0.93320149417700005</c:v>
                </c:pt>
                <c:pt idx="2972">
                  <c:v>0.921327596804</c:v>
                </c:pt>
                <c:pt idx="2973">
                  <c:v>0.98012264749400002</c:v>
                </c:pt>
                <c:pt idx="2974">
                  <c:v>0.96472743930399996</c:v>
                </c:pt>
                <c:pt idx="2975">
                  <c:v>0.93907875185699996</c:v>
                </c:pt>
                <c:pt idx="2976">
                  <c:v>0.88969422423599998</c:v>
                </c:pt>
                <c:pt idx="2977">
                  <c:v>0.93003300330000005</c:v>
                </c:pt>
                <c:pt idx="2978">
                  <c:v>0.872670157068</c:v>
                </c:pt>
                <c:pt idx="2979">
                  <c:v>0.86124623581199999</c:v>
                </c:pt>
                <c:pt idx="2980">
                  <c:v>0.84243434764500003</c:v>
                </c:pt>
                <c:pt idx="2981">
                  <c:v>0.92121700584300004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3.6150022593800001E-3</c:v>
                </c:pt>
                <c:pt idx="2987">
                  <c:v>0</c:v>
                </c:pt>
                <c:pt idx="2988">
                  <c:v>0.38730904817900003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2.6986506746600001E-2</c:v>
                </c:pt>
                <c:pt idx="2995">
                  <c:v>0.243956654626</c:v>
                </c:pt>
                <c:pt idx="2996">
                  <c:v>0.10712200817299999</c:v>
                </c:pt>
                <c:pt idx="2997">
                  <c:v>0</c:v>
                </c:pt>
                <c:pt idx="2998">
                  <c:v>0</c:v>
                </c:pt>
                <c:pt idx="2999">
                  <c:v>0.70544625035599995</c:v>
                </c:pt>
                <c:pt idx="3000">
                  <c:v>0.46805210918099999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0.98014145810700004</c:v>
                </c:pt>
                <c:pt idx="3005">
                  <c:v>0.25205557130700001</c:v>
                </c:pt>
                <c:pt idx="3006">
                  <c:v>0.645978291122</c:v>
                </c:pt>
                <c:pt idx="3007">
                  <c:v>0</c:v>
                </c:pt>
                <c:pt idx="3008">
                  <c:v>0</c:v>
                </c:pt>
                <c:pt idx="3009">
                  <c:v>0.990639269406</c:v>
                </c:pt>
                <c:pt idx="3010">
                  <c:v>0.75263300027000002</c:v>
                </c:pt>
                <c:pt idx="3011">
                  <c:v>0.82611940298499997</c:v>
                </c:pt>
                <c:pt idx="3012">
                  <c:v>8.4203359055799995E-2</c:v>
                </c:pt>
                <c:pt idx="3013">
                  <c:v>0</c:v>
                </c:pt>
                <c:pt idx="3014">
                  <c:v>0</c:v>
                </c:pt>
                <c:pt idx="3015">
                  <c:v>0.96106557377000001</c:v>
                </c:pt>
                <c:pt idx="3016">
                  <c:v>0</c:v>
                </c:pt>
                <c:pt idx="3017">
                  <c:v>0.44156706507299998</c:v>
                </c:pt>
                <c:pt idx="3018">
                  <c:v>0.98875413450899996</c:v>
                </c:pt>
                <c:pt idx="3019">
                  <c:v>0.344929513415</c:v>
                </c:pt>
                <c:pt idx="3020">
                  <c:v>0</c:v>
                </c:pt>
                <c:pt idx="3021">
                  <c:v>0.963248239437</c:v>
                </c:pt>
                <c:pt idx="3022">
                  <c:v>0.99404150400699998</c:v>
                </c:pt>
                <c:pt idx="3023">
                  <c:v>0.90716829919899999</c:v>
                </c:pt>
                <c:pt idx="3024">
                  <c:v>0.54375678610199996</c:v>
                </c:pt>
                <c:pt idx="3025">
                  <c:v>0.36639393334699999</c:v>
                </c:pt>
                <c:pt idx="3026">
                  <c:v>0</c:v>
                </c:pt>
                <c:pt idx="3027">
                  <c:v>0</c:v>
                </c:pt>
                <c:pt idx="3028">
                  <c:v>0.98550396376000005</c:v>
                </c:pt>
                <c:pt idx="3029">
                  <c:v>0.98819155915199997</c:v>
                </c:pt>
                <c:pt idx="3030">
                  <c:v>0.98976930792399997</c:v>
                </c:pt>
                <c:pt idx="3031">
                  <c:v>0.38516796957499999</c:v>
                </c:pt>
                <c:pt idx="3032">
                  <c:v>0.55123428039099998</c:v>
                </c:pt>
                <c:pt idx="3033">
                  <c:v>5.7794508414499998E-2</c:v>
                </c:pt>
                <c:pt idx="3034">
                  <c:v>0</c:v>
                </c:pt>
                <c:pt idx="3035">
                  <c:v>0.99046321525900005</c:v>
                </c:pt>
                <c:pt idx="3036">
                  <c:v>0.98140589569199999</c:v>
                </c:pt>
                <c:pt idx="3037">
                  <c:v>0.97091144149999997</c:v>
                </c:pt>
                <c:pt idx="3038">
                  <c:v>0.75650477016499995</c:v>
                </c:pt>
                <c:pt idx="3039">
                  <c:v>0.54718735471900004</c:v>
                </c:pt>
                <c:pt idx="3040">
                  <c:v>0.73911845730000003</c:v>
                </c:pt>
                <c:pt idx="3041">
                  <c:v>0</c:v>
                </c:pt>
                <c:pt idx="3042">
                  <c:v>0</c:v>
                </c:pt>
                <c:pt idx="3043">
                  <c:v>0.90457601387999997</c:v>
                </c:pt>
                <c:pt idx="3044">
                  <c:v>0.95518018017999995</c:v>
                </c:pt>
                <c:pt idx="3045">
                  <c:v>0.98710407239800002</c:v>
                </c:pt>
                <c:pt idx="3046">
                  <c:v>0.96258802816900002</c:v>
                </c:pt>
                <c:pt idx="3047">
                  <c:v>0.72297297297300001</c:v>
                </c:pt>
                <c:pt idx="3048">
                  <c:v>0.76801356315299996</c:v>
                </c:pt>
                <c:pt idx="3049">
                  <c:v>0.119159524468</c:v>
                </c:pt>
                <c:pt idx="3050">
                  <c:v>0</c:v>
                </c:pt>
                <c:pt idx="3051">
                  <c:v>0.932043010753</c:v>
                </c:pt>
                <c:pt idx="3052">
                  <c:v>0.97973264338099997</c:v>
                </c:pt>
                <c:pt idx="3053">
                  <c:v>0.979448961156</c:v>
                </c:pt>
                <c:pt idx="3054">
                  <c:v>0.945098039216</c:v>
                </c:pt>
                <c:pt idx="3055">
                  <c:v>0.79365853658499996</c:v>
                </c:pt>
                <c:pt idx="3056">
                  <c:v>0.58685567010299999</c:v>
                </c:pt>
                <c:pt idx="3057">
                  <c:v>0.558517390201</c:v>
                </c:pt>
                <c:pt idx="3058">
                  <c:v>0</c:v>
                </c:pt>
                <c:pt idx="3059">
                  <c:v>0</c:v>
                </c:pt>
                <c:pt idx="3060">
                  <c:v>0.94852941176500005</c:v>
                </c:pt>
                <c:pt idx="3061">
                  <c:v>0.98422523961700004</c:v>
                </c:pt>
                <c:pt idx="3062">
                  <c:v>0.99163179916300004</c:v>
                </c:pt>
                <c:pt idx="3063">
                  <c:v>0.967590618337</c:v>
                </c:pt>
                <c:pt idx="3064">
                  <c:v>0.80225988700600004</c:v>
                </c:pt>
                <c:pt idx="3065">
                  <c:v>0.33119921201699998</c:v>
                </c:pt>
                <c:pt idx="3066">
                  <c:v>0.18275</c:v>
                </c:pt>
                <c:pt idx="3067">
                  <c:v>7.2445019404899997E-3</c:v>
                </c:pt>
                <c:pt idx="3068">
                  <c:v>0</c:v>
                </c:pt>
                <c:pt idx="3069">
                  <c:v>0</c:v>
                </c:pt>
                <c:pt idx="3070">
                  <c:v>0.98467432950199996</c:v>
                </c:pt>
                <c:pt idx="3071">
                  <c:v>0.99114832535899999</c:v>
                </c:pt>
                <c:pt idx="3072">
                  <c:v>0.97856049004599999</c:v>
                </c:pt>
                <c:pt idx="3073">
                  <c:v>0.99373549884000001</c:v>
                </c:pt>
                <c:pt idx="3074">
                  <c:v>0.98713904392100005</c:v>
                </c:pt>
                <c:pt idx="3075">
                  <c:v>0.87470671046500004</c:v>
                </c:pt>
                <c:pt idx="3076">
                  <c:v>0.23978599221800001</c:v>
                </c:pt>
                <c:pt idx="3077">
                  <c:v>0.35662063363099999</c:v>
                </c:pt>
                <c:pt idx="3078">
                  <c:v>0</c:v>
                </c:pt>
                <c:pt idx="3079">
                  <c:v>0</c:v>
                </c:pt>
                <c:pt idx="3080">
                  <c:v>0.98689384010500003</c:v>
                </c:pt>
                <c:pt idx="3081">
                  <c:v>0.98701880035800005</c:v>
                </c:pt>
                <c:pt idx="3082">
                  <c:v>0.99179974104400004</c:v>
                </c:pt>
                <c:pt idx="3083">
                  <c:v>0.98275862068999997</c:v>
                </c:pt>
                <c:pt idx="3084">
                  <c:v>0.99516574585600004</c:v>
                </c:pt>
                <c:pt idx="3085">
                  <c:v>0.92314279597500004</c:v>
                </c:pt>
                <c:pt idx="3086">
                  <c:v>0.61997593261100004</c:v>
                </c:pt>
                <c:pt idx="3087">
                  <c:v>0.60716208939100003</c:v>
                </c:pt>
                <c:pt idx="3088">
                  <c:v>0.174282147316</c:v>
                </c:pt>
                <c:pt idx="3089">
                  <c:v>0</c:v>
                </c:pt>
                <c:pt idx="3090">
                  <c:v>0</c:v>
                </c:pt>
                <c:pt idx="3091">
                  <c:v>0.97890507282799999</c:v>
                </c:pt>
                <c:pt idx="3092">
                  <c:v>0.98291925465800001</c:v>
                </c:pt>
                <c:pt idx="3093">
                  <c:v>0.99347717009500003</c:v>
                </c:pt>
                <c:pt idx="3094">
                  <c:v>0.991358617379</c:v>
                </c:pt>
                <c:pt idx="3095">
                  <c:v>0.95770474137899997</c:v>
                </c:pt>
                <c:pt idx="3096">
                  <c:v>0.98854378818699995</c:v>
                </c:pt>
                <c:pt idx="3097">
                  <c:v>0.99250302297500004</c:v>
                </c:pt>
                <c:pt idx="3098">
                  <c:v>0.64346349745300002</c:v>
                </c:pt>
                <c:pt idx="3099">
                  <c:v>0.71783035199099998</c:v>
                </c:pt>
                <c:pt idx="3100">
                  <c:v>8.4703947368400007E-2</c:v>
                </c:pt>
                <c:pt idx="3101">
                  <c:v>0</c:v>
                </c:pt>
                <c:pt idx="3102">
                  <c:v>0.98898071625299999</c:v>
                </c:pt>
                <c:pt idx="3103">
                  <c:v>0.98698795180700005</c:v>
                </c:pt>
                <c:pt idx="3104">
                  <c:v>0.98977045908200001</c:v>
                </c:pt>
                <c:pt idx="3105">
                  <c:v>0.970659553831</c:v>
                </c:pt>
                <c:pt idx="3106">
                  <c:v>0.98507821901299997</c:v>
                </c:pt>
                <c:pt idx="3107">
                  <c:v>0.91841719589600002</c:v>
                </c:pt>
                <c:pt idx="3108">
                  <c:v>0.80959957570899999</c:v>
                </c:pt>
                <c:pt idx="3109">
                  <c:v>0.51137370753300004</c:v>
                </c:pt>
                <c:pt idx="3110">
                  <c:v>0</c:v>
                </c:pt>
                <c:pt idx="3111">
                  <c:v>0.43703293661800002</c:v>
                </c:pt>
                <c:pt idx="3112">
                  <c:v>0</c:v>
                </c:pt>
                <c:pt idx="3113">
                  <c:v>0.98351001177899999</c:v>
                </c:pt>
                <c:pt idx="3114">
                  <c:v>0.98538145271800004</c:v>
                </c:pt>
                <c:pt idx="3115">
                  <c:v>0.99200564307500005</c:v>
                </c:pt>
                <c:pt idx="3116">
                  <c:v>0.97467472118999998</c:v>
                </c:pt>
                <c:pt idx="3117">
                  <c:v>0.80441558441600003</c:v>
                </c:pt>
                <c:pt idx="3118">
                  <c:v>0.92293188781500002</c:v>
                </c:pt>
                <c:pt idx="3119">
                  <c:v>0.92734714760799997</c:v>
                </c:pt>
                <c:pt idx="3120">
                  <c:v>0.49986037419700002</c:v>
                </c:pt>
                <c:pt idx="3121">
                  <c:v>0.43592436974799997</c:v>
                </c:pt>
                <c:pt idx="3122">
                  <c:v>0.14734672849</c:v>
                </c:pt>
                <c:pt idx="3123">
                  <c:v>0</c:v>
                </c:pt>
                <c:pt idx="3124">
                  <c:v>0.96614860549299997</c:v>
                </c:pt>
                <c:pt idx="3125">
                  <c:v>0.970561797753</c:v>
                </c:pt>
                <c:pt idx="3126">
                  <c:v>0.96630934150100001</c:v>
                </c:pt>
                <c:pt idx="3127">
                  <c:v>0.88933002481400003</c:v>
                </c:pt>
                <c:pt idx="3128">
                  <c:v>0.89042964310100003</c:v>
                </c:pt>
                <c:pt idx="3129">
                  <c:v>0.94351073762799997</c:v>
                </c:pt>
                <c:pt idx="3130">
                  <c:v>0.59586335115</c:v>
                </c:pt>
                <c:pt idx="3131">
                  <c:v>0.59317653140299997</c:v>
                </c:pt>
                <c:pt idx="3132">
                  <c:v>0.54439128123299996</c:v>
                </c:pt>
                <c:pt idx="3133">
                  <c:v>0</c:v>
                </c:pt>
                <c:pt idx="3134">
                  <c:v>0</c:v>
                </c:pt>
                <c:pt idx="3135">
                  <c:v>0.97798125136299996</c:v>
                </c:pt>
                <c:pt idx="3136">
                  <c:v>0.94283762240900004</c:v>
                </c:pt>
                <c:pt idx="3137">
                  <c:v>0.96011987090799999</c:v>
                </c:pt>
                <c:pt idx="3138">
                  <c:v>0.976988382484</c:v>
                </c:pt>
                <c:pt idx="3139">
                  <c:v>0.99211000901699997</c:v>
                </c:pt>
                <c:pt idx="3140">
                  <c:v>0.90727699530499994</c:v>
                </c:pt>
                <c:pt idx="3141">
                  <c:v>0.68987341772199995</c:v>
                </c:pt>
                <c:pt idx="3142">
                  <c:v>0.56945618484100002</c:v>
                </c:pt>
                <c:pt idx="3143">
                  <c:v>0.64222962738599998</c:v>
                </c:pt>
                <c:pt idx="3144">
                  <c:v>0</c:v>
                </c:pt>
                <c:pt idx="3145">
                  <c:v>0.95262118885699998</c:v>
                </c:pt>
                <c:pt idx="3146">
                  <c:v>0.99346710219300005</c:v>
                </c:pt>
                <c:pt idx="3147">
                  <c:v>0.97725183823499995</c:v>
                </c:pt>
                <c:pt idx="3148">
                  <c:v>0.98669157132899998</c:v>
                </c:pt>
                <c:pt idx="3149">
                  <c:v>0.99181478016799995</c:v>
                </c:pt>
                <c:pt idx="3150">
                  <c:v>0.99593106749600002</c:v>
                </c:pt>
                <c:pt idx="3151">
                  <c:v>0.75276073619600004</c:v>
                </c:pt>
                <c:pt idx="3152">
                  <c:v>0.90319001386999997</c:v>
                </c:pt>
                <c:pt idx="3153">
                  <c:v>0.59187675070000001</c:v>
                </c:pt>
                <c:pt idx="3154">
                  <c:v>3.6475869809200001E-3</c:v>
                </c:pt>
                <c:pt idx="3155">
                  <c:v>0</c:v>
                </c:pt>
                <c:pt idx="3156">
                  <c:v>0.97803247373400004</c:v>
                </c:pt>
                <c:pt idx="3157">
                  <c:v>0.97253137579899995</c:v>
                </c:pt>
                <c:pt idx="3158">
                  <c:v>0.94949250845800004</c:v>
                </c:pt>
                <c:pt idx="3159">
                  <c:v>0.98716119828799997</c:v>
                </c:pt>
                <c:pt idx="3160">
                  <c:v>0.98950590292999996</c:v>
                </c:pt>
                <c:pt idx="3161">
                  <c:v>0.96095444685499998</c:v>
                </c:pt>
                <c:pt idx="3162">
                  <c:v>0.89618168205600002</c:v>
                </c:pt>
                <c:pt idx="3163">
                  <c:v>0.64445628997899995</c:v>
                </c:pt>
                <c:pt idx="3164">
                  <c:v>0.39622641509399997</c:v>
                </c:pt>
                <c:pt idx="3165">
                  <c:v>0</c:v>
                </c:pt>
                <c:pt idx="3166">
                  <c:v>0.99203354297699997</c:v>
                </c:pt>
                <c:pt idx="3167">
                  <c:v>0.98529411764700003</c:v>
                </c:pt>
                <c:pt idx="3168">
                  <c:v>0.98445931362000005</c:v>
                </c:pt>
                <c:pt idx="3169">
                  <c:v>0.99525968672700005</c:v>
                </c:pt>
                <c:pt idx="3170">
                  <c:v>0.98947368421100002</c:v>
                </c:pt>
                <c:pt idx="3171">
                  <c:v>0.99048424614099995</c:v>
                </c:pt>
                <c:pt idx="3172">
                  <c:v>0.96334851442199998</c:v>
                </c:pt>
                <c:pt idx="3173">
                  <c:v>0.80524344569299999</c:v>
                </c:pt>
                <c:pt idx="3174">
                  <c:v>0.34769157544000001</c:v>
                </c:pt>
                <c:pt idx="3175">
                  <c:v>0.21472392638000001</c:v>
                </c:pt>
                <c:pt idx="3176">
                  <c:v>0</c:v>
                </c:pt>
                <c:pt idx="3177">
                  <c:v>0.98521757235100005</c:v>
                </c:pt>
                <c:pt idx="3178">
                  <c:v>0.96268170969800004</c:v>
                </c:pt>
                <c:pt idx="3179">
                  <c:v>0.99125660837700003</c:v>
                </c:pt>
                <c:pt idx="3180">
                  <c:v>0.98975332068300004</c:v>
                </c:pt>
                <c:pt idx="3181">
                  <c:v>0.97694245301299998</c:v>
                </c:pt>
                <c:pt idx="3182">
                  <c:v>0.901411136537</c:v>
                </c:pt>
                <c:pt idx="3183">
                  <c:v>0.36003482803699999</c:v>
                </c:pt>
                <c:pt idx="3184">
                  <c:v>0.82059585492200005</c:v>
                </c:pt>
                <c:pt idx="3185">
                  <c:v>0.62927927927899996</c:v>
                </c:pt>
                <c:pt idx="3186">
                  <c:v>1.79196704428E-2</c:v>
                </c:pt>
                <c:pt idx="3187">
                  <c:v>0</c:v>
                </c:pt>
                <c:pt idx="3188">
                  <c:v>0.98410544679199996</c:v>
                </c:pt>
                <c:pt idx="3189">
                  <c:v>0.97658798695100002</c:v>
                </c:pt>
                <c:pt idx="3190">
                  <c:v>0.98451692815900005</c:v>
                </c:pt>
                <c:pt idx="3191">
                  <c:v>0.98469489167199997</c:v>
                </c:pt>
                <c:pt idx="3192">
                  <c:v>0.979545881028</c:v>
                </c:pt>
                <c:pt idx="3193">
                  <c:v>0.99098083427299999</c:v>
                </c:pt>
                <c:pt idx="3194">
                  <c:v>0.88624504278899996</c:v>
                </c:pt>
                <c:pt idx="3195">
                  <c:v>0.80390933665999997</c:v>
                </c:pt>
                <c:pt idx="3196">
                  <c:v>0.41895885428500002</c:v>
                </c:pt>
                <c:pt idx="3197">
                  <c:v>0.13961115015200001</c:v>
                </c:pt>
                <c:pt idx="3198">
                  <c:v>0</c:v>
                </c:pt>
                <c:pt idx="3199">
                  <c:v>0.99521928912900004</c:v>
                </c:pt>
                <c:pt idx="3200">
                  <c:v>0.99458896982300005</c:v>
                </c:pt>
                <c:pt idx="3201">
                  <c:v>0.98964467005099999</c:v>
                </c:pt>
                <c:pt idx="3202">
                  <c:v>0.99219816656899995</c:v>
                </c:pt>
                <c:pt idx="3203">
                  <c:v>0.96184388921200004</c:v>
                </c:pt>
                <c:pt idx="3204">
                  <c:v>0.85525570862400002</c:v>
                </c:pt>
                <c:pt idx="3205">
                  <c:v>0.947685185185</c:v>
                </c:pt>
                <c:pt idx="3206">
                  <c:v>0.92096774193499997</c:v>
                </c:pt>
                <c:pt idx="3207">
                  <c:v>0.75055555555599995</c:v>
                </c:pt>
                <c:pt idx="3208">
                  <c:v>3.2473971244399998E-2</c:v>
                </c:pt>
                <c:pt idx="3209">
                  <c:v>0</c:v>
                </c:pt>
                <c:pt idx="3210">
                  <c:v>0.98805782526700003</c:v>
                </c:pt>
                <c:pt idx="3211">
                  <c:v>0.99339643407400002</c:v>
                </c:pt>
                <c:pt idx="3212">
                  <c:v>0.98979823169299996</c:v>
                </c:pt>
                <c:pt idx="3213">
                  <c:v>0.99255854672800004</c:v>
                </c:pt>
                <c:pt idx="3214">
                  <c:v>0.98581715033799999</c:v>
                </c:pt>
                <c:pt idx="3215">
                  <c:v>0.98200836820100001</c:v>
                </c:pt>
                <c:pt idx="3216">
                  <c:v>0.93382704252299997</c:v>
                </c:pt>
                <c:pt idx="3217">
                  <c:v>0.93201970443299997</c:v>
                </c:pt>
                <c:pt idx="3218">
                  <c:v>0.63086854460099995</c:v>
                </c:pt>
                <c:pt idx="3219">
                  <c:v>0.55279503105600003</c:v>
                </c:pt>
                <c:pt idx="3220">
                  <c:v>0</c:v>
                </c:pt>
                <c:pt idx="3221">
                  <c:v>0.98783402128999998</c:v>
                </c:pt>
                <c:pt idx="3222">
                  <c:v>0.98242882562300005</c:v>
                </c:pt>
                <c:pt idx="3223">
                  <c:v>0.99004975124399996</c:v>
                </c:pt>
                <c:pt idx="3224">
                  <c:v>0.99172325976200004</c:v>
                </c:pt>
                <c:pt idx="3225">
                  <c:v>0.98757506730199995</c:v>
                </c:pt>
                <c:pt idx="3226">
                  <c:v>0.98817141749100001</c:v>
                </c:pt>
                <c:pt idx="3227">
                  <c:v>0.90502913878699998</c:v>
                </c:pt>
                <c:pt idx="3228">
                  <c:v>0.73107524437399996</c:v>
                </c:pt>
                <c:pt idx="3229">
                  <c:v>0.28739495798300002</c:v>
                </c:pt>
                <c:pt idx="3230">
                  <c:v>0.168353873239</c:v>
                </c:pt>
                <c:pt idx="3231">
                  <c:v>0.17396643471100001</c:v>
                </c:pt>
                <c:pt idx="3232">
                  <c:v>0.99011075949399996</c:v>
                </c:pt>
                <c:pt idx="3233">
                  <c:v>0.98894373149100001</c:v>
                </c:pt>
                <c:pt idx="3234">
                  <c:v>0.98627989023899998</c:v>
                </c:pt>
                <c:pt idx="3235">
                  <c:v>0.98530852105800004</c:v>
                </c:pt>
                <c:pt idx="3236">
                  <c:v>0.98083787337999995</c:v>
                </c:pt>
                <c:pt idx="3237">
                  <c:v>0.96765350877199996</c:v>
                </c:pt>
                <c:pt idx="3238">
                  <c:v>0.90828924162299995</c:v>
                </c:pt>
                <c:pt idx="3239">
                  <c:v>0.95453643041500003</c:v>
                </c:pt>
                <c:pt idx="3240">
                  <c:v>0.31779661016900002</c:v>
                </c:pt>
                <c:pt idx="3241">
                  <c:v>0.614814814815</c:v>
                </c:pt>
                <c:pt idx="3242">
                  <c:v>0.16129729729699999</c:v>
                </c:pt>
                <c:pt idx="3243">
                  <c:v>0.95482930890899997</c:v>
                </c:pt>
                <c:pt idx="3244">
                  <c:v>0.99943353474300001</c:v>
                </c:pt>
                <c:pt idx="3245">
                  <c:v>0.97398902662099995</c:v>
                </c:pt>
                <c:pt idx="3246">
                  <c:v>0.99145655344899997</c:v>
                </c:pt>
                <c:pt idx="3247">
                  <c:v>0.98865671641800001</c:v>
                </c:pt>
                <c:pt idx="3248">
                  <c:v>0.94502923976599995</c:v>
                </c:pt>
                <c:pt idx="3249">
                  <c:v>0.95646123260399996</c:v>
                </c:pt>
                <c:pt idx="3250">
                  <c:v>0.58421599169299998</c:v>
                </c:pt>
                <c:pt idx="3251">
                  <c:v>0.88595194084999995</c:v>
                </c:pt>
                <c:pt idx="3252">
                  <c:v>0.407203306436</c:v>
                </c:pt>
                <c:pt idx="3253">
                  <c:v>0</c:v>
                </c:pt>
                <c:pt idx="3254">
                  <c:v>0.98352490421500005</c:v>
                </c:pt>
                <c:pt idx="3255">
                  <c:v>0.99055090033899995</c:v>
                </c:pt>
                <c:pt idx="3256">
                  <c:v>0.93048128342199998</c:v>
                </c:pt>
                <c:pt idx="3257">
                  <c:v>0.93925985518900001</c:v>
                </c:pt>
                <c:pt idx="3258">
                  <c:v>0.971852129856</c:v>
                </c:pt>
                <c:pt idx="3259">
                  <c:v>0.97922330097099997</c:v>
                </c:pt>
                <c:pt idx="3260">
                  <c:v>0.98284060368000004</c:v>
                </c:pt>
                <c:pt idx="3261">
                  <c:v>0.69136055817800002</c:v>
                </c:pt>
                <c:pt idx="3262">
                  <c:v>0.60743992606300001</c:v>
                </c:pt>
                <c:pt idx="3263">
                  <c:v>0.29834040910800003</c:v>
                </c:pt>
                <c:pt idx="3264">
                  <c:v>0.87357954545500005</c:v>
                </c:pt>
                <c:pt idx="3265">
                  <c:v>0.92669517409900004</c:v>
                </c:pt>
                <c:pt idx="3266">
                  <c:v>0.98610814276600001</c:v>
                </c:pt>
                <c:pt idx="3267">
                  <c:v>0.985169491525</c:v>
                </c:pt>
                <c:pt idx="3268">
                  <c:v>0.98149779735700005</c:v>
                </c:pt>
                <c:pt idx="3269">
                  <c:v>0.97497303128400004</c:v>
                </c:pt>
                <c:pt idx="3270">
                  <c:v>0.97931954636399998</c:v>
                </c:pt>
                <c:pt idx="3271">
                  <c:v>0.86271075103999995</c:v>
                </c:pt>
                <c:pt idx="3272">
                  <c:v>0.40304907098600001</c:v>
                </c:pt>
                <c:pt idx="3273">
                  <c:v>0.40459045904599999</c:v>
                </c:pt>
                <c:pt idx="3274">
                  <c:v>0.19334719334700001</c:v>
                </c:pt>
                <c:pt idx="3275">
                  <c:v>0.84521107580599997</c:v>
                </c:pt>
                <c:pt idx="3276">
                  <c:v>0.99745060548099995</c:v>
                </c:pt>
                <c:pt idx="3277">
                  <c:v>0.99241748438900002</c:v>
                </c:pt>
                <c:pt idx="3278">
                  <c:v>0.97435897435899999</c:v>
                </c:pt>
                <c:pt idx="3279">
                  <c:v>0.98265895953799998</c:v>
                </c:pt>
                <c:pt idx="3280">
                  <c:v>0.97796081923400002</c:v>
                </c:pt>
                <c:pt idx="3281">
                  <c:v>0.94904458598700003</c:v>
                </c:pt>
                <c:pt idx="3282">
                  <c:v>0.72878535773700004</c:v>
                </c:pt>
                <c:pt idx="3283">
                  <c:v>0.38426511510200001</c:v>
                </c:pt>
                <c:pt idx="3284">
                  <c:v>0.486405587428</c:v>
                </c:pt>
                <c:pt idx="3285">
                  <c:v>0.97926059513099994</c:v>
                </c:pt>
                <c:pt idx="3286">
                  <c:v>0.99169933133499999</c:v>
                </c:pt>
                <c:pt idx="3287">
                  <c:v>0.95525339925800001</c:v>
                </c:pt>
                <c:pt idx="3288">
                  <c:v>0.996737002393</c:v>
                </c:pt>
                <c:pt idx="3289">
                  <c:v>0.99488677867099995</c:v>
                </c:pt>
                <c:pt idx="3290">
                  <c:v>0.97897310513400004</c:v>
                </c:pt>
                <c:pt idx="3291">
                  <c:v>0.90612674204599997</c:v>
                </c:pt>
                <c:pt idx="3292">
                  <c:v>0.84873949579800001</c:v>
                </c:pt>
                <c:pt idx="3293">
                  <c:v>0.28139415684300001</c:v>
                </c:pt>
                <c:pt idx="3294">
                  <c:v>0.61362454498200003</c:v>
                </c:pt>
                <c:pt idx="3295">
                  <c:v>0.240478176258</c:v>
                </c:pt>
                <c:pt idx="3296">
                  <c:v>0.99178082191799999</c:v>
                </c:pt>
                <c:pt idx="3297">
                  <c:v>0.97909790979099998</c:v>
                </c:pt>
                <c:pt idx="3298">
                  <c:v>0.97839506172799995</c:v>
                </c:pt>
                <c:pt idx="3299">
                  <c:v>0.99226745508299996</c:v>
                </c:pt>
                <c:pt idx="3300">
                  <c:v>0.98809796292100005</c:v>
                </c:pt>
                <c:pt idx="3301">
                  <c:v>0.97084612012299998</c:v>
                </c:pt>
                <c:pt idx="3302">
                  <c:v>0.90713139188299996</c:v>
                </c:pt>
                <c:pt idx="3303">
                  <c:v>0.88126895264799998</c:v>
                </c:pt>
                <c:pt idx="3304">
                  <c:v>0.84283112151999995</c:v>
                </c:pt>
                <c:pt idx="3305">
                  <c:v>0.69952818475300005</c:v>
                </c:pt>
                <c:pt idx="3306">
                  <c:v>0.97734698322799995</c:v>
                </c:pt>
                <c:pt idx="3307">
                  <c:v>0</c:v>
                </c:pt>
                <c:pt idx="3308">
                  <c:v>0.97680468241899998</c:v>
                </c:pt>
                <c:pt idx="3309">
                  <c:v>0.98980228928199998</c:v>
                </c:pt>
                <c:pt idx="3310">
                  <c:v>0.96629683901999996</c:v>
                </c:pt>
                <c:pt idx="3311">
                  <c:v>0.98068936877099999</c:v>
                </c:pt>
                <c:pt idx="3312">
                  <c:v>0.98677722994200001</c:v>
                </c:pt>
                <c:pt idx="3313">
                  <c:v>0.96229293809899996</c:v>
                </c:pt>
                <c:pt idx="3314">
                  <c:v>0.97222222222200005</c:v>
                </c:pt>
                <c:pt idx="3315">
                  <c:v>0.94875579924099995</c:v>
                </c:pt>
                <c:pt idx="3316">
                  <c:v>0.29712918660299997</c:v>
                </c:pt>
                <c:pt idx="3317">
                  <c:v>0.34510739856799999</c:v>
                </c:pt>
                <c:pt idx="3318">
                  <c:v>0.97874601487799995</c:v>
                </c:pt>
                <c:pt idx="3319">
                  <c:v>0.982220294883</c:v>
                </c:pt>
                <c:pt idx="3320">
                  <c:v>0.99034863108100002</c:v>
                </c:pt>
                <c:pt idx="3321">
                  <c:v>0.968039336202</c:v>
                </c:pt>
                <c:pt idx="3322">
                  <c:v>0.98332638599400002</c:v>
                </c:pt>
                <c:pt idx="3323">
                  <c:v>0.98347289554899997</c:v>
                </c:pt>
                <c:pt idx="3324">
                  <c:v>0.91200184289300001</c:v>
                </c:pt>
                <c:pt idx="3325">
                  <c:v>0.97052304964500002</c:v>
                </c:pt>
                <c:pt idx="3326">
                  <c:v>0.77321963586099995</c:v>
                </c:pt>
                <c:pt idx="3327">
                  <c:v>0.47058823529400001</c:v>
                </c:pt>
                <c:pt idx="3328">
                  <c:v>0.99325940421799996</c:v>
                </c:pt>
                <c:pt idx="3329">
                  <c:v>0.97204574332899996</c:v>
                </c:pt>
                <c:pt idx="3330">
                  <c:v>0.28752170677299999</c:v>
                </c:pt>
                <c:pt idx="3331">
                  <c:v>0.99028933808999997</c:v>
                </c:pt>
                <c:pt idx="3332">
                  <c:v>0.90146361574900002</c:v>
                </c:pt>
                <c:pt idx="3333">
                  <c:v>0.99420476497099997</c:v>
                </c:pt>
                <c:pt idx="3334">
                  <c:v>0.98425022182800004</c:v>
                </c:pt>
                <c:pt idx="3335">
                  <c:v>0.96320079031899997</c:v>
                </c:pt>
                <c:pt idx="3336">
                  <c:v>0.93887587821999996</c:v>
                </c:pt>
                <c:pt idx="3337">
                  <c:v>0.76412037037000002</c:v>
                </c:pt>
                <c:pt idx="3338">
                  <c:v>0.473336853221</c:v>
                </c:pt>
                <c:pt idx="3339">
                  <c:v>0.34330590875099998</c:v>
                </c:pt>
                <c:pt idx="3340">
                  <c:v>0.97592003634699998</c:v>
                </c:pt>
                <c:pt idx="3341">
                  <c:v>0.98462852263</c:v>
                </c:pt>
                <c:pt idx="3342">
                  <c:v>0.98993875765499995</c:v>
                </c:pt>
                <c:pt idx="3343">
                  <c:v>0.97831784608100003</c:v>
                </c:pt>
                <c:pt idx="3344">
                  <c:v>0.94276556776599996</c:v>
                </c:pt>
                <c:pt idx="3345">
                  <c:v>0.78717632552399996</c:v>
                </c:pt>
                <c:pt idx="3346">
                  <c:v>0.84170591313400001</c:v>
                </c:pt>
                <c:pt idx="3347">
                  <c:v>0.97115139137100004</c:v>
                </c:pt>
                <c:pt idx="3348">
                  <c:v>0.76101120667199995</c:v>
                </c:pt>
                <c:pt idx="3349">
                  <c:v>0.56392631289499995</c:v>
                </c:pt>
                <c:pt idx="3350">
                  <c:v>0.99710684025600005</c:v>
                </c:pt>
                <c:pt idx="3351">
                  <c:v>0.71904761904799996</c:v>
                </c:pt>
                <c:pt idx="3352">
                  <c:v>0.988492249883</c:v>
                </c:pt>
                <c:pt idx="3353">
                  <c:v>0.97394512335700001</c:v>
                </c:pt>
                <c:pt idx="3354">
                  <c:v>0.98982706001999998</c:v>
                </c:pt>
                <c:pt idx="3355">
                  <c:v>0.99282178217799999</c:v>
                </c:pt>
                <c:pt idx="3356">
                  <c:v>0.98673673673700002</c:v>
                </c:pt>
                <c:pt idx="3357">
                  <c:v>0.97413793103400004</c:v>
                </c:pt>
                <c:pt idx="3358">
                  <c:v>0.95156542681300005</c:v>
                </c:pt>
                <c:pt idx="3359">
                  <c:v>0.99646739130399997</c:v>
                </c:pt>
                <c:pt idx="3360">
                  <c:v>0.91749081661499998</c:v>
                </c:pt>
                <c:pt idx="3361">
                  <c:v>0.60099833610599995</c:v>
                </c:pt>
                <c:pt idx="3362">
                  <c:v>0.98631500373199998</c:v>
                </c:pt>
                <c:pt idx="3363">
                  <c:v>0.99604840701399999</c:v>
                </c:pt>
                <c:pt idx="3364">
                  <c:v>0.98634372584399999</c:v>
                </c:pt>
                <c:pt idx="3365">
                  <c:v>0.989053948397</c:v>
                </c:pt>
                <c:pt idx="3366">
                  <c:v>0.96061269146600003</c:v>
                </c:pt>
                <c:pt idx="3367">
                  <c:v>0.99974146845900003</c:v>
                </c:pt>
                <c:pt idx="3368">
                  <c:v>0.95990246545699998</c:v>
                </c:pt>
                <c:pt idx="3369">
                  <c:v>0.97668997669000002</c:v>
                </c:pt>
                <c:pt idx="3370">
                  <c:v>0.99298138541299996</c:v>
                </c:pt>
                <c:pt idx="3371">
                  <c:v>0.94059405940600005</c:v>
                </c:pt>
                <c:pt idx="3372">
                  <c:v>0.55698647778499999</c:v>
                </c:pt>
                <c:pt idx="3373">
                  <c:v>0.98885350318499998</c:v>
                </c:pt>
                <c:pt idx="3374">
                  <c:v>0.98519913885900001</c:v>
                </c:pt>
                <c:pt idx="3375">
                  <c:v>0.98634896996800003</c:v>
                </c:pt>
                <c:pt idx="3376">
                  <c:v>0.97967691505999999</c:v>
                </c:pt>
                <c:pt idx="3377">
                  <c:v>0.92071482506900004</c:v>
                </c:pt>
                <c:pt idx="3378">
                  <c:v>0.97151303413099999</c:v>
                </c:pt>
                <c:pt idx="3379">
                  <c:v>0.98330640818500004</c:v>
                </c:pt>
                <c:pt idx="3380">
                  <c:v>0.97085806799800001</c:v>
                </c:pt>
                <c:pt idx="3381">
                  <c:v>0.86251541307000001</c:v>
                </c:pt>
                <c:pt idx="3382">
                  <c:v>0.96793084216400005</c:v>
                </c:pt>
                <c:pt idx="3383">
                  <c:v>0.977743668457</c:v>
                </c:pt>
                <c:pt idx="3384">
                  <c:v>0.95958312150500003</c:v>
                </c:pt>
                <c:pt idx="3385">
                  <c:v>0.98618634886199996</c:v>
                </c:pt>
                <c:pt idx="3386">
                  <c:v>0.98630902486700001</c:v>
                </c:pt>
                <c:pt idx="3387">
                  <c:v>0.995303939473</c:v>
                </c:pt>
                <c:pt idx="3388">
                  <c:v>0.99259070005100003</c:v>
                </c:pt>
                <c:pt idx="3389">
                  <c:v>0.99541902452200004</c:v>
                </c:pt>
                <c:pt idx="3390">
                  <c:v>0.98186889818699996</c:v>
                </c:pt>
                <c:pt idx="3391">
                  <c:v>0.98838151850900002</c:v>
                </c:pt>
                <c:pt idx="3392">
                  <c:v>0.86591097594699995</c:v>
                </c:pt>
                <c:pt idx="3393">
                  <c:v>0.97504302925999997</c:v>
                </c:pt>
                <c:pt idx="3394">
                  <c:v>0.96288209606999997</c:v>
                </c:pt>
                <c:pt idx="3395">
                  <c:v>0.98394783044900003</c:v>
                </c:pt>
                <c:pt idx="3396">
                  <c:v>0.98621944877800005</c:v>
                </c:pt>
                <c:pt idx="3397">
                  <c:v>0.97956055186500002</c:v>
                </c:pt>
                <c:pt idx="3398">
                  <c:v>0.99628896585799998</c:v>
                </c:pt>
                <c:pt idx="3399">
                  <c:v>0.99318525996999996</c:v>
                </c:pt>
                <c:pt idx="3400">
                  <c:v>0.99036755386599995</c:v>
                </c:pt>
                <c:pt idx="3401">
                  <c:v>0.975234619395</c:v>
                </c:pt>
                <c:pt idx="3402">
                  <c:v>0.99224054316200005</c:v>
                </c:pt>
                <c:pt idx="3403">
                  <c:v>0.99166245578599999</c:v>
                </c:pt>
                <c:pt idx="3404">
                  <c:v>0.991064388962</c:v>
                </c:pt>
                <c:pt idx="3405">
                  <c:v>0.98504486540400005</c:v>
                </c:pt>
                <c:pt idx="3406">
                  <c:v>0.98572884811399997</c:v>
                </c:pt>
                <c:pt idx="3407">
                  <c:v>0.989042525437</c:v>
                </c:pt>
                <c:pt idx="3408">
                  <c:v>0.99430270002499999</c:v>
                </c:pt>
                <c:pt idx="3409">
                  <c:v>0.99281498588700001</c:v>
                </c:pt>
                <c:pt idx="3410">
                  <c:v>0.996434029547</c:v>
                </c:pt>
                <c:pt idx="3411">
                  <c:v>0.97205284552799998</c:v>
                </c:pt>
                <c:pt idx="3412">
                  <c:v>0.97342545841100003</c:v>
                </c:pt>
                <c:pt idx="3413">
                  <c:v>0.98109833971899996</c:v>
                </c:pt>
                <c:pt idx="3414">
                  <c:v>0.96439790575899997</c:v>
                </c:pt>
                <c:pt idx="3415">
                  <c:v>0.98999486916400004</c:v>
                </c:pt>
                <c:pt idx="3416">
                  <c:v>0.98411458333299995</c:v>
                </c:pt>
                <c:pt idx="3417">
                  <c:v>0.98973250472800001</c:v>
                </c:pt>
                <c:pt idx="3418">
                  <c:v>0.97163674212899998</c:v>
                </c:pt>
                <c:pt idx="3419">
                  <c:v>0.97477707006400005</c:v>
                </c:pt>
                <c:pt idx="3420">
                  <c:v>0.94890873015900001</c:v>
                </c:pt>
                <c:pt idx="3421">
                  <c:v>0.96010709504699998</c:v>
                </c:pt>
                <c:pt idx="3422">
                  <c:v>0.94096228868700005</c:v>
                </c:pt>
                <c:pt idx="3423">
                  <c:v>0.98011664899299999</c:v>
                </c:pt>
                <c:pt idx="3424">
                  <c:v>0.97321428571400004</c:v>
                </c:pt>
                <c:pt idx="3425">
                  <c:v>0.982027318476</c:v>
                </c:pt>
                <c:pt idx="3426">
                  <c:v>0.96006028635999996</c:v>
                </c:pt>
                <c:pt idx="3427">
                  <c:v>0.95542347696899999</c:v>
                </c:pt>
                <c:pt idx="3428">
                  <c:v>0.90159644072199996</c:v>
                </c:pt>
                <c:pt idx="3429">
                  <c:v>0.96890012642199996</c:v>
                </c:pt>
                <c:pt idx="3430">
                  <c:v>0.68128738251200005</c:v>
                </c:pt>
                <c:pt idx="3431">
                  <c:v>0.90413793103399998</c:v>
                </c:pt>
                <c:pt idx="3432">
                  <c:v>0.92479546884800001</c:v>
                </c:pt>
                <c:pt idx="3433">
                  <c:v>0.79216774591399997</c:v>
                </c:pt>
                <c:pt idx="3434">
                  <c:v>0.64106184693599999</c:v>
                </c:pt>
                <c:pt idx="3435">
                  <c:v>0.71428571428599996</c:v>
                </c:pt>
                <c:pt idx="3436">
                  <c:v>0.97860719162499998</c:v>
                </c:pt>
                <c:pt idx="3437">
                  <c:v>0.95200556457200003</c:v>
                </c:pt>
                <c:pt idx="3438">
                  <c:v>0.76660540824400003</c:v>
                </c:pt>
                <c:pt idx="3439">
                  <c:v>0.87038883349999996</c:v>
                </c:pt>
                <c:pt idx="3440">
                  <c:v>0.58156028368799995</c:v>
                </c:pt>
                <c:pt idx="3441">
                  <c:v>0.92206132879000002</c:v>
                </c:pt>
                <c:pt idx="3442">
                  <c:v>0.67607906413899999</c:v>
                </c:pt>
                <c:pt idx="3443">
                  <c:v>0.87491683300099998</c:v>
                </c:pt>
                <c:pt idx="3444">
                  <c:v>0.77205882352900002</c:v>
                </c:pt>
                <c:pt idx="3445">
                  <c:v>0.65929203539799996</c:v>
                </c:pt>
                <c:pt idx="3446">
                  <c:v>0.43732970027200002</c:v>
                </c:pt>
                <c:pt idx="3447">
                  <c:v>0.996277145812</c:v>
                </c:pt>
                <c:pt idx="3448">
                  <c:v>0.88996458087399999</c:v>
                </c:pt>
                <c:pt idx="3449">
                  <c:v>0.84547311096</c:v>
                </c:pt>
                <c:pt idx="3450">
                  <c:v>0.85429520645500001</c:v>
                </c:pt>
                <c:pt idx="3451">
                  <c:v>0.494343891403</c:v>
                </c:pt>
                <c:pt idx="3452">
                  <c:v>0.98773295588599996</c:v>
                </c:pt>
                <c:pt idx="3453">
                  <c:v>0.867223269593</c:v>
                </c:pt>
                <c:pt idx="3454">
                  <c:v>0.98731501057100002</c:v>
                </c:pt>
                <c:pt idx="3455">
                  <c:v>0.84450704225399997</c:v>
                </c:pt>
                <c:pt idx="3456">
                  <c:v>0.930353430353</c:v>
                </c:pt>
                <c:pt idx="3457">
                  <c:v>0.88358951175400002</c:v>
                </c:pt>
                <c:pt idx="3458">
                  <c:v>0.82027238222800003</c:v>
                </c:pt>
                <c:pt idx="3459">
                  <c:v>0.61802325581399997</c:v>
                </c:pt>
                <c:pt idx="3460">
                  <c:v>0.72570937231300003</c:v>
                </c:pt>
                <c:pt idx="3461">
                  <c:v>0.51211305518200001</c:v>
                </c:pt>
                <c:pt idx="3462">
                  <c:v>0.91372735939000005</c:v>
                </c:pt>
                <c:pt idx="3463">
                  <c:v>0.97709584167200003</c:v>
                </c:pt>
                <c:pt idx="3464">
                  <c:v>0.94511791933</c:v>
                </c:pt>
                <c:pt idx="3465">
                  <c:v>0.93229997720500002</c:v>
                </c:pt>
                <c:pt idx="3466">
                  <c:v>0.96241979835000002</c:v>
                </c:pt>
                <c:pt idx="3467">
                  <c:v>0.99058158700300003</c:v>
                </c:pt>
                <c:pt idx="3468">
                  <c:v>0.979695431472</c:v>
                </c:pt>
                <c:pt idx="3469">
                  <c:v>0.84091433848999997</c:v>
                </c:pt>
                <c:pt idx="3470">
                  <c:v>0.77119848413100001</c:v>
                </c:pt>
                <c:pt idx="3471">
                  <c:v>0.53192106790500004</c:v>
                </c:pt>
                <c:pt idx="3472">
                  <c:v>0.48443060498200002</c:v>
                </c:pt>
                <c:pt idx="3473">
                  <c:v>0.98594377509999997</c:v>
                </c:pt>
                <c:pt idx="3474">
                  <c:v>0.68587213891099996</c:v>
                </c:pt>
                <c:pt idx="3475">
                  <c:v>0.99086757990899998</c:v>
                </c:pt>
                <c:pt idx="3476">
                  <c:v>0.98400572929100005</c:v>
                </c:pt>
                <c:pt idx="3477">
                  <c:v>0.91255289139600004</c:v>
                </c:pt>
                <c:pt idx="3478">
                  <c:v>0.87887323943700002</c:v>
                </c:pt>
                <c:pt idx="3479">
                  <c:v>0.90742066332600002</c:v>
                </c:pt>
                <c:pt idx="3480">
                  <c:v>0.69228165199699998</c:v>
                </c:pt>
                <c:pt idx="3481">
                  <c:v>0.51554404145099997</c:v>
                </c:pt>
                <c:pt idx="3482">
                  <c:v>0.55857385399000004</c:v>
                </c:pt>
                <c:pt idx="3483">
                  <c:v>0.91830357142899999</c:v>
                </c:pt>
                <c:pt idx="3484">
                  <c:v>0.98415614236500004</c:v>
                </c:pt>
                <c:pt idx="3485">
                  <c:v>0.99511780938200001</c:v>
                </c:pt>
                <c:pt idx="3486">
                  <c:v>0.99933920704800006</c:v>
                </c:pt>
                <c:pt idx="3487">
                  <c:v>0.965664160401</c:v>
                </c:pt>
                <c:pt idx="3488">
                  <c:v>0.95402556627000001</c:v>
                </c:pt>
                <c:pt idx="3489">
                  <c:v>0.99474438604899995</c:v>
                </c:pt>
                <c:pt idx="3490">
                  <c:v>0.93153526971</c:v>
                </c:pt>
                <c:pt idx="3491">
                  <c:v>0.93518518518500005</c:v>
                </c:pt>
                <c:pt idx="3492">
                  <c:v>0.79844271412699996</c:v>
                </c:pt>
                <c:pt idx="3493">
                  <c:v>0.98245219347599999</c:v>
                </c:pt>
                <c:pt idx="3494">
                  <c:v>0.99888392857099995</c:v>
                </c:pt>
                <c:pt idx="3495">
                  <c:v>0.997586660816</c:v>
                </c:pt>
                <c:pt idx="3496">
                  <c:v>0.72985781990499998</c:v>
                </c:pt>
                <c:pt idx="3497">
                  <c:v>0.99798972526200003</c:v>
                </c:pt>
                <c:pt idx="3498">
                  <c:v>0.99328859060399999</c:v>
                </c:pt>
                <c:pt idx="3499">
                  <c:v>0.92335766423400001</c:v>
                </c:pt>
                <c:pt idx="3500">
                  <c:v>0.95357928169999995</c:v>
                </c:pt>
                <c:pt idx="3501">
                  <c:v>0.83389361281399998</c:v>
                </c:pt>
                <c:pt idx="3502">
                  <c:v>0.81648422408200005</c:v>
                </c:pt>
                <c:pt idx="3503">
                  <c:v>0.99295443870400002</c:v>
                </c:pt>
                <c:pt idx="3504">
                  <c:v>0.94111086326100002</c:v>
                </c:pt>
                <c:pt idx="3505">
                  <c:v>0.97956339990700003</c:v>
                </c:pt>
                <c:pt idx="3506">
                  <c:v>0.99838560885600003</c:v>
                </c:pt>
                <c:pt idx="3507">
                  <c:v>0.99844236760100002</c:v>
                </c:pt>
                <c:pt idx="3508">
                  <c:v>0.99777133942499996</c:v>
                </c:pt>
                <c:pt idx="3509">
                  <c:v>0.97410632447300005</c:v>
                </c:pt>
                <c:pt idx="3510">
                  <c:v>0.99562916954199998</c:v>
                </c:pt>
                <c:pt idx="3511">
                  <c:v>0.99183085055300002</c:v>
                </c:pt>
                <c:pt idx="3512">
                  <c:v>0.96640360766599998</c:v>
                </c:pt>
                <c:pt idx="3513">
                  <c:v>0.88311429709300004</c:v>
                </c:pt>
                <c:pt idx="3514">
                  <c:v>0.82220676865999998</c:v>
                </c:pt>
                <c:pt idx="3515">
                  <c:v>0.97284964636100002</c:v>
                </c:pt>
                <c:pt idx="3516">
                  <c:v>0.990513152221</c:v>
                </c:pt>
                <c:pt idx="3517">
                  <c:v>0.98149449519800003</c:v>
                </c:pt>
                <c:pt idx="3518">
                  <c:v>0.99957698815600005</c:v>
                </c:pt>
                <c:pt idx="3519">
                  <c:v>0.97567075943600001</c:v>
                </c:pt>
                <c:pt idx="3520">
                  <c:v>0.97959183673500005</c:v>
                </c:pt>
                <c:pt idx="3521">
                  <c:v>0.983720930233</c:v>
                </c:pt>
                <c:pt idx="3522">
                  <c:v>0.95136146331299998</c:v>
                </c:pt>
                <c:pt idx="3523">
                  <c:v>0.92112359550599998</c:v>
                </c:pt>
                <c:pt idx="3524">
                  <c:v>0.89571395828599998</c:v>
                </c:pt>
                <c:pt idx="3525">
                  <c:v>0.86093366093400003</c:v>
                </c:pt>
                <c:pt idx="3526">
                  <c:v>0.99195350916400005</c:v>
                </c:pt>
                <c:pt idx="3527">
                  <c:v>0.99204946996499999</c:v>
                </c:pt>
                <c:pt idx="3528">
                  <c:v>0.99803364649299997</c:v>
                </c:pt>
                <c:pt idx="3529">
                  <c:v>0.98587819946999999</c:v>
                </c:pt>
                <c:pt idx="3530">
                  <c:v>0.98932621747799998</c:v>
                </c:pt>
                <c:pt idx="3531">
                  <c:v>0.98623635500700002</c:v>
                </c:pt>
                <c:pt idx="3532">
                  <c:v>0.82386713143300006</c:v>
                </c:pt>
                <c:pt idx="3533">
                  <c:v>0.97159909446399995</c:v>
                </c:pt>
                <c:pt idx="3534">
                  <c:v>0.98340644669099997</c:v>
                </c:pt>
                <c:pt idx="3535">
                  <c:v>0.98981077146999996</c:v>
                </c:pt>
                <c:pt idx="3536">
                  <c:v>0.97863513793800005</c:v>
                </c:pt>
                <c:pt idx="3537">
                  <c:v>0.99115400080399996</c:v>
                </c:pt>
                <c:pt idx="3538">
                  <c:v>0.99203010847899997</c:v>
                </c:pt>
                <c:pt idx="3539">
                  <c:v>0.982270226207</c:v>
                </c:pt>
                <c:pt idx="3540">
                  <c:v>0.97969807391999997</c:v>
                </c:pt>
                <c:pt idx="3541">
                  <c:v>0.99696171764200003</c:v>
                </c:pt>
                <c:pt idx="3542">
                  <c:v>0.71974656811000004</c:v>
                </c:pt>
                <c:pt idx="3543">
                  <c:v>0.94788201375000003</c:v>
                </c:pt>
                <c:pt idx="3544">
                  <c:v>0.99284210526299999</c:v>
                </c:pt>
                <c:pt idx="3545">
                  <c:v>0.98857376045699996</c:v>
                </c:pt>
                <c:pt idx="3546">
                  <c:v>0.99939467312300001</c:v>
                </c:pt>
                <c:pt idx="3547">
                  <c:v>0.99805295950200001</c:v>
                </c:pt>
                <c:pt idx="3548">
                  <c:v>0.98588879528200002</c:v>
                </c:pt>
                <c:pt idx="3549">
                  <c:v>0.99398127507800005</c:v>
                </c:pt>
                <c:pt idx="3550">
                  <c:v>0.98350386301899995</c:v>
                </c:pt>
                <c:pt idx="3551">
                  <c:v>0.98506852116999999</c:v>
                </c:pt>
                <c:pt idx="3552">
                  <c:v>0.89107029765699997</c:v>
                </c:pt>
                <c:pt idx="3553">
                  <c:v>0.76784959864799995</c:v>
                </c:pt>
                <c:pt idx="3554">
                  <c:v>0.99556048834599997</c:v>
                </c:pt>
                <c:pt idx="3555">
                  <c:v>0.90947546531300005</c:v>
                </c:pt>
                <c:pt idx="3556">
                  <c:v>0.99507486209600005</c:v>
                </c:pt>
                <c:pt idx="3557">
                  <c:v>1</c:v>
                </c:pt>
                <c:pt idx="3558">
                  <c:v>0.99324912891999995</c:v>
                </c:pt>
                <c:pt idx="3559">
                  <c:v>0.99186669311599995</c:v>
                </c:pt>
                <c:pt idx="3560">
                  <c:v>0.98847877106899995</c:v>
                </c:pt>
                <c:pt idx="3561">
                  <c:v>0.80690277464500004</c:v>
                </c:pt>
                <c:pt idx="3562">
                  <c:v>0.96729371526300001</c:v>
                </c:pt>
                <c:pt idx="3563">
                  <c:v>0.99515483463200005</c:v>
                </c:pt>
                <c:pt idx="3564">
                  <c:v>0.991333333333</c:v>
                </c:pt>
                <c:pt idx="3565">
                  <c:v>0.99356499356500005</c:v>
                </c:pt>
                <c:pt idx="3566">
                  <c:v>0.99102736653199996</c:v>
                </c:pt>
                <c:pt idx="3567">
                  <c:v>0.99349338119800001</c:v>
                </c:pt>
                <c:pt idx="3568">
                  <c:v>0.99012345679000002</c:v>
                </c:pt>
                <c:pt idx="3569">
                  <c:v>0.92739273927400001</c:v>
                </c:pt>
                <c:pt idx="3570">
                  <c:v>0.99346405228800005</c:v>
                </c:pt>
                <c:pt idx="3571">
                  <c:v>0.83183036802300003</c:v>
                </c:pt>
                <c:pt idx="3572">
                  <c:v>0.99842661272199995</c:v>
                </c:pt>
                <c:pt idx="3573">
                  <c:v>0.99486301369899999</c:v>
                </c:pt>
                <c:pt idx="3574">
                  <c:v>0.99336688014600005</c:v>
                </c:pt>
                <c:pt idx="3575">
                  <c:v>0.97906105355999995</c:v>
                </c:pt>
                <c:pt idx="3576">
                  <c:v>0.97034313725499999</c:v>
                </c:pt>
                <c:pt idx="3577">
                  <c:v>0.93958283385300001</c:v>
                </c:pt>
                <c:pt idx="3578">
                  <c:v>0.99223946784899997</c:v>
                </c:pt>
                <c:pt idx="3579">
                  <c:v>0.99474121228900003</c:v>
                </c:pt>
                <c:pt idx="3580">
                  <c:v>0.95151515151499999</c:v>
                </c:pt>
                <c:pt idx="3581">
                  <c:v>0.94480358030800005</c:v>
                </c:pt>
                <c:pt idx="3582">
                  <c:v>0.96145347409799997</c:v>
                </c:pt>
                <c:pt idx="3583">
                  <c:v>0.97539203860099999</c:v>
                </c:pt>
                <c:pt idx="3584">
                  <c:v>0.95250984252000004</c:v>
                </c:pt>
                <c:pt idx="3585">
                  <c:v>0.99623529411800005</c:v>
                </c:pt>
                <c:pt idx="3586">
                  <c:v>0.98655845802700004</c:v>
                </c:pt>
                <c:pt idx="3587">
                  <c:v>0.96583375828700002</c:v>
                </c:pt>
                <c:pt idx="3588">
                  <c:v>0.81267013115599995</c:v>
                </c:pt>
                <c:pt idx="3589">
                  <c:v>0.96309314586999994</c:v>
                </c:pt>
                <c:pt idx="3590">
                  <c:v>0.91920251836300004</c:v>
                </c:pt>
                <c:pt idx="3591">
                  <c:v>0.99337016574600001</c:v>
                </c:pt>
                <c:pt idx="3592">
                  <c:v>0.89020537124800003</c:v>
                </c:pt>
                <c:pt idx="3593">
                  <c:v>0.97403708987199999</c:v>
                </c:pt>
                <c:pt idx="3594">
                  <c:v>0.80418041804200002</c:v>
                </c:pt>
                <c:pt idx="3595">
                  <c:v>0.99030233884800001</c:v>
                </c:pt>
                <c:pt idx="3596">
                  <c:v>0.99356568364599995</c:v>
                </c:pt>
                <c:pt idx="3597">
                  <c:v>0.96096370844800005</c:v>
                </c:pt>
                <c:pt idx="3598">
                  <c:v>0.90688000000000002</c:v>
                </c:pt>
                <c:pt idx="3599">
                  <c:v>0.98645394340799997</c:v>
                </c:pt>
                <c:pt idx="3600">
                  <c:v>0.97572413793099999</c:v>
                </c:pt>
                <c:pt idx="3601">
                  <c:v>0.96574014221100002</c:v>
                </c:pt>
                <c:pt idx="3602">
                  <c:v>0.96589861751200001</c:v>
                </c:pt>
                <c:pt idx="3603">
                  <c:v>0.94660493827199998</c:v>
                </c:pt>
                <c:pt idx="3604">
                  <c:v>0.96881559220400004</c:v>
                </c:pt>
                <c:pt idx="3605">
                  <c:v>0.97751605995699997</c:v>
                </c:pt>
                <c:pt idx="3606">
                  <c:v>0.98056426332299995</c:v>
                </c:pt>
                <c:pt idx="3607">
                  <c:v>0.99077590884400002</c:v>
                </c:pt>
                <c:pt idx="3608">
                  <c:v>0.99239929059999998</c:v>
                </c:pt>
                <c:pt idx="3609">
                  <c:v>0.98705758056000004</c:v>
                </c:pt>
                <c:pt idx="3610">
                  <c:v>0.901571546733</c:v>
                </c:pt>
                <c:pt idx="3611">
                  <c:v>0.97886178861799999</c:v>
                </c:pt>
                <c:pt idx="3612">
                  <c:v>0.96674057649699996</c:v>
                </c:pt>
                <c:pt idx="3613">
                  <c:v>0.97615298087699998</c:v>
                </c:pt>
                <c:pt idx="3614">
                  <c:v>0.98845064284200002</c:v>
                </c:pt>
                <c:pt idx="3615">
                  <c:v>0.98354622212599996</c:v>
                </c:pt>
                <c:pt idx="3616">
                  <c:v>0.97106170946699999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5.1652892561999996E-4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0.68373266078200001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0.812667478685</c:v>
                </c:pt>
                <c:pt idx="3648">
                  <c:v>0.128391959799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0.793667272255</c:v>
                </c:pt>
                <c:pt idx="3655">
                  <c:v>0.98344901228000003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0.170716314295</c:v>
                </c:pt>
                <c:pt idx="3663">
                  <c:v>0.98475894245700002</c:v>
                </c:pt>
                <c:pt idx="3664">
                  <c:v>0.98910081743900002</c:v>
                </c:pt>
                <c:pt idx="3665">
                  <c:v>0</c:v>
                </c:pt>
                <c:pt idx="3666">
                  <c:v>0</c:v>
                </c:pt>
                <c:pt idx="3667">
                  <c:v>0.66613672495999998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0.95897966218499997</c:v>
                </c:pt>
                <c:pt idx="3674">
                  <c:v>0.98334401024999996</c:v>
                </c:pt>
                <c:pt idx="3675">
                  <c:v>0</c:v>
                </c:pt>
                <c:pt idx="3676">
                  <c:v>0</c:v>
                </c:pt>
                <c:pt idx="3677">
                  <c:v>0.36564931178900001</c:v>
                </c:pt>
                <c:pt idx="3678">
                  <c:v>0.93883140596500003</c:v>
                </c:pt>
                <c:pt idx="3679">
                  <c:v>0</c:v>
                </c:pt>
                <c:pt idx="3680">
                  <c:v>0</c:v>
                </c:pt>
                <c:pt idx="3681">
                  <c:v>0.964445772333</c:v>
                </c:pt>
                <c:pt idx="3682">
                  <c:v>0.98716683119399995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0.96655904058999997</c:v>
                </c:pt>
                <c:pt idx="3689">
                  <c:v>0.98055064410199999</c:v>
                </c:pt>
                <c:pt idx="3690">
                  <c:v>0.97730956239900002</c:v>
                </c:pt>
                <c:pt idx="3691">
                  <c:v>0.97672231366100004</c:v>
                </c:pt>
                <c:pt idx="3692">
                  <c:v>0.97593046578999998</c:v>
                </c:pt>
                <c:pt idx="3693">
                  <c:v>0.99296825058600002</c:v>
                </c:pt>
                <c:pt idx="3694">
                  <c:v>0.62991414369599996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0.98644578313300002</c:v>
                </c:pt>
                <c:pt idx="3700">
                  <c:v>0.99464644211499997</c:v>
                </c:pt>
                <c:pt idx="3701">
                  <c:v>0.97088169415600001</c:v>
                </c:pt>
                <c:pt idx="3702">
                  <c:v>0.985379568885</c:v>
                </c:pt>
                <c:pt idx="3703">
                  <c:v>0</c:v>
                </c:pt>
                <c:pt idx="3704">
                  <c:v>0.10252135861599999</c:v>
                </c:pt>
                <c:pt idx="3705">
                  <c:v>0.99339871746499997</c:v>
                </c:pt>
                <c:pt idx="3706">
                  <c:v>0.97522611089300004</c:v>
                </c:pt>
                <c:pt idx="3707">
                  <c:v>0.98852140077799999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0.98511744665599998</c:v>
                </c:pt>
                <c:pt idx="3712">
                  <c:v>0.98975492165500001</c:v>
                </c:pt>
                <c:pt idx="3713">
                  <c:v>0.99283607248200001</c:v>
                </c:pt>
                <c:pt idx="3714">
                  <c:v>0.96870212300299996</c:v>
                </c:pt>
                <c:pt idx="3715">
                  <c:v>0.64935988620200003</c:v>
                </c:pt>
                <c:pt idx="3716">
                  <c:v>0</c:v>
                </c:pt>
                <c:pt idx="3717">
                  <c:v>0.94958173185600003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0.99144933732399998</c:v>
                </c:pt>
                <c:pt idx="3722">
                  <c:v>0.98170597310999996</c:v>
                </c:pt>
                <c:pt idx="3723">
                  <c:v>0.97786631252800005</c:v>
                </c:pt>
                <c:pt idx="3724">
                  <c:v>0.992857142857</c:v>
                </c:pt>
                <c:pt idx="3725">
                  <c:v>0.99022878932299996</c:v>
                </c:pt>
                <c:pt idx="3726">
                  <c:v>0.99086977414699995</c:v>
                </c:pt>
                <c:pt idx="3727">
                  <c:v>8.2506527415100006E-2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0.97988165680499995</c:v>
                </c:pt>
                <c:pt idx="3737">
                  <c:v>0.97173586793400002</c:v>
                </c:pt>
                <c:pt idx="3738">
                  <c:v>0.70794392523399996</c:v>
                </c:pt>
                <c:pt idx="3739">
                  <c:v>0.98373786407800001</c:v>
                </c:pt>
                <c:pt idx="3740">
                  <c:v>0.97318611987400006</c:v>
                </c:pt>
                <c:pt idx="3741">
                  <c:v>0.979772146013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7.2741806554800004E-2</c:v>
                </c:pt>
                <c:pt idx="3747">
                  <c:v>0.98369426751599998</c:v>
                </c:pt>
                <c:pt idx="3748">
                  <c:v>0.97244379985499996</c:v>
                </c:pt>
                <c:pt idx="3749">
                  <c:v>0.94988375096900002</c:v>
                </c:pt>
                <c:pt idx="3750">
                  <c:v>0.978386167147</c:v>
                </c:pt>
                <c:pt idx="3751">
                  <c:v>0.961098398169</c:v>
                </c:pt>
                <c:pt idx="3752">
                  <c:v>0.98606356968200004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0.82250000000000001</c:v>
                </c:pt>
                <c:pt idx="3759">
                  <c:v>0.99085659287799999</c:v>
                </c:pt>
                <c:pt idx="3760">
                  <c:v>0.985093806219</c:v>
                </c:pt>
                <c:pt idx="3761">
                  <c:v>0.98412304639000003</c:v>
                </c:pt>
                <c:pt idx="3762">
                  <c:v>0.97401077031100003</c:v>
                </c:pt>
                <c:pt idx="3763">
                  <c:v>0.97156839897500002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0.324694024478</c:v>
                </c:pt>
                <c:pt idx="3769">
                  <c:v>0.98982558139499999</c:v>
                </c:pt>
                <c:pt idx="3770">
                  <c:v>0.98729016786599999</c:v>
                </c:pt>
                <c:pt idx="3771">
                  <c:v>0.95395542493300001</c:v>
                </c:pt>
                <c:pt idx="3772">
                  <c:v>0.98314606741599997</c:v>
                </c:pt>
                <c:pt idx="3773">
                  <c:v>0.96520103456399997</c:v>
                </c:pt>
                <c:pt idx="3774">
                  <c:v>0.95683087861899996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0.94450920960600004</c:v>
                </c:pt>
                <c:pt idx="3781">
                  <c:v>0.65694039182999997</c:v>
                </c:pt>
                <c:pt idx="3782">
                  <c:v>0.97630560928400001</c:v>
                </c:pt>
                <c:pt idx="3783">
                  <c:v>0.97513204225399996</c:v>
                </c:pt>
                <c:pt idx="3784">
                  <c:v>0.95131518228</c:v>
                </c:pt>
                <c:pt idx="3785">
                  <c:v>0.94941094941100002</c:v>
                </c:pt>
                <c:pt idx="3786">
                  <c:v>0</c:v>
                </c:pt>
                <c:pt idx="3787">
                  <c:v>0</c:v>
                </c:pt>
                <c:pt idx="3788">
                  <c:v>0.20805369127500001</c:v>
                </c:pt>
                <c:pt idx="3789">
                  <c:v>0.99209095402900005</c:v>
                </c:pt>
                <c:pt idx="3790">
                  <c:v>0</c:v>
                </c:pt>
                <c:pt idx="3791">
                  <c:v>0</c:v>
                </c:pt>
                <c:pt idx="3792">
                  <c:v>0.95116722248700003</c:v>
                </c:pt>
                <c:pt idx="3793">
                  <c:v>0.67604290822400004</c:v>
                </c:pt>
                <c:pt idx="3794">
                  <c:v>0.70717618306999996</c:v>
                </c:pt>
                <c:pt idx="3795">
                  <c:v>0.95691076053699997</c:v>
                </c:pt>
                <c:pt idx="3796">
                  <c:v>0.97042093287800002</c:v>
                </c:pt>
                <c:pt idx="3797">
                  <c:v>0.86561797752799996</c:v>
                </c:pt>
                <c:pt idx="3798">
                  <c:v>0</c:v>
                </c:pt>
                <c:pt idx="3799">
                  <c:v>0.698021011483</c:v>
                </c:pt>
                <c:pt idx="3800">
                  <c:v>0.72906062008299999</c:v>
                </c:pt>
                <c:pt idx="3801">
                  <c:v>0.92502937720300005</c:v>
                </c:pt>
                <c:pt idx="3802">
                  <c:v>0.93635875402799995</c:v>
                </c:pt>
                <c:pt idx="3803">
                  <c:v>0.863389391979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0.95262768319799995</c:v>
                </c:pt>
                <c:pt idx="3809">
                  <c:v>0.76906519065199996</c:v>
                </c:pt>
                <c:pt idx="3810">
                  <c:v>0.55828065739599997</c:v>
                </c:pt>
                <c:pt idx="3811">
                  <c:v>0.87171215880899999</c:v>
                </c:pt>
                <c:pt idx="3812">
                  <c:v>0.65438731133299999</c:v>
                </c:pt>
                <c:pt idx="3813">
                  <c:v>0.89303162766800004</c:v>
                </c:pt>
                <c:pt idx="3814">
                  <c:v>0.42636138613899999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7.8338590956900003E-2</c:v>
                </c:pt>
                <c:pt idx="3820">
                  <c:v>0.59791266135700005</c:v>
                </c:pt>
                <c:pt idx="3821">
                  <c:v>0.979443772672</c:v>
                </c:pt>
                <c:pt idx="3822">
                  <c:v>0.86201629327899998</c:v>
                </c:pt>
                <c:pt idx="3823">
                  <c:v>0.66972898484200005</c:v>
                </c:pt>
                <c:pt idx="3824">
                  <c:v>0.967977395809</c:v>
                </c:pt>
                <c:pt idx="3825">
                  <c:v>0.86322263222600004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0.81359271115499998</c:v>
                </c:pt>
                <c:pt idx="3834">
                  <c:v>0.97841365461800001</c:v>
                </c:pt>
                <c:pt idx="3835">
                  <c:v>0.81908212560399996</c:v>
                </c:pt>
                <c:pt idx="3836">
                  <c:v>0.94851019341300002</c:v>
                </c:pt>
                <c:pt idx="3837">
                  <c:v>0.98970366649899999</c:v>
                </c:pt>
                <c:pt idx="3838">
                  <c:v>0</c:v>
                </c:pt>
                <c:pt idx="3839">
                  <c:v>0.44630002879399999</c:v>
                </c:pt>
                <c:pt idx="3840">
                  <c:v>0</c:v>
                </c:pt>
                <c:pt idx="3841">
                  <c:v>0</c:v>
                </c:pt>
                <c:pt idx="3842">
                  <c:v>0.1109437751</c:v>
                </c:pt>
                <c:pt idx="3843">
                  <c:v>0.985375693394</c:v>
                </c:pt>
                <c:pt idx="3844">
                  <c:v>0.98784961027100004</c:v>
                </c:pt>
                <c:pt idx="3845">
                  <c:v>0.98995695839300002</c:v>
                </c:pt>
                <c:pt idx="3846">
                  <c:v>0.98012603005300003</c:v>
                </c:pt>
                <c:pt idx="3847">
                  <c:v>0.94694348327599998</c:v>
                </c:pt>
                <c:pt idx="3848">
                  <c:v>0</c:v>
                </c:pt>
                <c:pt idx="3849">
                  <c:v>0</c:v>
                </c:pt>
                <c:pt idx="3850">
                  <c:v>0.97785888077899996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0.44208451937799997</c:v>
                </c:pt>
                <c:pt idx="3856">
                  <c:v>0.97363945578199995</c:v>
                </c:pt>
                <c:pt idx="3857">
                  <c:v>0.99328713728899998</c:v>
                </c:pt>
                <c:pt idx="3858">
                  <c:v>0.986444212722</c:v>
                </c:pt>
                <c:pt idx="3859">
                  <c:v>0.96964285714300003</c:v>
                </c:pt>
                <c:pt idx="3860">
                  <c:v>0.97408889825199996</c:v>
                </c:pt>
                <c:pt idx="3861">
                  <c:v>0.96541417591800005</c:v>
                </c:pt>
                <c:pt idx="3862">
                  <c:v>0</c:v>
                </c:pt>
                <c:pt idx="3863">
                  <c:v>6.19985412108E-2</c:v>
                </c:pt>
                <c:pt idx="3864">
                  <c:v>0.94213174748399997</c:v>
                </c:pt>
                <c:pt idx="3865">
                  <c:v>0.98608695652199996</c:v>
                </c:pt>
                <c:pt idx="3866">
                  <c:v>0.96631241227200004</c:v>
                </c:pt>
                <c:pt idx="3867">
                  <c:v>0.98143479257400001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0.98679867986799996</c:v>
                </c:pt>
                <c:pt idx="3872">
                  <c:v>0.98864353312300002</c:v>
                </c:pt>
                <c:pt idx="3873">
                  <c:v>0.988372093023</c:v>
                </c:pt>
                <c:pt idx="3874">
                  <c:v>0.97623762376199996</c:v>
                </c:pt>
                <c:pt idx="3875">
                  <c:v>0.98977737392099996</c:v>
                </c:pt>
                <c:pt idx="3876">
                  <c:v>0.98166819431700003</c:v>
                </c:pt>
                <c:pt idx="3877">
                  <c:v>0.75135135135099995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0.98067927598100002</c:v>
                </c:pt>
                <c:pt idx="3884">
                  <c:v>0.99397993310999999</c:v>
                </c:pt>
                <c:pt idx="3885">
                  <c:v>0.99280089988800002</c:v>
                </c:pt>
                <c:pt idx="3886">
                  <c:v>0.99163591635899995</c:v>
                </c:pt>
                <c:pt idx="3887">
                  <c:v>0.98015347975699996</c:v>
                </c:pt>
                <c:pt idx="3888">
                  <c:v>0.11007518797</c:v>
                </c:pt>
                <c:pt idx="3889">
                  <c:v>0.98358831710700001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0.65768123527900002</c:v>
                </c:pt>
                <c:pt idx="3896">
                  <c:v>0.98745935903399995</c:v>
                </c:pt>
                <c:pt idx="3897">
                  <c:v>0.97848477912599996</c:v>
                </c:pt>
                <c:pt idx="3898">
                  <c:v>0.98682003354900005</c:v>
                </c:pt>
                <c:pt idx="3899">
                  <c:v>0.97810590631399996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0.98697853870300001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5.0304474450599997E-3</c:v>
                </c:pt>
                <c:pt idx="3909">
                  <c:v>0</c:v>
                </c:pt>
                <c:pt idx="3910">
                  <c:v>0.94601349662599998</c:v>
                </c:pt>
                <c:pt idx="3911">
                  <c:v>0.98166392993999996</c:v>
                </c:pt>
                <c:pt idx="3912">
                  <c:v>0.97311271975199998</c:v>
                </c:pt>
                <c:pt idx="3913">
                  <c:v>0.97136094674600004</c:v>
                </c:pt>
                <c:pt idx="3914">
                  <c:v>0.98610772605399999</c:v>
                </c:pt>
                <c:pt idx="3915">
                  <c:v>0.98773543583000001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0.68530747007799997</c:v>
                </c:pt>
                <c:pt idx="3922">
                  <c:v>0.95450145208100001</c:v>
                </c:pt>
                <c:pt idx="3923">
                  <c:v>0.805381165919</c:v>
                </c:pt>
                <c:pt idx="3924">
                  <c:v>0.91884117526200004</c:v>
                </c:pt>
                <c:pt idx="3925">
                  <c:v>0.983893557423</c:v>
                </c:pt>
                <c:pt idx="3926">
                  <c:v>0.98177247014500002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0.39808756919999999</c:v>
                </c:pt>
                <c:pt idx="3932">
                  <c:v>0.95439270283199995</c:v>
                </c:pt>
                <c:pt idx="3933">
                  <c:v>0.79490546218500002</c:v>
                </c:pt>
                <c:pt idx="3934">
                  <c:v>0.52556291390700005</c:v>
                </c:pt>
                <c:pt idx="3935">
                  <c:v>0.96764626584000002</c:v>
                </c:pt>
                <c:pt idx="3936">
                  <c:v>0.98359815479199997</c:v>
                </c:pt>
                <c:pt idx="3937">
                  <c:v>0.98481781376499999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5.0877639277499998E-4</c:v>
                </c:pt>
                <c:pt idx="3943">
                  <c:v>0.92264488128699995</c:v>
                </c:pt>
                <c:pt idx="3944">
                  <c:v>0.86848825332000001</c:v>
                </c:pt>
                <c:pt idx="3945">
                  <c:v>0.67962466487899997</c:v>
                </c:pt>
                <c:pt idx="3946">
                  <c:v>0.78732464929900003</c:v>
                </c:pt>
                <c:pt idx="3947">
                  <c:v>0.91143200962699999</c:v>
                </c:pt>
                <c:pt idx="3948">
                  <c:v>0.98964123294600004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0.30781812234200001</c:v>
                </c:pt>
                <c:pt idx="3954">
                  <c:v>0.90629183400299995</c:v>
                </c:pt>
                <c:pt idx="3955">
                  <c:v>0.60157894736799999</c:v>
                </c:pt>
                <c:pt idx="3956">
                  <c:v>0.76758169934599996</c:v>
                </c:pt>
                <c:pt idx="3957">
                  <c:v>0.81437620490200002</c:v>
                </c:pt>
                <c:pt idx="3958">
                  <c:v>0.81654402435899998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0.67070030895999999</c:v>
                </c:pt>
                <c:pt idx="3964">
                  <c:v>2.6874496103199998E-4</c:v>
                </c:pt>
                <c:pt idx="3965">
                  <c:v>0.97179818887500002</c:v>
                </c:pt>
                <c:pt idx="3966">
                  <c:v>0.90729166666700001</c:v>
                </c:pt>
                <c:pt idx="3967">
                  <c:v>0.66770106025300002</c:v>
                </c:pt>
                <c:pt idx="3968">
                  <c:v>0.55619524405499998</c:v>
                </c:pt>
                <c:pt idx="3969">
                  <c:v>0.90531716417899999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0.71372356124000003</c:v>
                </c:pt>
                <c:pt idx="3975">
                  <c:v>0.98034682080900004</c:v>
                </c:pt>
                <c:pt idx="3976">
                  <c:v>0.991660348749</c:v>
                </c:pt>
                <c:pt idx="3977">
                  <c:v>0.94968553459100002</c:v>
                </c:pt>
                <c:pt idx="3978">
                  <c:v>0.677322907084</c:v>
                </c:pt>
                <c:pt idx="3979">
                  <c:v>0.47001427891500003</c:v>
                </c:pt>
                <c:pt idx="3980">
                  <c:v>0</c:v>
                </c:pt>
                <c:pt idx="3981">
                  <c:v>7.7460031524399994E-2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0.97580645161299995</c:v>
                </c:pt>
                <c:pt idx="3986">
                  <c:v>0.98729431368499998</c:v>
                </c:pt>
                <c:pt idx="3987">
                  <c:v>0.97500548125399999</c:v>
                </c:pt>
                <c:pt idx="3988">
                  <c:v>0.79096398084499997</c:v>
                </c:pt>
                <c:pt idx="3989">
                  <c:v>0.88785451396399995</c:v>
                </c:pt>
                <c:pt idx="3990">
                  <c:v>0.66237482117299995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0.706222576785</c:v>
                </c:pt>
                <c:pt idx="3997">
                  <c:v>0.97491349481</c:v>
                </c:pt>
                <c:pt idx="3998">
                  <c:v>0.97668393782399998</c:v>
                </c:pt>
                <c:pt idx="3999">
                  <c:v>0.94054296612099997</c:v>
                </c:pt>
                <c:pt idx="4000">
                  <c:v>0.75695431472100005</c:v>
                </c:pt>
                <c:pt idx="4001">
                  <c:v>0.55381310418899998</c:v>
                </c:pt>
                <c:pt idx="4002">
                  <c:v>0</c:v>
                </c:pt>
                <c:pt idx="4003">
                  <c:v>0</c:v>
                </c:pt>
                <c:pt idx="4004">
                  <c:v>0.52558562656399999</c:v>
                </c:pt>
                <c:pt idx="4005">
                  <c:v>0.984612096602</c:v>
                </c:pt>
                <c:pt idx="4006">
                  <c:v>0.53826903023999995</c:v>
                </c:pt>
                <c:pt idx="4007">
                  <c:v>0.97222802255200003</c:v>
                </c:pt>
                <c:pt idx="4008">
                  <c:v>0</c:v>
                </c:pt>
                <c:pt idx="4009">
                  <c:v>0</c:v>
                </c:pt>
                <c:pt idx="4010">
                  <c:v>0.99365079365099995</c:v>
                </c:pt>
                <c:pt idx="4011">
                  <c:v>0.41800714923999999</c:v>
                </c:pt>
                <c:pt idx="4012">
                  <c:v>0.86276429130800003</c:v>
                </c:pt>
                <c:pt idx="4013">
                  <c:v>0.53253460028900002</c:v>
                </c:pt>
                <c:pt idx="4014">
                  <c:v>0.91419939576999998</c:v>
                </c:pt>
                <c:pt idx="4015">
                  <c:v>0.95775808778100002</c:v>
                </c:pt>
                <c:pt idx="4016">
                  <c:v>2.0951183741900001E-4</c:v>
                </c:pt>
                <c:pt idx="4017">
                  <c:v>0</c:v>
                </c:pt>
                <c:pt idx="4018">
                  <c:v>0</c:v>
                </c:pt>
                <c:pt idx="4019">
                  <c:v>0.940540540541</c:v>
                </c:pt>
                <c:pt idx="4020">
                  <c:v>0.99006908462900001</c:v>
                </c:pt>
                <c:pt idx="4021">
                  <c:v>0.52270723104100003</c:v>
                </c:pt>
                <c:pt idx="4022">
                  <c:v>0</c:v>
                </c:pt>
                <c:pt idx="4023">
                  <c:v>0</c:v>
                </c:pt>
                <c:pt idx="4024">
                  <c:v>0.82787058574799999</c:v>
                </c:pt>
                <c:pt idx="4025">
                  <c:v>0.87586479541399997</c:v>
                </c:pt>
                <c:pt idx="4026">
                  <c:v>0.98027102431199997</c:v>
                </c:pt>
                <c:pt idx="4027">
                  <c:v>0.96407685881399996</c:v>
                </c:pt>
                <c:pt idx="4028">
                  <c:v>0.959629248198</c:v>
                </c:pt>
                <c:pt idx="4029">
                  <c:v>0.99570288520600003</c:v>
                </c:pt>
                <c:pt idx="4030">
                  <c:v>0</c:v>
                </c:pt>
                <c:pt idx="4031">
                  <c:v>0.48654561365100002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0.98468176914799999</c:v>
                </c:pt>
                <c:pt idx="4036">
                  <c:v>5.4295818597900003E-2</c:v>
                </c:pt>
                <c:pt idx="4037">
                  <c:v>0.97370109044300002</c:v>
                </c:pt>
                <c:pt idx="4038">
                  <c:v>0.98686371100199999</c:v>
                </c:pt>
                <c:pt idx="4039">
                  <c:v>0.44165946413099999</c:v>
                </c:pt>
                <c:pt idx="4040">
                  <c:v>0.97593984962400004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0.92755321226300003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0.76396997497899999</c:v>
                </c:pt>
                <c:pt idx="4051">
                  <c:v>0.74889251573799998</c:v>
                </c:pt>
                <c:pt idx="4052">
                  <c:v>0.97229493891800001</c:v>
                </c:pt>
                <c:pt idx="4053">
                  <c:v>0.94835978836000001</c:v>
                </c:pt>
                <c:pt idx="4054">
                  <c:v>0.95103035674699998</c:v>
                </c:pt>
                <c:pt idx="4055">
                  <c:v>0.97409100805600002</c:v>
                </c:pt>
                <c:pt idx="4056">
                  <c:v>0.99587673611100003</c:v>
                </c:pt>
                <c:pt idx="4057">
                  <c:v>0</c:v>
                </c:pt>
                <c:pt idx="4058">
                  <c:v>0</c:v>
                </c:pt>
                <c:pt idx="4059">
                  <c:v>0.21085080147999999</c:v>
                </c:pt>
                <c:pt idx="4060">
                  <c:v>0.98583773403700004</c:v>
                </c:pt>
                <c:pt idx="4061">
                  <c:v>0.99531250000000004</c:v>
                </c:pt>
                <c:pt idx="4062">
                  <c:v>0</c:v>
                </c:pt>
                <c:pt idx="4063">
                  <c:v>0</c:v>
                </c:pt>
                <c:pt idx="4064">
                  <c:v>0.93081761006300001</c:v>
                </c:pt>
                <c:pt idx="4065">
                  <c:v>0.82773207990599995</c:v>
                </c:pt>
                <c:pt idx="4066">
                  <c:v>0.98936662043500001</c:v>
                </c:pt>
                <c:pt idx="4067">
                  <c:v>0.98378013066000003</c:v>
                </c:pt>
                <c:pt idx="4068">
                  <c:v>0.98851698021000001</c:v>
                </c:pt>
                <c:pt idx="4069">
                  <c:v>0.95107632093899996</c:v>
                </c:pt>
                <c:pt idx="4070">
                  <c:v>0.98354114713200003</c:v>
                </c:pt>
                <c:pt idx="4071">
                  <c:v>0.54620761066500001</c:v>
                </c:pt>
                <c:pt idx="4072">
                  <c:v>0.99749310604200003</c:v>
                </c:pt>
                <c:pt idx="4073">
                  <c:v>4.8609235754800001E-3</c:v>
                </c:pt>
                <c:pt idx="4074">
                  <c:v>0</c:v>
                </c:pt>
                <c:pt idx="4075">
                  <c:v>0</c:v>
                </c:pt>
                <c:pt idx="4076">
                  <c:v>0.77137870855099999</c:v>
                </c:pt>
                <c:pt idx="4077">
                  <c:v>0</c:v>
                </c:pt>
                <c:pt idx="4078">
                  <c:v>0.98580968280500003</c:v>
                </c:pt>
                <c:pt idx="4079">
                  <c:v>0.93892282065499999</c:v>
                </c:pt>
                <c:pt idx="4080">
                  <c:v>0.97016151108699999</c:v>
                </c:pt>
                <c:pt idx="4081">
                  <c:v>0.61249259917099996</c:v>
                </c:pt>
                <c:pt idx="4082">
                  <c:v>0.99681159420300003</c:v>
                </c:pt>
                <c:pt idx="4083">
                  <c:v>0.99228791773799996</c:v>
                </c:pt>
                <c:pt idx="4084">
                  <c:v>0.63302459278199996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0.96424759871900001</c:v>
                </c:pt>
                <c:pt idx="4090">
                  <c:v>0.75986659255099998</c:v>
                </c:pt>
                <c:pt idx="4091">
                  <c:v>0.36260978669999999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0.89671090594299996</c:v>
                </c:pt>
                <c:pt idx="4096">
                  <c:v>0.997502081599</c:v>
                </c:pt>
                <c:pt idx="4097">
                  <c:v>0.90363300492599996</c:v>
                </c:pt>
                <c:pt idx="4098">
                  <c:v>0.96429552320800005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0.26325247080000003</c:v>
                </c:pt>
                <c:pt idx="4103">
                  <c:v>0.99156785243699996</c:v>
                </c:pt>
                <c:pt idx="4104">
                  <c:v>0.63224781572699995</c:v>
                </c:pt>
                <c:pt idx="4105">
                  <c:v>0.95094731378099995</c:v>
                </c:pt>
                <c:pt idx="4106">
                  <c:v>0.96409196590000001</c:v>
                </c:pt>
                <c:pt idx="4107">
                  <c:v>0.96549921589099996</c:v>
                </c:pt>
                <c:pt idx="4108">
                  <c:v>0.94651226909300001</c:v>
                </c:pt>
                <c:pt idx="4109">
                  <c:v>0.88894614790000004</c:v>
                </c:pt>
                <c:pt idx="4110">
                  <c:v>0</c:v>
                </c:pt>
                <c:pt idx="4111">
                  <c:v>0</c:v>
                </c:pt>
                <c:pt idx="4112">
                  <c:v>0.15351865765100001</c:v>
                </c:pt>
                <c:pt idx="4113">
                  <c:v>0.41470180305100002</c:v>
                </c:pt>
                <c:pt idx="4114">
                  <c:v>0.99313446969700003</c:v>
                </c:pt>
                <c:pt idx="4115">
                  <c:v>0.83823153590599997</c:v>
                </c:pt>
                <c:pt idx="4116">
                  <c:v>0.927268304549</c:v>
                </c:pt>
                <c:pt idx="4117">
                  <c:v>0.95700308959799996</c:v>
                </c:pt>
                <c:pt idx="4118">
                  <c:v>0.88371520078800003</c:v>
                </c:pt>
                <c:pt idx="4119">
                  <c:v>0.96817343173399995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0.115897916179</c:v>
                </c:pt>
                <c:pt idx="4124">
                  <c:v>0</c:v>
                </c:pt>
                <c:pt idx="4125">
                  <c:v>0.937867733584</c:v>
                </c:pt>
                <c:pt idx="4126">
                  <c:v>0.85345445852299995</c:v>
                </c:pt>
                <c:pt idx="4127">
                  <c:v>0.98031586175300001</c:v>
                </c:pt>
                <c:pt idx="4128">
                  <c:v>0.97499999999999998</c:v>
                </c:pt>
                <c:pt idx="4129">
                  <c:v>0.80985081695500005</c:v>
                </c:pt>
                <c:pt idx="4130">
                  <c:v>0.90322580645200001</c:v>
                </c:pt>
                <c:pt idx="4131">
                  <c:v>0.96364027538700003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0.90834539314999996</c:v>
                </c:pt>
                <c:pt idx="4136">
                  <c:v>0.40836441129500001</c:v>
                </c:pt>
                <c:pt idx="4137">
                  <c:v>0</c:v>
                </c:pt>
                <c:pt idx="4138">
                  <c:v>0.98729227761500005</c:v>
                </c:pt>
                <c:pt idx="4139">
                  <c:v>0.54769076305200004</c:v>
                </c:pt>
                <c:pt idx="4140">
                  <c:v>0.97032710280400003</c:v>
                </c:pt>
                <c:pt idx="4141">
                  <c:v>0.97908526775500004</c:v>
                </c:pt>
                <c:pt idx="4142">
                  <c:v>0.986809188083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2.19750406945E-2</c:v>
                </c:pt>
                <c:pt idx="4147">
                  <c:v>0.21806239737300001</c:v>
                </c:pt>
                <c:pt idx="4148">
                  <c:v>0.93740379681899999</c:v>
                </c:pt>
                <c:pt idx="4149">
                  <c:v>0.96887755101999995</c:v>
                </c:pt>
                <c:pt idx="4150">
                  <c:v>0.67424452453600003</c:v>
                </c:pt>
                <c:pt idx="4151">
                  <c:v>0.99856218547800002</c:v>
                </c:pt>
                <c:pt idx="4152">
                  <c:v>0.93108468818199996</c:v>
                </c:pt>
                <c:pt idx="4153">
                  <c:v>0.73191692527999996</c:v>
                </c:pt>
                <c:pt idx="4154">
                  <c:v>0</c:v>
                </c:pt>
                <c:pt idx="4155">
                  <c:v>0.19697333653599999</c:v>
                </c:pt>
                <c:pt idx="4156">
                  <c:v>0</c:v>
                </c:pt>
                <c:pt idx="4157">
                  <c:v>0.61638733705799997</c:v>
                </c:pt>
                <c:pt idx="4158">
                  <c:v>0.47949999999999998</c:v>
                </c:pt>
                <c:pt idx="4159">
                  <c:v>0.93237410071899995</c:v>
                </c:pt>
                <c:pt idx="4160">
                  <c:v>0.258179051484</c:v>
                </c:pt>
                <c:pt idx="4161">
                  <c:v>0.94940617577200004</c:v>
                </c:pt>
                <c:pt idx="4162">
                  <c:v>0.67679109668399995</c:v>
                </c:pt>
                <c:pt idx="4163">
                  <c:v>0.31865585167999999</c:v>
                </c:pt>
                <c:pt idx="4164">
                  <c:v>0.66138512650100001</c:v>
                </c:pt>
                <c:pt idx="4165">
                  <c:v>9.8477406679799998E-2</c:v>
                </c:pt>
                <c:pt idx="4166">
                  <c:v>0</c:v>
                </c:pt>
                <c:pt idx="4167">
                  <c:v>0.85187123789600006</c:v>
                </c:pt>
                <c:pt idx="4168">
                  <c:v>0.72620827105100005</c:v>
                </c:pt>
                <c:pt idx="4169">
                  <c:v>0.38501291989699998</c:v>
                </c:pt>
                <c:pt idx="4170">
                  <c:v>0.30306748466299999</c:v>
                </c:pt>
                <c:pt idx="4171">
                  <c:v>0.52372310085600005</c:v>
                </c:pt>
                <c:pt idx="4172">
                  <c:v>0.61146161934800003</c:v>
                </c:pt>
                <c:pt idx="4173">
                  <c:v>0.20848056537099999</c:v>
                </c:pt>
                <c:pt idx="4174">
                  <c:v>0.377728776185</c:v>
                </c:pt>
                <c:pt idx="4175">
                  <c:v>0.86328815556899996</c:v>
                </c:pt>
                <c:pt idx="4176">
                  <c:v>0.91073553915700001</c:v>
                </c:pt>
                <c:pt idx="4177">
                  <c:v>0.43230277185499999</c:v>
                </c:pt>
                <c:pt idx="4178">
                  <c:v>0.79241645244199999</c:v>
                </c:pt>
                <c:pt idx="4179">
                  <c:v>0.65917347865599996</c:v>
                </c:pt>
                <c:pt idx="4180">
                  <c:v>0.60344047080100005</c:v>
                </c:pt>
                <c:pt idx="4181">
                  <c:v>0</c:v>
                </c:pt>
                <c:pt idx="4182">
                  <c:v>0.83840432724799996</c:v>
                </c:pt>
                <c:pt idx="4183">
                  <c:v>0.76045296167200005</c:v>
                </c:pt>
                <c:pt idx="4184">
                  <c:v>0.76501091703099999</c:v>
                </c:pt>
                <c:pt idx="4185">
                  <c:v>0.82962213225400006</c:v>
                </c:pt>
                <c:pt idx="4186">
                  <c:v>0.28296988577400001</c:v>
                </c:pt>
                <c:pt idx="4187">
                  <c:v>0.28173719376400003</c:v>
                </c:pt>
                <c:pt idx="4188">
                  <c:v>0.95021305225399999</c:v>
                </c:pt>
                <c:pt idx="4189">
                  <c:v>0.80026839633199998</c:v>
                </c:pt>
                <c:pt idx="4190">
                  <c:v>0.86469760900100001</c:v>
                </c:pt>
                <c:pt idx="4191">
                  <c:v>0.73587127158599996</c:v>
                </c:pt>
                <c:pt idx="4192">
                  <c:v>0.87285546416000004</c:v>
                </c:pt>
                <c:pt idx="4193">
                  <c:v>0.91735738664099997</c:v>
                </c:pt>
                <c:pt idx="4194">
                  <c:v>0.75316957210799995</c:v>
                </c:pt>
                <c:pt idx="4195">
                  <c:v>0.91451776649700001</c:v>
                </c:pt>
                <c:pt idx="4196">
                  <c:v>0.960017869109</c:v>
                </c:pt>
                <c:pt idx="4197">
                  <c:v>0.83712707182299995</c:v>
                </c:pt>
                <c:pt idx="4198">
                  <c:v>0.42575406032500002</c:v>
                </c:pt>
                <c:pt idx="4199">
                  <c:v>0.76094817195700004</c:v>
                </c:pt>
                <c:pt idx="4200">
                  <c:v>0.82263191354099996</c:v>
                </c:pt>
                <c:pt idx="4201">
                  <c:v>0.71609331751700001</c:v>
                </c:pt>
                <c:pt idx="4202">
                  <c:v>0.96910174354400003</c:v>
                </c:pt>
                <c:pt idx="4203">
                  <c:v>0.944669365722</c:v>
                </c:pt>
                <c:pt idx="4204">
                  <c:v>0.53248207885300003</c:v>
                </c:pt>
                <c:pt idx="4205">
                  <c:v>0.87592592592600005</c:v>
                </c:pt>
                <c:pt idx="4206">
                  <c:v>0.84153234247399999</c:v>
                </c:pt>
                <c:pt idx="4207">
                  <c:v>0.97284051460099996</c:v>
                </c:pt>
                <c:pt idx="4208">
                  <c:v>0.36278538812799999</c:v>
                </c:pt>
                <c:pt idx="4209">
                  <c:v>0.99342249506699998</c:v>
                </c:pt>
                <c:pt idx="4210">
                  <c:v>0.99503132425999996</c:v>
                </c:pt>
                <c:pt idx="4211">
                  <c:v>0.93716216216199999</c:v>
                </c:pt>
                <c:pt idx="4212">
                  <c:v>0.78833938294000006</c:v>
                </c:pt>
                <c:pt idx="4213">
                  <c:v>0.85491576565299998</c:v>
                </c:pt>
                <c:pt idx="4214">
                  <c:v>0.93595714951099995</c:v>
                </c:pt>
                <c:pt idx="4215">
                  <c:v>0.99207492795399999</c:v>
                </c:pt>
                <c:pt idx="4216">
                  <c:v>0.99833055091800005</c:v>
                </c:pt>
                <c:pt idx="4217">
                  <c:v>0.99075693230100004</c:v>
                </c:pt>
                <c:pt idx="4218">
                  <c:v>0.95549621717800004</c:v>
                </c:pt>
                <c:pt idx="4219">
                  <c:v>0.851993315827</c:v>
                </c:pt>
                <c:pt idx="4220">
                  <c:v>0.99477124182999999</c:v>
                </c:pt>
                <c:pt idx="4221">
                  <c:v>0.97505040322600001</c:v>
                </c:pt>
                <c:pt idx="4222">
                  <c:v>0.97717250324299998</c:v>
                </c:pt>
                <c:pt idx="4223">
                  <c:v>0.99788247750100001</c:v>
                </c:pt>
                <c:pt idx="4224">
                  <c:v>0.98079034028500001</c:v>
                </c:pt>
                <c:pt idx="4225">
                  <c:v>0.956204379562</c:v>
                </c:pt>
                <c:pt idx="4226">
                  <c:v>0.97872879209899999</c:v>
                </c:pt>
                <c:pt idx="4227">
                  <c:v>0.94783071599699997</c:v>
                </c:pt>
                <c:pt idx="4228">
                  <c:v>1</c:v>
                </c:pt>
                <c:pt idx="4229">
                  <c:v>0.95700725851500001</c:v>
                </c:pt>
                <c:pt idx="4230">
                  <c:v>0.95709410043900001</c:v>
                </c:pt>
                <c:pt idx="4231">
                  <c:v>0.97567703109299997</c:v>
                </c:pt>
                <c:pt idx="4232">
                  <c:v>0.97378565921399995</c:v>
                </c:pt>
                <c:pt idx="4233">
                  <c:v>0.95291235710400002</c:v>
                </c:pt>
                <c:pt idx="4234">
                  <c:v>0.92186666666700001</c:v>
                </c:pt>
                <c:pt idx="4235">
                  <c:v>0.96031183557800004</c:v>
                </c:pt>
                <c:pt idx="4236">
                  <c:v>0.94882087305600005</c:v>
                </c:pt>
                <c:pt idx="4237">
                  <c:v>0.98207171314700004</c:v>
                </c:pt>
                <c:pt idx="4238">
                  <c:v>0.94582229713499999</c:v>
                </c:pt>
                <c:pt idx="4239">
                  <c:v>0.96582984658299997</c:v>
                </c:pt>
                <c:pt idx="4240">
                  <c:v>0.91742220044099998</c:v>
                </c:pt>
                <c:pt idx="4241">
                  <c:v>0.85797616028400003</c:v>
                </c:pt>
                <c:pt idx="4242">
                  <c:v>0.97236296637499997</c:v>
                </c:pt>
                <c:pt idx="4243">
                  <c:v>0.91672278338900004</c:v>
                </c:pt>
                <c:pt idx="4244">
                  <c:v>0.97466984195700002</c:v>
                </c:pt>
                <c:pt idx="4245">
                  <c:v>0.95850443051699996</c:v>
                </c:pt>
                <c:pt idx="4246">
                  <c:v>0.82241928149200005</c:v>
                </c:pt>
                <c:pt idx="4247">
                  <c:v>0.92218181818199996</c:v>
                </c:pt>
                <c:pt idx="4248">
                  <c:v>0.78972057923700001</c:v>
                </c:pt>
                <c:pt idx="4249">
                  <c:v>0.97894508356800003</c:v>
                </c:pt>
                <c:pt idx="4250">
                  <c:v>0.94576957695800001</c:v>
                </c:pt>
                <c:pt idx="4251">
                  <c:v>0.97239460731899996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3.4317436285600002E-2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0.58473684210499999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0.10466507177000001</c:v>
                </c:pt>
                <c:pt idx="4276">
                  <c:v>0.96275157705000003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0.98939247830300003</c:v>
                </c:pt>
                <c:pt idx="4281">
                  <c:v>0.494007989348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7.0077084793300005E-4</c:v>
                </c:pt>
                <c:pt idx="4289">
                  <c:v>0.85882352941200002</c:v>
                </c:pt>
                <c:pt idx="4290">
                  <c:v>0.97403047091399997</c:v>
                </c:pt>
                <c:pt idx="4291">
                  <c:v>0</c:v>
                </c:pt>
                <c:pt idx="4292">
                  <c:v>0.99532163742699997</c:v>
                </c:pt>
                <c:pt idx="4293">
                  <c:v>0.48139059304699999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0.97153996101399998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1.8615040953100001E-3</c:v>
                </c:pt>
                <c:pt idx="4303">
                  <c:v>0.98241852487100001</c:v>
                </c:pt>
                <c:pt idx="4304">
                  <c:v>0.74091843728600004</c:v>
                </c:pt>
                <c:pt idx="4305">
                  <c:v>0.99046946699600003</c:v>
                </c:pt>
                <c:pt idx="4306">
                  <c:v>0</c:v>
                </c:pt>
                <c:pt idx="4307">
                  <c:v>0</c:v>
                </c:pt>
                <c:pt idx="4308">
                  <c:v>0.72954924874799998</c:v>
                </c:pt>
                <c:pt idx="4309">
                  <c:v>0.67957602935200001</c:v>
                </c:pt>
                <c:pt idx="4310">
                  <c:v>0</c:v>
                </c:pt>
                <c:pt idx="4311">
                  <c:v>0</c:v>
                </c:pt>
                <c:pt idx="4312">
                  <c:v>0.91800930898699995</c:v>
                </c:pt>
                <c:pt idx="4313">
                  <c:v>0.46574344023300002</c:v>
                </c:pt>
                <c:pt idx="4314">
                  <c:v>0</c:v>
                </c:pt>
                <c:pt idx="4315">
                  <c:v>1.5426808364799999E-2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0.92687255946000002</c:v>
                </c:pt>
                <c:pt idx="4320">
                  <c:v>0.94534477279899998</c:v>
                </c:pt>
                <c:pt idx="4321">
                  <c:v>0.70026350461099995</c:v>
                </c:pt>
                <c:pt idx="4322">
                  <c:v>0.30056532663300001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0.44191419141900001</c:v>
                </c:pt>
                <c:pt idx="4327">
                  <c:v>0</c:v>
                </c:pt>
                <c:pt idx="4328">
                  <c:v>0.98220640569399997</c:v>
                </c:pt>
                <c:pt idx="4329">
                  <c:v>0.86115648480899998</c:v>
                </c:pt>
                <c:pt idx="4330">
                  <c:v>0.36014088641000003</c:v>
                </c:pt>
                <c:pt idx="4331">
                  <c:v>0.91359634822299995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0.66729678638900003</c:v>
                </c:pt>
                <c:pt idx="4338">
                  <c:v>0.93544303797499995</c:v>
                </c:pt>
                <c:pt idx="4339">
                  <c:v>0.96597880647000001</c:v>
                </c:pt>
                <c:pt idx="4340">
                  <c:v>0.87048832271800003</c:v>
                </c:pt>
                <c:pt idx="4341">
                  <c:v>0.63909985935299995</c:v>
                </c:pt>
                <c:pt idx="4342">
                  <c:v>0</c:v>
                </c:pt>
                <c:pt idx="4343">
                  <c:v>0</c:v>
                </c:pt>
                <c:pt idx="4344">
                  <c:v>0.49533001245300001</c:v>
                </c:pt>
                <c:pt idx="4345">
                  <c:v>0</c:v>
                </c:pt>
                <c:pt idx="4346">
                  <c:v>0</c:v>
                </c:pt>
                <c:pt idx="4347">
                  <c:v>0.81946728049999995</c:v>
                </c:pt>
                <c:pt idx="4348">
                  <c:v>0.88107773304400006</c:v>
                </c:pt>
                <c:pt idx="4349">
                  <c:v>0.78732747804299996</c:v>
                </c:pt>
                <c:pt idx="4350">
                  <c:v>0.81407359586799999</c:v>
                </c:pt>
                <c:pt idx="4351">
                  <c:v>0.37709330143499997</c:v>
                </c:pt>
                <c:pt idx="4352">
                  <c:v>0</c:v>
                </c:pt>
                <c:pt idx="4353">
                  <c:v>0</c:v>
                </c:pt>
                <c:pt idx="4354">
                  <c:v>5.9821153253199998E-2</c:v>
                </c:pt>
                <c:pt idx="4355">
                  <c:v>0</c:v>
                </c:pt>
                <c:pt idx="4356">
                  <c:v>0</c:v>
                </c:pt>
                <c:pt idx="4357">
                  <c:v>0.90850559132499997</c:v>
                </c:pt>
                <c:pt idx="4358">
                  <c:v>0.77180406212700003</c:v>
                </c:pt>
                <c:pt idx="4359">
                  <c:v>0.84957208689899999</c:v>
                </c:pt>
                <c:pt idx="4360">
                  <c:v>0.47082494969799998</c:v>
                </c:pt>
                <c:pt idx="4361">
                  <c:v>0.68662562954700002</c:v>
                </c:pt>
                <c:pt idx="4362">
                  <c:v>0.42188760419499999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0.68454739408700005</c:v>
                </c:pt>
                <c:pt idx="4367">
                  <c:v>0.93637454982000001</c:v>
                </c:pt>
                <c:pt idx="4368">
                  <c:v>0.89698262724800004</c:v>
                </c:pt>
                <c:pt idx="4369">
                  <c:v>0</c:v>
                </c:pt>
                <c:pt idx="4370">
                  <c:v>0.67150395778399996</c:v>
                </c:pt>
                <c:pt idx="4371">
                  <c:v>0.81560080298299997</c:v>
                </c:pt>
                <c:pt idx="4372">
                  <c:v>0.58821894970800004</c:v>
                </c:pt>
                <c:pt idx="4373">
                  <c:v>0.68975741239900001</c:v>
                </c:pt>
                <c:pt idx="4374">
                  <c:v>0</c:v>
                </c:pt>
                <c:pt idx="4375">
                  <c:v>1.6597510373400001E-2</c:v>
                </c:pt>
                <c:pt idx="4376">
                  <c:v>0.82552083333299997</c:v>
                </c:pt>
                <c:pt idx="4377">
                  <c:v>0.95437037037000005</c:v>
                </c:pt>
                <c:pt idx="4378">
                  <c:v>0.53243670886100003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0.71663360725400005</c:v>
                </c:pt>
                <c:pt idx="4383">
                  <c:v>0.93425605536300005</c:v>
                </c:pt>
                <c:pt idx="4384">
                  <c:v>0.72759856630800002</c:v>
                </c:pt>
                <c:pt idx="4385">
                  <c:v>0</c:v>
                </c:pt>
                <c:pt idx="4386">
                  <c:v>0</c:v>
                </c:pt>
                <c:pt idx="4387">
                  <c:v>0.72441395082899995</c:v>
                </c:pt>
                <c:pt idx="4388">
                  <c:v>0</c:v>
                </c:pt>
                <c:pt idx="4389">
                  <c:v>0</c:v>
                </c:pt>
                <c:pt idx="4390">
                  <c:v>0.89292758523500004</c:v>
                </c:pt>
                <c:pt idx="4391">
                  <c:v>0.92857142857099995</c:v>
                </c:pt>
                <c:pt idx="4392">
                  <c:v>0.63953185955799996</c:v>
                </c:pt>
                <c:pt idx="4393">
                  <c:v>0.66324229516400002</c:v>
                </c:pt>
                <c:pt idx="4394">
                  <c:v>0.78882144663599996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0.125728559534</c:v>
                </c:pt>
                <c:pt idx="4399">
                  <c:v>0</c:v>
                </c:pt>
                <c:pt idx="4400">
                  <c:v>0.94794188861999995</c:v>
                </c:pt>
                <c:pt idx="4401">
                  <c:v>0.95694360218300001</c:v>
                </c:pt>
                <c:pt idx="4402">
                  <c:v>0.93233082706799997</c:v>
                </c:pt>
                <c:pt idx="4403">
                  <c:v>0.90465753424700002</c:v>
                </c:pt>
                <c:pt idx="4404">
                  <c:v>0.70473537604500003</c:v>
                </c:pt>
                <c:pt idx="4405">
                  <c:v>0.70958345470399997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0.71176303047599998</c:v>
                </c:pt>
                <c:pt idx="4411">
                  <c:v>0.89077053344599999</c:v>
                </c:pt>
                <c:pt idx="4412">
                  <c:v>0.97387640449400004</c:v>
                </c:pt>
                <c:pt idx="4413">
                  <c:v>0.88345558272199998</c:v>
                </c:pt>
                <c:pt idx="4414">
                  <c:v>0.94408475573899997</c:v>
                </c:pt>
                <c:pt idx="4415">
                  <c:v>0.76444560124899996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0.132841328413</c:v>
                </c:pt>
                <c:pt idx="4420">
                  <c:v>0</c:v>
                </c:pt>
                <c:pt idx="4421">
                  <c:v>0.79124579124600003</c:v>
                </c:pt>
                <c:pt idx="4422">
                  <c:v>0.83088607594899999</c:v>
                </c:pt>
                <c:pt idx="4423">
                  <c:v>0.93799845639299995</c:v>
                </c:pt>
                <c:pt idx="4424">
                  <c:v>0.96426250812199998</c:v>
                </c:pt>
                <c:pt idx="4425">
                  <c:v>0.855026711996</c:v>
                </c:pt>
                <c:pt idx="4426">
                  <c:v>0.75444473073999996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0.79401907708200004</c:v>
                </c:pt>
                <c:pt idx="4431">
                  <c:v>0.97016765285999995</c:v>
                </c:pt>
                <c:pt idx="4432">
                  <c:v>0.89065894279500002</c:v>
                </c:pt>
                <c:pt idx="4433">
                  <c:v>0.87136219124500003</c:v>
                </c:pt>
                <c:pt idx="4434">
                  <c:v>0.98010899182599998</c:v>
                </c:pt>
                <c:pt idx="4435">
                  <c:v>0.83066184074500005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7.4679406587899996E-2</c:v>
                </c:pt>
                <c:pt idx="4442">
                  <c:v>0.97635639621699999</c:v>
                </c:pt>
                <c:pt idx="4443">
                  <c:v>0</c:v>
                </c:pt>
                <c:pt idx="4444">
                  <c:v>0.97723785166199995</c:v>
                </c:pt>
                <c:pt idx="4445">
                  <c:v>0.93171236420100001</c:v>
                </c:pt>
                <c:pt idx="4446">
                  <c:v>0.98171516868399999</c:v>
                </c:pt>
                <c:pt idx="4447">
                  <c:v>0.94846407717699999</c:v>
                </c:pt>
                <c:pt idx="4448">
                  <c:v>0.93770409444900005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4.3033889187700002E-3</c:v>
                </c:pt>
                <c:pt idx="4454">
                  <c:v>0.89237310656400004</c:v>
                </c:pt>
                <c:pt idx="4455">
                  <c:v>0.951753229634</c:v>
                </c:pt>
                <c:pt idx="4456">
                  <c:v>0.94981111710699995</c:v>
                </c:pt>
                <c:pt idx="4457">
                  <c:v>0.95129870129899996</c:v>
                </c:pt>
                <c:pt idx="4458">
                  <c:v>0.91316598360699996</c:v>
                </c:pt>
                <c:pt idx="4459">
                  <c:v>0.93225959261000002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0.34888888888899999</c:v>
                </c:pt>
                <c:pt idx="4464">
                  <c:v>0</c:v>
                </c:pt>
                <c:pt idx="4465">
                  <c:v>0.98386229155500005</c:v>
                </c:pt>
                <c:pt idx="4466">
                  <c:v>0.96170678337000004</c:v>
                </c:pt>
                <c:pt idx="4467">
                  <c:v>0.96586134453799999</c:v>
                </c:pt>
                <c:pt idx="4468">
                  <c:v>0.94169703279500006</c:v>
                </c:pt>
                <c:pt idx="4469">
                  <c:v>0.93697818475600003</c:v>
                </c:pt>
                <c:pt idx="4470">
                  <c:v>0.90381303813000002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6.7484662576699994E-2</c:v>
                </c:pt>
                <c:pt idx="4476">
                  <c:v>0.91567183134399999</c:v>
                </c:pt>
                <c:pt idx="4477">
                  <c:v>0.98354114713200003</c:v>
                </c:pt>
                <c:pt idx="4478">
                  <c:v>0.926025390625</c:v>
                </c:pt>
                <c:pt idx="4479">
                  <c:v>0.988073151338</c:v>
                </c:pt>
                <c:pt idx="4480">
                  <c:v>0.93855257168899997</c:v>
                </c:pt>
                <c:pt idx="4481">
                  <c:v>0.95810877021100005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0.403026481715</c:v>
                </c:pt>
                <c:pt idx="4486">
                  <c:v>0</c:v>
                </c:pt>
                <c:pt idx="4487">
                  <c:v>0.88931104356599999</c:v>
                </c:pt>
                <c:pt idx="4488">
                  <c:v>0.99371727748700001</c:v>
                </c:pt>
                <c:pt idx="4489">
                  <c:v>0.91605231866799997</c:v>
                </c:pt>
                <c:pt idx="4490">
                  <c:v>0.93689812468300004</c:v>
                </c:pt>
                <c:pt idx="4491">
                  <c:v>0.90175071857900002</c:v>
                </c:pt>
                <c:pt idx="4492">
                  <c:v>0.96713840249500005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2.8776978417300002E-3</c:v>
                </c:pt>
                <c:pt idx="4498">
                  <c:v>0.95178197065000003</c:v>
                </c:pt>
                <c:pt idx="4499">
                  <c:v>0.91762196747500002</c:v>
                </c:pt>
                <c:pt idx="4500">
                  <c:v>0.96501240694799995</c:v>
                </c:pt>
                <c:pt idx="4501">
                  <c:v>0.91706822216600004</c:v>
                </c:pt>
                <c:pt idx="4502">
                  <c:v>0.97036474164099995</c:v>
                </c:pt>
                <c:pt idx="4503">
                  <c:v>0.96775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0.48346998148600001</c:v>
                </c:pt>
                <c:pt idx="4509">
                  <c:v>0.97027316550599996</c:v>
                </c:pt>
                <c:pt idx="4510">
                  <c:v>0.95139664804500002</c:v>
                </c:pt>
                <c:pt idx="4511">
                  <c:v>0.906325706595</c:v>
                </c:pt>
                <c:pt idx="4512">
                  <c:v>0.77664728682200002</c:v>
                </c:pt>
                <c:pt idx="4513">
                  <c:v>0.82099627560499999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2.3359028264399999E-4</c:v>
                </c:pt>
                <c:pt idx="4518">
                  <c:v>0</c:v>
                </c:pt>
                <c:pt idx="4519">
                  <c:v>0.978740366729</c:v>
                </c:pt>
                <c:pt idx="4520">
                  <c:v>0.93031914893599998</c:v>
                </c:pt>
                <c:pt idx="4521">
                  <c:v>0.94262491035100004</c:v>
                </c:pt>
                <c:pt idx="4522">
                  <c:v>0.78730158730199995</c:v>
                </c:pt>
                <c:pt idx="4523">
                  <c:v>0.72132724212599997</c:v>
                </c:pt>
                <c:pt idx="4524">
                  <c:v>0.75432041102299996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0.57802424555099996</c:v>
                </c:pt>
                <c:pt idx="4530">
                  <c:v>0.98066225165599996</c:v>
                </c:pt>
                <c:pt idx="4531">
                  <c:v>0.837264150943</c:v>
                </c:pt>
                <c:pt idx="4532">
                  <c:v>0.69186465082799997</c:v>
                </c:pt>
                <c:pt idx="4533">
                  <c:v>0.39719626168200001</c:v>
                </c:pt>
                <c:pt idx="4534">
                  <c:v>0.92226644813900005</c:v>
                </c:pt>
                <c:pt idx="4535">
                  <c:v>0</c:v>
                </c:pt>
                <c:pt idx="4536">
                  <c:v>0</c:v>
                </c:pt>
                <c:pt idx="4537">
                  <c:v>0.10956937798999999</c:v>
                </c:pt>
                <c:pt idx="4538">
                  <c:v>0</c:v>
                </c:pt>
                <c:pt idx="4539">
                  <c:v>0</c:v>
                </c:pt>
                <c:pt idx="4540">
                  <c:v>0.98379508625199996</c:v>
                </c:pt>
                <c:pt idx="4541">
                  <c:v>0.89384828862200005</c:v>
                </c:pt>
                <c:pt idx="4542">
                  <c:v>0.57356786308499996</c:v>
                </c:pt>
                <c:pt idx="4543">
                  <c:v>0.44041095890400001</c:v>
                </c:pt>
                <c:pt idx="4544">
                  <c:v>0.77361143660700005</c:v>
                </c:pt>
                <c:pt idx="4545">
                  <c:v>0.75156445556899998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0.52862912805899998</c:v>
                </c:pt>
                <c:pt idx="4552">
                  <c:v>0.92869311267900001</c:v>
                </c:pt>
                <c:pt idx="4553">
                  <c:v>0.41341516878599999</c:v>
                </c:pt>
                <c:pt idx="4554">
                  <c:v>0.25616161616200001</c:v>
                </c:pt>
                <c:pt idx="4555">
                  <c:v>0.30857874519799999</c:v>
                </c:pt>
                <c:pt idx="4556">
                  <c:v>0.51690717208699999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0.192561781258</c:v>
                </c:pt>
                <c:pt idx="4561">
                  <c:v>0.80020309723299998</c:v>
                </c:pt>
                <c:pt idx="4562">
                  <c:v>0.84678298800399998</c:v>
                </c:pt>
                <c:pt idx="4563">
                  <c:v>0</c:v>
                </c:pt>
                <c:pt idx="4564">
                  <c:v>0.51321786691000004</c:v>
                </c:pt>
                <c:pt idx="4565">
                  <c:v>0.62327463112799997</c:v>
                </c:pt>
                <c:pt idx="4566">
                  <c:v>0.373579240832</c:v>
                </c:pt>
                <c:pt idx="4567">
                  <c:v>0.60782371874200003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4.1808204860200003E-3</c:v>
                </c:pt>
                <c:pt idx="4572">
                  <c:v>0.700490196078</c:v>
                </c:pt>
                <c:pt idx="4573">
                  <c:v>0.59935739001499999</c:v>
                </c:pt>
                <c:pt idx="4574">
                  <c:v>0.91833238149600005</c:v>
                </c:pt>
                <c:pt idx="4575">
                  <c:v>0</c:v>
                </c:pt>
                <c:pt idx="4576">
                  <c:v>0.47495872316999999</c:v>
                </c:pt>
                <c:pt idx="4577">
                  <c:v>0.66345402448599999</c:v>
                </c:pt>
                <c:pt idx="4578">
                  <c:v>0.80417090539199998</c:v>
                </c:pt>
                <c:pt idx="4579">
                  <c:v>0.59607577807800005</c:v>
                </c:pt>
                <c:pt idx="4580">
                  <c:v>0.55538809344399998</c:v>
                </c:pt>
                <c:pt idx="4581">
                  <c:v>0.61848341232199999</c:v>
                </c:pt>
                <c:pt idx="4582">
                  <c:v>0.40089733438899999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0.13729128014799999</c:v>
                </c:pt>
                <c:pt idx="4588">
                  <c:v>0.37724103585699997</c:v>
                </c:pt>
                <c:pt idx="4589">
                  <c:v>0.69474393531</c:v>
                </c:pt>
                <c:pt idx="4590">
                  <c:v>0.50140056022400004</c:v>
                </c:pt>
                <c:pt idx="4591">
                  <c:v>0.184965380811</c:v>
                </c:pt>
                <c:pt idx="4592">
                  <c:v>0.104073522106</c:v>
                </c:pt>
                <c:pt idx="4593">
                  <c:v>0.486865595511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2.8877271595699999E-2</c:v>
                </c:pt>
                <c:pt idx="4598">
                  <c:v>0.77226435536299998</c:v>
                </c:pt>
                <c:pt idx="4599">
                  <c:v>0.96404725218300003</c:v>
                </c:pt>
                <c:pt idx="4600">
                  <c:v>0</c:v>
                </c:pt>
                <c:pt idx="4601">
                  <c:v>0.68633472252700001</c:v>
                </c:pt>
                <c:pt idx="4602">
                  <c:v>0.65103231597800004</c:v>
                </c:pt>
                <c:pt idx="4603">
                  <c:v>0.13081246806300001</c:v>
                </c:pt>
                <c:pt idx="4604">
                  <c:v>0.34939461329400001</c:v>
                </c:pt>
                <c:pt idx="4605">
                  <c:v>0.67061281337</c:v>
                </c:pt>
                <c:pt idx="4606">
                  <c:v>0.80066053314499996</c:v>
                </c:pt>
                <c:pt idx="4607">
                  <c:v>0.56262088974900004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0.58735554044899996</c:v>
                </c:pt>
                <c:pt idx="4617">
                  <c:v>0.224449877751</c:v>
                </c:pt>
                <c:pt idx="4618">
                  <c:v>0.73671320107799998</c:v>
                </c:pt>
                <c:pt idx="4619">
                  <c:v>0.89849539636200004</c:v>
                </c:pt>
                <c:pt idx="4620">
                  <c:v>5.9767084157299998E-2</c:v>
                </c:pt>
                <c:pt idx="4621">
                  <c:v>0.45832431262200002</c:v>
                </c:pt>
                <c:pt idx="4622">
                  <c:v>0.25517241379299999</c:v>
                </c:pt>
                <c:pt idx="4623">
                  <c:v>0.43543543543500002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0.24466298872600001</c:v>
                </c:pt>
                <c:pt idx="4629">
                  <c:v>0.50487134648999998</c:v>
                </c:pt>
                <c:pt idx="4630">
                  <c:v>0.52897370258300003</c:v>
                </c:pt>
                <c:pt idx="4631">
                  <c:v>0.93731041455999997</c:v>
                </c:pt>
                <c:pt idx="4632">
                  <c:v>0.71250000000000002</c:v>
                </c:pt>
                <c:pt idx="4633">
                  <c:v>5.4117647058799997E-2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0.91346153846199996</c:v>
                </c:pt>
                <c:pt idx="4638">
                  <c:v>0.60805697752099996</c:v>
                </c:pt>
                <c:pt idx="4639">
                  <c:v>0.49370041997199998</c:v>
                </c:pt>
                <c:pt idx="4640">
                  <c:v>0.64540217623200002</c:v>
                </c:pt>
                <c:pt idx="4641">
                  <c:v>0.28334017234300002</c:v>
                </c:pt>
                <c:pt idx="4642">
                  <c:v>0</c:v>
                </c:pt>
                <c:pt idx="4643">
                  <c:v>0.92351598173500005</c:v>
                </c:pt>
                <c:pt idx="4644">
                  <c:v>0</c:v>
                </c:pt>
                <c:pt idx="4645">
                  <c:v>0.84411969380700003</c:v>
                </c:pt>
                <c:pt idx="4646">
                  <c:v>0.66102756892199999</c:v>
                </c:pt>
                <c:pt idx="4647">
                  <c:v>0.495590449559</c:v>
                </c:pt>
                <c:pt idx="4648">
                  <c:v>0.75165487331699998</c:v>
                </c:pt>
                <c:pt idx="4649">
                  <c:v>0.83098591549300005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0.37905236907700002</c:v>
                </c:pt>
                <c:pt idx="4654">
                  <c:v>0.734985300294</c:v>
                </c:pt>
                <c:pt idx="4655">
                  <c:v>0.791778558149</c:v>
                </c:pt>
                <c:pt idx="4656">
                  <c:v>0.79635393508200003</c:v>
                </c:pt>
                <c:pt idx="4657">
                  <c:v>0.29962098543799998</c:v>
                </c:pt>
                <c:pt idx="4658">
                  <c:v>0.389314601958</c:v>
                </c:pt>
                <c:pt idx="4659">
                  <c:v>0</c:v>
                </c:pt>
                <c:pt idx="4660">
                  <c:v>0</c:v>
                </c:pt>
                <c:pt idx="4661">
                  <c:v>0.99446167479000003</c:v>
                </c:pt>
                <c:pt idx="4662">
                  <c:v>6.4929693962000004E-2</c:v>
                </c:pt>
                <c:pt idx="4663">
                  <c:v>0</c:v>
                </c:pt>
                <c:pt idx="4664">
                  <c:v>0</c:v>
                </c:pt>
                <c:pt idx="4665">
                  <c:v>0.44596034960600001</c:v>
                </c:pt>
                <c:pt idx="4666">
                  <c:v>0.553456419064</c:v>
                </c:pt>
                <c:pt idx="4667">
                  <c:v>0.73289233576599999</c:v>
                </c:pt>
                <c:pt idx="4668">
                  <c:v>0.60329531051999996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0.80549338758900002</c:v>
                </c:pt>
                <c:pt idx="4673">
                  <c:v>0.87674573265400002</c:v>
                </c:pt>
                <c:pt idx="4674">
                  <c:v>0</c:v>
                </c:pt>
                <c:pt idx="4675">
                  <c:v>0</c:v>
                </c:pt>
                <c:pt idx="4676">
                  <c:v>0.86829633325</c:v>
                </c:pt>
                <c:pt idx="4677">
                  <c:v>0.484200743494</c:v>
                </c:pt>
                <c:pt idx="4678">
                  <c:v>0.40771161304999998</c:v>
                </c:pt>
                <c:pt idx="4679">
                  <c:v>0.68734378550300002</c:v>
                </c:pt>
                <c:pt idx="4680">
                  <c:v>0.175643521523</c:v>
                </c:pt>
                <c:pt idx="4681">
                  <c:v>0</c:v>
                </c:pt>
                <c:pt idx="4682">
                  <c:v>0.929844606947</c:v>
                </c:pt>
                <c:pt idx="4683">
                  <c:v>0.64523121387299998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0.349056603774</c:v>
                </c:pt>
                <c:pt idx="4688">
                  <c:v>0.46072473553900001</c:v>
                </c:pt>
                <c:pt idx="4689">
                  <c:v>0.57491749174899998</c:v>
                </c:pt>
                <c:pt idx="4690">
                  <c:v>0.43087455830400001</c:v>
                </c:pt>
                <c:pt idx="4691">
                  <c:v>0.226105717368</c:v>
                </c:pt>
                <c:pt idx="4692">
                  <c:v>0.87361769352300001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0.80079286422200002</c:v>
                </c:pt>
                <c:pt idx="4699">
                  <c:v>0.75348941918099999</c:v>
                </c:pt>
                <c:pt idx="4700">
                  <c:v>0.67991543340399996</c:v>
                </c:pt>
                <c:pt idx="4701">
                  <c:v>0.56338329764499995</c:v>
                </c:pt>
                <c:pt idx="4702">
                  <c:v>0.26290987630099999</c:v>
                </c:pt>
                <c:pt idx="4703">
                  <c:v>0.39258932509900002</c:v>
                </c:pt>
                <c:pt idx="4704">
                  <c:v>0.30706638115599999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0.71172545281199995</c:v>
                </c:pt>
                <c:pt idx="4710">
                  <c:v>0.72909051816799997</c:v>
                </c:pt>
                <c:pt idx="4711">
                  <c:v>0.59186380720800003</c:v>
                </c:pt>
                <c:pt idx="4712">
                  <c:v>0.487062404871</c:v>
                </c:pt>
                <c:pt idx="4713">
                  <c:v>0.51528649524199999</c:v>
                </c:pt>
                <c:pt idx="4714">
                  <c:v>0.84091875797500004</c:v>
                </c:pt>
                <c:pt idx="4715">
                  <c:v>1.6115351993200001E-2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0.96811819595600002</c:v>
                </c:pt>
                <c:pt idx="4721">
                  <c:v>0.76042983565099997</c:v>
                </c:pt>
                <c:pt idx="4722">
                  <c:v>0.51297742139699998</c:v>
                </c:pt>
                <c:pt idx="4723">
                  <c:v>0.406096563011</c:v>
                </c:pt>
                <c:pt idx="4724">
                  <c:v>0.53710034184599997</c:v>
                </c:pt>
                <c:pt idx="4725">
                  <c:v>0.90193842645400002</c:v>
                </c:pt>
                <c:pt idx="4726">
                  <c:v>0.67348715716200003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0.95366962546</c:v>
                </c:pt>
                <c:pt idx="4732">
                  <c:v>0.97149166834</c:v>
                </c:pt>
                <c:pt idx="4733">
                  <c:v>0.58516825924399996</c:v>
                </c:pt>
                <c:pt idx="4734">
                  <c:v>0.63124470787499998</c:v>
                </c:pt>
                <c:pt idx="4735">
                  <c:v>0.49416755037100002</c:v>
                </c:pt>
                <c:pt idx="4736">
                  <c:v>0.10185397116</c:v>
                </c:pt>
                <c:pt idx="4737">
                  <c:v>0.88585434173699995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0.89875355346600005</c:v>
                </c:pt>
                <c:pt idx="4743">
                  <c:v>0.96702080566600002</c:v>
                </c:pt>
                <c:pt idx="4744">
                  <c:v>0.44917309812599998</c:v>
                </c:pt>
                <c:pt idx="4745">
                  <c:v>0.378035440823</c:v>
                </c:pt>
                <c:pt idx="4746">
                  <c:v>0.68379746835400002</c:v>
                </c:pt>
                <c:pt idx="4747">
                  <c:v>0</c:v>
                </c:pt>
                <c:pt idx="4748">
                  <c:v>0.68316831683199997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0.95687836887699995</c:v>
                </c:pt>
                <c:pt idx="4753">
                  <c:v>0.96532381438000003</c:v>
                </c:pt>
                <c:pt idx="4754">
                  <c:v>0.90556838593800004</c:v>
                </c:pt>
                <c:pt idx="4755">
                  <c:v>0.97881462799499996</c:v>
                </c:pt>
                <c:pt idx="4756">
                  <c:v>0.218676122931</c:v>
                </c:pt>
                <c:pt idx="4757">
                  <c:v>0.83429672447000003</c:v>
                </c:pt>
                <c:pt idx="4758">
                  <c:v>0.179404466501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0.96757553426700005</c:v>
                </c:pt>
                <c:pt idx="4764">
                  <c:v>0.93623051487999998</c:v>
                </c:pt>
                <c:pt idx="4765">
                  <c:v>0.76118699952900004</c:v>
                </c:pt>
                <c:pt idx="4766">
                  <c:v>0</c:v>
                </c:pt>
                <c:pt idx="4767">
                  <c:v>0.75024201355300002</c:v>
                </c:pt>
                <c:pt idx="4768">
                  <c:v>0.96612429981299996</c:v>
                </c:pt>
                <c:pt idx="4769">
                  <c:v>0.69808711684699998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0.969835907336</c:v>
                </c:pt>
                <c:pt idx="4774">
                  <c:v>0.94809866392599995</c:v>
                </c:pt>
                <c:pt idx="4775">
                  <c:v>0.847724477245</c:v>
                </c:pt>
                <c:pt idx="4776">
                  <c:v>0.96900982615300002</c:v>
                </c:pt>
                <c:pt idx="4777">
                  <c:v>0.36682901820000002</c:v>
                </c:pt>
                <c:pt idx="4778">
                  <c:v>0.98393170976699995</c:v>
                </c:pt>
                <c:pt idx="4779">
                  <c:v>0.19874419874400001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0.91162790697700002</c:v>
                </c:pt>
                <c:pt idx="4785">
                  <c:v>0.68659517426299999</c:v>
                </c:pt>
                <c:pt idx="4786">
                  <c:v>0.95302569770699996</c:v>
                </c:pt>
                <c:pt idx="4787">
                  <c:v>0.94596026490100005</c:v>
                </c:pt>
                <c:pt idx="4788">
                  <c:v>0.69232962646100005</c:v>
                </c:pt>
                <c:pt idx="4789">
                  <c:v>0.73738829633900005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0.98054275473600006</c:v>
                </c:pt>
                <c:pt idx="4795">
                  <c:v>0.96401179941000004</c:v>
                </c:pt>
                <c:pt idx="4796">
                  <c:v>0.86937840160400004</c:v>
                </c:pt>
                <c:pt idx="4797">
                  <c:v>0.56985187336599996</c:v>
                </c:pt>
                <c:pt idx="4798">
                  <c:v>0.94459582198000003</c:v>
                </c:pt>
                <c:pt idx="4799">
                  <c:v>0.898702031603</c:v>
                </c:pt>
                <c:pt idx="4800">
                  <c:v>0.115666178624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0.92733564013799996</c:v>
                </c:pt>
                <c:pt idx="4805">
                  <c:v>0.97202797202799995</c:v>
                </c:pt>
                <c:pt idx="4806">
                  <c:v>0.98256827425899995</c:v>
                </c:pt>
                <c:pt idx="4807">
                  <c:v>2.9459901800299999E-3</c:v>
                </c:pt>
                <c:pt idx="4808">
                  <c:v>0.80559125964</c:v>
                </c:pt>
                <c:pt idx="4809">
                  <c:v>0.80765357502500001</c:v>
                </c:pt>
                <c:pt idx="4810">
                  <c:v>0.59273827534000001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0.94328358208999996</c:v>
                </c:pt>
                <c:pt idx="4815">
                  <c:v>0.23913704041299999</c:v>
                </c:pt>
                <c:pt idx="4816">
                  <c:v>0.956575300277</c:v>
                </c:pt>
                <c:pt idx="4817">
                  <c:v>0.90276959339999996</c:v>
                </c:pt>
                <c:pt idx="4818">
                  <c:v>0.97520184544400002</c:v>
                </c:pt>
                <c:pt idx="4819">
                  <c:v>0.89359783588800001</c:v>
                </c:pt>
                <c:pt idx="4820">
                  <c:v>0.26588162379899999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0.70427449840099998</c:v>
                </c:pt>
                <c:pt idx="4825">
                  <c:v>0.72525891829699995</c:v>
                </c:pt>
                <c:pt idx="4826">
                  <c:v>0.95684086905499999</c:v>
                </c:pt>
                <c:pt idx="4827">
                  <c:v>0.52281917966500002</c:v>
                </c:pt>
                <c:pt idx="4828">
                  <c:v>0.77298948082800001</c:v>
                </c:pt>
                <c:pt idx="4829">
                  <c:v>0.84714548802900003</c:v>
                </c:pt>
                <c:pt idx="4830">
                  <c:v>0.80174346201699997</c:v>
                </c:pt>
                <c:pt idx="4831">
                  <c:v>0.729915837796</c:v>
                </c:pt>
                <c:pt idx="4832">
                  <c:v>0.67463984778499997</c:v>
                </c:pt>
                <c:pt idx="4833">
                  <c:v>0.84997413347100004</c:v>
                </c:pt>
                <c:pt idx="4834">
                  <c:v>0.231142930197</c:v>
                </c:pt>
                <c:pt idx="4835">
                  <c:v>0</c:v>
                </c:pt>
                <c:pt idx="4836">
                  <c:v>0.90958049886600001</c:v>
                </c:pt>
                <c:pt idx="4837">
                  <c:v>0.97378177966099999</c:v>
                </c:pt>
                <c:pt idx="4838">
                  <c:v>0.82990981963900001</c:v>
                </c:pt>
                <c:pt idx="4839">
                  <c:v>0.55760586704500004</c:v>
                </c:pt>
                <c:pt idx="4840">
                  <c:v>0.83049932523600001</c:v>
                </c:pt>
                <c:pt idx="4841">
                  <c:v>0.95661819078099997</c:v>
                </c:pt>
                <c:pt idx="4842">
                  <c:v>9.8809222194099992E-3</c:v>
                </c:pt>
                <c:pt idx="4843">
                  <c:v>0.69601203912700005</c:v>
                </c:pt>
                <c:pt idx="4844">
                  <c:v>0.86198675496699995</c:v>
                </c:pt>
                <c:pt idx="4845">
                  <c:v>0.83726972130400001</c:v>
                </c:pt>
                <c:pt idx="4846">
                  <c:v>0.63440600048399998</c:v>
                </c:pt>
                <c:pt idx="4847">
                  <c:v>0.83481210855900001</c:v>
                </c:pt>
                <c:pt idx="4848">
                  <c:v>0.84376762549399997</c:v>
                </c:pt>
                <c:pt idx="4849">
                  <c:v>0.81701905507700001</c:v>
                </c:pt>
                <c:pt idx="4850">
                  <c:v>0.37131681877400002</c:v>
                </c:pt>
                <c:pt idx="4851">
                  <c:v>0.62429454447699995</c:v>
                </c:pt>
                <c:pt idx="4852">
                  <c:v>0.64348274085500001</c:v>
                </c:pt>
                <c:pt idx="4853">
                  <c:v>0.85533956071700001</c:v>
                </c:pt>
                <c:pt idx="4854">
                  <c:v>0.781474046458</c:v>
                </c:pt>
                <c:pt idx="4855">
                  <c:v>0.788724373576</c:v>
                </c:pt>
                <c:pt idx="4856">
                  <c:v>0.65050121918199999</c:v>
                </c:pt>
                <c:pt idx="4857">
                  <c:v>0.68172790466699995</c:v>
                </c:pt>
                <c:pt idx="4858">
                  <c:v>0.62375745526799997</c:v>
                </c:pt>
                <c:pt idx="4859">
                  <c:v>0.709174981747</c:v>
                </c:pt>
                <c:pt idx="4860">
                  <c:v>0.86648575305300002</c:v>
                </c:pt>
                <c:pt idx="4861">
                  <c:v>0.78968031407700001</c:v>
                </c:pt>
                <c:pt idx="4862">
                  <c:v>0.92036063110400002</c:v>
                </c:pt>
                <c:pt idx="4863">
                  <c:v>0.78266178266200004</c:v>
                </c:pt>
                <c:pt idx="4864">
                  <c:v>0.76250952501900005</c:v>
                </c:pt>
                <c:pt idx="4865">
                  <c:v>0.82566900493600004</c:v>
                </c:pt>
                <c:pt idx="4866">
                  <c:v>0.50343683337300005</c:v>
                </c:pt>
                <c:pt idx="4867">
                  <c:v>0.95729087692699999</c:v>
                </c:pt>
                <c:pt idx="4868">
                  <c:v>0.66197854588799998</c:v>
                </c:pt>
                <c:pt idx="4869">
                  <c:v>0.90179910045</c:v>
                </c:pt>
                <c:pt idx="4870">
                  <c:v>0.70053475935800003</c:v>
                </c:pt>
                <c:pt idx="4871">
                  <c:v>0.97046413502100004</c:v>
                </c:pt>
                <c:pt idx="4872">
                  <c:v>0.89723225030099996</c:v>
                </c:pt>
                <c:pt idx="4873">
                  <c:v>0.92791926958199999</c:v>
                </c:pt>
                <c:pt idx="4874">
                  <c:v>0.93564228482800005</c:v>
                </c:pt>
                <c:pt idx="4875">
                  <c:v>0.93074324324299995</c:v>
                </c:pt>
                <c:pt idx="4876">
                  <c:v>0.98355345128299998</c:v>
                </c:pt>
                <c:pt idx="4877">
                  <c:v>0.98120978121000002</c:v>
                </c:pt>
                <c:pt idx="4878">
                  <c:v>0.94600550964200003</c:v>
                </c:pt>
                <c:pt idx="4879">
                  <c:v>0.94387895460799998</c:v>
                </c:pt>
                <c:pt idx="4880">
                  <c:v>0.98129496402899996</c:v>
                </c:pt>
                <c:pt idx="4881">
                  <c:v>0.96657294595400001</c:v>
                </c:pt>
                <c:pt idx="4882">
                  <c:v>0.70094339622599999</c:v>
                </c:pt>
                <c:pt idx="4883">
                  <c:v>0.90056461731500004</c:v>
                </c:pt>
                <c:pt idx="4884">
                  <c:v>0.63568542120000004</c:v>
                </c:pt>
                <c:pt idx="4885">
                  <c:v>0.39916731719999998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7.5110456553799998E-2</c:v>
                </c:pt>
                <c:pt idx="4892">
                  <c:v>0</c:v>
                </c:pt>
                <c:pt idx="4893">
                  <c:v>0.40829297820799998</c:v>
                </c:pt>
                <c:pt idx="4894">
                  <c:v>0</c:v>
                </c:pt>
                <c:pt idx="4895">
                  <c:v>0.12996594778699999</c:v>
                </c:pt>
                <c:pt idx="4896">
                  <c:v>0.94539130434800001</c:v>
                </c:pt>
                <c:pt idx="4897">
                  <c:v>0</c:v>
                </c:pt>
                <c:pt idx="4898">
                  <c:v>0.81308411214999998</c:v>
                </c:pt>
                <c:pt idx="4899">
                  <c:v>0.93503937007899995</c:v>
                </c:pt>
                <c:pt idx="4900">
                  <c:v>0</c:v>
                </c:pt>
                <c:pt idx="4901">
                  <c:v>2.85714285714E-2</c:v>
                </c:pt>
                <c:pt idx="4902">
                  <c:v>0.87615838247699995</c:v>
                </c:pt>
                <c:pt idx="4903">
                  <c:v>0.66925675675700003</c:v>
                </c:pt>
                <c:pt idx="4904">
                  <c:v>0</c:v>
                </c:pt>
                <c:pt idx="4905">
                  <c:v>0.218181818182</c:v>
                </c:pt>
                <c:pt idx="4906">
                  <c:v>0.83551068883599999</c:v>
                </c:pt>
                <c:pt idx="4907">
                  <c:v>0</c:v>
                </c:pt>
                <c:pt idx="4908">
                  <c:v>0.43459037711300003</c:v>
                </c:pt>
                <c:pt idx="4909">
                  <c:v>0</c:v>
                </c:pt>
                <c:pt idx="4910">
                  <c:v>0.62385321100900004</c:v>
                </c:pt>
                <c:pt idx="4911">
                  <c:v>0.85667396061300005</c:v>
                </c:pt>
                <c:pt idx="4912">
                  <c:v>0</c:v>
                </c:pt>
                <c:pt idx="4913">
                  <c:v>0.88332007425100001</c:v>
                </c:pt>
                <c:pt idx="4914">
                  <c:v>0.31951975213</c:v>
                </c:pt>
                <c:pt idx="4915">
                  <c:v>0.90942653211900004</c:v>
                </c:pt>
                <c:pt idx="4916">
                  <c:v>0</c:v>
                </c:pt>
                <c:pt idx="4917">
                  <c:v>0.91868017666900004</c:v>
                </c:pt>
                <c:pt idx="4918">
                  <c:v>0</c:v>
                </c:pt>
                <c:pt idx="4919">
                  <c:v>0.97467382962399995</c:v>
                </c:pt>
                <c:pt idx="4920">
                  <c:v>0.65493538630699999</c:v>
                </c:pt>
                <c:pt idx="4921">
                  <c:v>0.91165553080899997</c:v>
                </c:pt>
                <c:pt idx="4922">
                  <c:v>0</c:v>
                </c:pt>
                <c:pt idx="4923">
                  <c:v>0.90889780505100004</c:v>
                </c:pt>
                <c:pt idx="4924">
                  <c:v>0.12888888888899999</c:v>
                </c:pt>
                <c:pt idx="4925">
                  <c:v>0.70674230853200004</c:v>
                </c:pt>
                <c:pt idx="4926">
                  <c:v>0.79559559559600002</c:v>
                </c:pt>
                <c:pt idx="4927">
                  <c:v>0</c:v>
                </c:pt>
                <c:pt idx="4928">
                  <c:v>0.82942603071900001</c:v>
                </c:pt>
                <c:pt idx="4929">
                  <c:v>0</c:v>
                </c:pt>
                <c:pt idx="4930">
                  <c:v>0.88031242821</c:v>
                </c:pt>
                <c:pt idx="4931">
                  <c:v>0.74863530023400005</c:v>
                </c:pt>
                <c:pt idx="4932">
                  <c:v>0.54260289210199997</c:v>
                </c:pt>
                <c:pt idx="4933">
                  <c:v>0.92555028053499999</c:v>
                </c:pt>
                <c:pt idx="4934">
                  <c:v>0</c:v>
                </c:pt>
                <c:pt idx="4935">
                  <c:v>0.93238213399500003</c:v>
                </c:pt>
                <c:pt idx="4936">
                  <c:v>8.1693278871199995E-3</c:v>
                </c:pt>
                <c:pt idx="4937">
                  <c:v>0.836118381317</c:v>
                </c:pt>
                <c:pt idx="4938">
                  <c:v>0.90323937736600002</c:v>
                </c:pt>
                <c:pt idx="4939">
                  <c:v>0.81576635924499996</c:v>
                </c:pt>
                <c:pt idx="4940">
                  <c:v>0.983633726953</c:v>
                </c:pt>
                <c:pt idx="4941">
                  <c:v>0</c:v>
                </c:pt>
                <c:pt idx="4942">
                  <c:v>0.97216274089900001</c:v>
                </c:pt>
                <c:pt idx="4943">
                  <c:v>0.44190997566899998</c:v>
                </c:pt>
                <c:pt idx="4944">
                  <c:v>0.92501258178199997</c:v>
                </c:pt>
                <c:pt idx="4945">
                  <c:v>0.90672963400200002</c:v>
                </c:pt>
                <c:pt idx="4946">
                  <c:v>0</c:v>
                </c:pt>
                <c:pt idx="4947">
                  <c:v>0.68411867364699996</c:v>
                </c:pt>
                <c:pt idx="4948">
                  <c:v>0.98475887170200005</c:v>
                </c:pt>
                <c:pt idx="4949">
                  <c:v>0</c:v>
                </c:pt>
                <c:pt idx="4950">
                  <c:v>0.94233159333799998</c:v>
                </c:pt>
                <c:pt idx="4951">
                  <c:v>0.88306565229599998</c:v>
                </c:pt>
                <c:pt idx="4952">
                  <c:v>0.90879641166199998</c:v>
                </c:pt>
                <c:pt idx="4953">
                  <c:v>0.94430162810600005</c:v>
                </c:pt>
                <c:pt idx="4954">
                  <c:v>0</c:v>
                </c:pt>
                <c:pt idx="4955">
                  <c:v>0.72910902047600001</c:v>
                </c:pt>
                <c:pt idx="4956">
                  <c:v>0.94154602567599999</c:v>
                </c:pt>
                <c:pt idx="4957">
                  <c:v>0.36287192755499997</c:v>
                </c:pt>
                <c:pt idx="4958">
                  <c:v>0.93267695582800003</c:v>
                </c:pt>
                <c:pt idx="4959">
                  <c:v>0.99105498553000004</c:v>
                </c:pt>
                <c:pt idx="4960">
                  <c:v>0</c:v>
                </c:pt>
                <c:pt idx="4961">
                  <c:v>0.75482315112499998</c:v>
                </c:pt>
                <c:pt idx="4962">
                  <c:v>0.89751216873999995</c:v>
                </c:pt>
                <c:pt idx="4963">
                  <c:v>0</c:v>
                </c:pt>
                <c:pt idx="4964">
                  <c:v>0.86342141863699995</c:v>
                </c:pt>
                <c:pt idx="4965">
                  <c:v>0.82580810672100002</c:v>
                </c:pt>
                <c:pt idx="4966">
                  <c:v>0.94546515018999999</c:v>
                </c:pt>
                <c:pt idx="4967">
                  <c:v>0.93795620438000005</c:v>
                </c:pt>
                <c:pt idx="4968">
                  <c:v>0.93960923623399994</c:v>
                </c:pt>
                <c:pt idx="4969">
                  <c:v>0</c:v>
                </c:pt>
                <c:pt idx="4970">
                  <c:v>0.79291315712999999</c:v>
                </c:pt>
                <c:pt idx="4971">
                  <c:v>0.94546550165700005</c:v>
                </c:pt>
                <c:pt idx="4972">
                  <c:v>0.169136878814</c:v>
                </c:pt>
                <c:pt idx="4973">
                  <c:v>0.55847772277200003</c:v>
                </c:pt>
                <c:pt idx="4974">
                  <c:v>0.95231788079500002</c:v>
                </c:pt>
                <c:pt idx="4975">
                  <c:v>0.99708549222800003</c:v>
                </c:pt>
                <c:pt idx="4976">
                  <c:v>0</c:v>
                </c:pt>
                <c:pt idx="4977">
                  <c:v>0.81599479844</c:v>
                </c:pt>
                <c:pt idx="4978">
                  <c:v>0.99310797505699999</c:v>
                </c:pt>
                <c:pt idx="4979">
                  <c:v>0</c:v>
                </c:pt>
                <c:pt idx="4980">
                  <c:v>0.84520325203299995</c:v>
                </c:pt>
                <c:pt idx="4981">
                  <c:v>0.90665236051499998</c:v>
                </c:pt>
                <c:pt idx="4982">
                  <c:v>0.56919642857099995</c:v>
                </c:pt>
                <c:pt idx="4983">
                  <c:v>0.69112189551799996</c:v>
                </c:pt>
                <c:pt idx="4984">
                  <c:v>0.90490797546000001</c:v>
                </c:pt>
                <c:pt idx="4985">
                  <c:v>0.97834179356999995</c:v>
                </c:pt>
                <c:pt idx="4986">
                  <c:v>0</c:v>
                </c:pt>
                <c:pt idx="4987">
                  <c:v>0.91045284303700003</c:v>
                </c:pt>
                <c:pt idx="4988">
                  <c:v>0.94783498124800003</c:v>
                </c:pt>
                <c:pt idx="4989">
                  <c:v>6.5056678166600004E-2</c:v>
                </c:pt>
                <c:pt idx="4990">
                  <c:v>0.93532182103600003</c:v>
                </c:pt>
                <c:pt idx="4991">
                  <c:v>0.93472090823099996</c:v>
                </c:pt>
                <c:pt idx="4992">
                  <c:v>0.83015267175600005</c:v>
                </c:pt>
                <c:pt idx="4993">
                  <c:v>0</c:v>
                </c:pt>
                <c:pt idx="4994">
                  <c:v>0.58918296893</c:v>
                </c:pt>
                <c:pt idx="4995">
                  <c:v>0.88039673278899999</c:v>
                </c:pt>
                <c:pt idx="4996">
                  <c:v>0.63179685343600001</c:v>
                </c:pt>
                <c:pt idx="4997">
                  <c:v>0</c:v>
                </c:pt>
                <c:pt idx="4998">
                  <c:v>0.91350087668000002</c:v>
                </c:pt>
                <c:pt idx="4999">
                  <c:v>0.96176470588200003</c:v>
                </c:pt>
                <c:pt idx="5000">
                  <c:v>0.57933579335800001</c:v>
                </c:pt>
                <c:pt idx="5001">
                  <c:v>0.67131625665700001</c:v>
                </c:pt>
                <c:pt idx="5002">
                  <c:v>0.80559440559399997</c:v>
                </c:pt>
                <c:pt idx="5003">
                  <c:v>0.49784946236599997</c:v>
                </c:pt>
                <c:pt idx="5004">
                  <c:v>0</c:v>
                </c:pt>
                <c:pt idx="5005">
                  <c:v>0.49735703988500002</c:v>
                </c:pt>
                <c:pt idx="5006">
                  <c:v>0.860499265786</c:v>
                </c:pt>
                <c:pt idx="5007">
                  <c:v>0.68030564456499998</c:v>
                </c:pt>
                <c:pt idx="5008">
                  <c:v>1.43403441683E-2</c:v>
                </c:pt>
                <c:pt idx="5009">
                  <c:v>0.94917407878000004</c:v>
                </c:pt>
                <c:pt idx="5010">
                  <c:v>0.92908989391399999</c:v>
                </c:pt>
                <c:pt idx="5011">
                  <c:v>0.720595412396</c:v>
                </c:pt>
                <c:pt idx="5012">
                  <c:v>0</c:v>
                </c:pt>
                <c:pt idx="5013">
                  <c:v>0.79227727378500001</c:v>
                </c:pt>
                <c:pt idx="5014">
                  <c:v>0.86730674544599995</c:v>
                </c:pt>
                <c:pt idx="5015">
                  <c:v>0.84564102564099997</c:v>
                </c:pt>
                <c:pt idx="5016">
                  <c:v>0</c:v>
                </c:pt>
                <c:pt idx="5017">
                  <c:v>3.12263913372E-2</c:v>
                </c:pt>
                <c:pt idx="5018">
                  <c:v>0.81394335512000004</c:v>
                </c:pt>
                <c:pt idx="5019">
                  <c:v>0.97462189182299996</c:v>
                </c:pt>
                <c:pt idx="5020">
                  <c:v>0.74479166666700003</c:v>
                </c:pt>
                <c:pt idx="5021">
                  <c:v>0.97093727294700005</c:v>
                </c:pt>
                <c:pt idx="5022">
                  <c:v>0.69701455711799998</c:v>
                </c:pt>
                <c:pt idx="5023">
                  <c:v>0.89382139148499995</c:v>
                </c:pt>
                <c:pt idx="5024">
                  <c:v>0</c:v>
                </c:pt>
                <c:pt idx="5025">
                  <c:v>0.45927209705400002</c:v>
                </c:pt>
                <c:pt idx="5026">
                  <c:v>0.75826296743099997</c:v>
                </c:pt>
                <c:pt idx="5027">
                  <c:v>0.94570608196299999</c:v>
                </c:pt>
                <c:pt idx="5028">
                  <c:v>7.7609623593300004E-3</c:v>
                </c:pt>
                <c:pt idx="5029">
                  <c:v>0</c:v>
                </c:pt>
                <c:pt idx="5030">
                  <c:v>0.82415094339600004</c:v>
                </c:pt>
                <c:pt idx="5031">
                  <c:v>0.65937576800200004</c:v>
                </c:pt>
                <c:pt idx="5032">
                  <c:v>0.99025974025999997</c:v>
                </c:pt>
                <c:pt idx="5033">
                  <c:v>0.56628881222299998</c:v>
                </c:pt>
                <c:pt idx="5034">
                  <c:v>0.702139182237</c:v>
                </c:pt>
                <c:pt idx="5035">
                  <c:v>0.92681548459999996</c:v>
                </c:pt>
                <c:pt idx="5036">
                  <c:v>0</c:v>
                </c:pt>
                <c:pt idx="5037">
                  <c:v>0.68538189175499997</c:v>
                </c:pt>
                <c:pt idx="5038">
                  <c:v>0</c:v>
                </c:pt>
                <c:pt idx="5039">
                  <c:v>0.95387719804000004</c:v>
                </c:pt>
                <c:pt idx="5040">
                  <c:v>0.69259606373000004</c:v>
                </c:pt>
                <c:pt idx="5041">
                  <c:v>0</c:v>
                </c:pt>
                <c:pt idx="5042">
                  <c:v>0.84472404918499999</c:v>
                </c:pt>
                <c:pt idx="5043">
                  <c:v>0.78563348416300005</c:v>
                </c:pt>
                <c:pt idx="5044">
                  <c:v>0.97062279670999996</c:v>
                </c:pt>
                <c:pt idx="5045">
                  <c:v>0</c:v>
                </c:pt>
                <c:pt idx="5046">
                  <c:v>9.1722595078299995E-2</c:v>
                </c:pt>
                <c:pt idx="5047">
                  <c:v>0.61989606532999997</c:v>
                </c:pt>
                <c:pt idx="5048">
                  <c:v>0.81116121758699999</c:v>
                </c:pt>
                <c:pt idx="5049">
                  <c:v>0.113766730402</c:v>
                </c:pt>
                <c:pt idx="5050">
                  <c:v>0</c:v>
                </c:pt>
                <c:pt idx="5051">
                  <c:v>0.69653767820800006</c:v>
                </c:pt>
                <c:pt idx="5052">
                  <c:v>0.91023441966800001</c:v>
                </c:pt>
                <c:pt idx="5053">
                  <c:v>0.58831400535199996</c:v>
                </c:pt>
                <c:pt idx="5054">
                  <c:v>0.12819767441900001</c:v>
                </c:pt>
                <c:pt idx="5055">
                  <c:v>0.80575149213200004</c:v>
                </c:pt>
                <c:pt idx="5056">
                  <c:v>0.98337028824799999</c:v>
                </c:pt>
                <c:pt idx="5057">
                  <c:v>0</c:v>
                </c:pt>
                <c:pt idx="5058">
                  <c:v>0</c:v>
                </c:pt>
                <c:pt idx="5059">
                  <c:v>0.83536585365899996</c:v>
                </c:pt>
                <c:pt idx="5060">
                  <c:v>0.78078620136400001</c:v>
                </c:pt>
                <c:pt idx="5061">
                  <c:v>0.58302956662600003</c:v>
                </c:pt>
                <c:pt idx="5062">
                  <c:v>0</c:v>
                </c:pt>
                <c:pt idx="5063">
                  <c:v>0.34208273894399999</c:v>
                </c:pt>
                <c:pt idx="5064">
                  <c:v>0.88285714285700001</c:v>
                </c:pt>
                <c:pt idx="5065">
                  <c:v>0.974284244814</c:v>
                </c:pt>
                <c:pt idx="5066">
                  <c:v>0</c:v>
                </c:pt>
                <c:pt idx="5067">
                  <c:v>0</c:v>
                </c:pt>
                <c:pt idx="5068">
                  <c:v>0.61592318463700002</c:v>
                </c:pt>
                <c:pt idx="5069">
                  <c:v>0.95874263261299997</c:v>
                </c:pt>
                <c:pt idx="5070">
                  <c:v>6.3902300482800004E-2</c:v>
                </c:pt>
                <c:pt idx="5071">
                  <c:v>3.2597266035800002E-2</c:v>
                </c:pt>
                <c:pt idx="5072">
                  <c:v>0.87940061382900003</c:v>
                </c:pt>
                <c:pt idx="5073">
                  <c:v>0.61707159750600005</c:v>
                </c:pt>
                <c:pt idx="5074">
                  <c:v>0.95702479338799995</c:v>
                </c:pt>
                <c:pt idx="5075">
                  <c:v>2.6766595289099999E-4</c:v>
                </c:pt>
                <c:pt idx="5076">
                  <c:v>0.659960745829</c:v>
                </c:pt>
                <c:pt idx="5077">
                  <c:v>0</c:v>
                </c:pt>
                <c:pt idx="5078">
                  <c:v>0.99033342673000002</c:v>
                </c:pt>
                <c:pt idx="5079">
                  <c:v>0</c:v>
                </c:pt>
                <c:pt idx="5080">
                  <c:v>0.70088845014800005</c:v>
                </c:pt>
                <c:pt idx="5081">
                  <c:v>0.98941193303800001</c:v>
                </c:pt>
                <c:pt idx="5082">
                  <c:v>0.56076335877899997</c:v>
                </c:pt>
                <c:pt idx="5083">
                  <c:v>6.0264385692099997E-3</c:v>
                </c:pt>
                <c:pt idx="5084">
                  <c:v>1.0828370330300001E-3</c:v>
                </c:pt>
                <c:pt idx="5085">
                  <c:v>0.65438936582700002</c:v>
                </c:pt>
                <c:pt idx="5086">
                  <c:v>0.93791234684299996</c:v>
                </c:pt>
                <c:pt idx="5087">
                  <c:v>0</c:v>
                </c:pt>
                <c:pt idx="5088">
                  <c:v>0</c:v>
                </c:pt>
                <c:pt idx="5089">
                  <c:v>0.71965404115700005</c:v>
                </c:pt>
                <c:pt idx="5090">
                  <c:v>0</c:v>
                </c:pt>
                <c:pt idx="5091">
                  <c:v>0.96670135275799995</c:v>
                </c:pt>
                <c:pt idx="5092">
                  <c:v>0</c:v>
                </c:pt>
                <c:pt idx="5093">
                  <c:v>1.02459016393E-2</c:v>
                </c:pt>
                <c:pt idx="5094">
                  <c:v>0.847195121951</c:v>
                </c:pt>
                <c:pt idx="5095">
                  <c:v>0.93149569667400001</c:v>
                </c:pt>
                <c:pt idx="5096">
                  <c:v>0.77947817360799998</c:v>
                </c:pt>
                <c:pt idx="5097">
                  <c:v>0</c:v>
                </c:pt>
                <c:pt idx="5098">
                  <c:v>0.97603286920800003</c:v>
                </c:pt>
                <c:pt idx="5099">
                  <c:v>0</c:v>
                </c:pt>
                <c:pt idx="5100">
                  <c:v>0</c:v>
                </c:pt>
                <c:pt idx="5101">
                  <c:v>2.0313942751599999E-2</c:v>
                </c:pt>
                <c:pt idx="5102">
                  <c:v>0.86517728131600002</c:v>
                </c:pt>
                <c:pt idx="5103">
                  <c:v>0.46896457017299997</c:v>
                </c:pt>
                <c:pt idx="5104">
                  <c:v>0</c:v>
                </c:pt>
                <c:pt idx="5105">
                  <c:v>0.60672434563599997</c:v>
                </c:pt>
                <c:pt idx="5106">
                  <c:v>0</c:v>
                </c:pt>
                <c:pt idx="5107">
                  <c:v>0.99137931034500004</c:v>
                </c:pt>
                <c:pt idx="5108">
                  <c:v>0</c:v>
                </c:pt>
                <c:pt idx="5109">
                  <c:v>0</c:v>
                </c:pt>
                <c:pt idx="5110">
                  <c:v>1.7167381974200001E-2</c:v>
                </c:pt>
                <c:pt idx="5111">
                  <c:v>0.91943957968500001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0.63151192405599998</c:v>
                </c:pt>
                <c:pt idx="5116">
                  <c:v>0.96087996174099999</c:v>
                </c:pt>
                <c:pt idx="5117">
                  <c:v>0</c:v>
                </c:pt>
                <c:pt idx="5118">
                  <c:v>0</c:v>
                </c:pt>
                <c:pt idx="5119">
                  <c:v>2.4006721882100001E-4</c:v>
                </c:pt>
                <c:pt idx="5120">
                  <c:v>0.84860340278400004</c:v>
                </c:pt>
                <c:pt idx="5121">
                  <c:v>0</c:v>
                </c:pt>
                <c:pt idx="5122">
                  <c:v>0</c:v>
                </c:pt>
                <c:pt idx="5123">
                  <c:v>1.04351455703E-4</c:v>
                </c:pt>
                <c:pt idx="5124">
                  <c:v>0.56174029675600001</c:v>
                </c:pt>
                <c:pt idx="5125">
                  <c:v>0</c:v>
                </c:pt>
                <c:pt idx="5126">
                  <c:v>0.51870842572099995</c:v>
                </c:pt>
                <c:pt idx="5127">
                  <c:v>0</c:v>
                </c:pt>
                <c:pt idx="5128">
                  <c:v>0</c:v>
                </c:pt>
                <c:pt idx="5129">
                  <c:v>0.91128022348500004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0.55791469194300003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0.841748592154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0.89763779527599996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1.0839269123600001E-3</c:v>
                </c:pt>
                <c:pt idx="5147">
                  <c:v>0.13615092132199999</c:v>
                </c:pt>
                <c:pt idx="5148">
                  <c:v>0</c:v>
                </c:pt>
                <c:pt idx="5149">
                  <c:v>0</c:v>
                </c:pt>
                <c:pt idx="5150">
                  <c:v>0.98097692685299998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0.21376386759300001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0.66608368088299996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0.92645459488899995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4.25894378194E-4</c:v>
                </c:pt>
                <c:pt idx="5168">
                  <c:v>0.30512204881999999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0.91673770957699996</c:v>
                </c:pt>
                <c:pt idx="5173">
                  <c:v>0</c:v>
                </c:pt>
                <c:pt idx="5174">
                  <c:v>1.2651821862299999E-4</c:v>
                </c:pt>
                <c:pt idx="5175">
                  <c:v>0.25893665158399998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0.63446256796300005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0.90275640128699997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1.3609467455600001E-2</c:v>
                </c:pt>
                <c:pt idx="5189">
                  <c:v>7.4649374151700004E-2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0.89433734939800003</c:v>
                </c:pt>
                <c:pt idx="5194">
                  <c:v>0</c:v>
                </c:pt>
                <c:pt idx="5195">
                  <c:v>0</c:v>
                </c:pt>
                <c:pt idx="5196">
                  <c:v>0.389383850699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0.61259616638400005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0.94500061797099999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1.00240577386E-3</c:v>
                </c:pt>
                <c:pt idx="5210">
                  <c:v>1.953125E-2</c:v>
                </c:pt>
                <c:pt idx="5211">
                  <c:v>0</c:v>
                </c:pt>
                <c:pt idx="5212">
                  <c:v>4.9756194646200002E-4</c:v>
                </c:pt>
                <c:pt idx="5213">
                  <c:v>2.2547914317899999E-3</c:v>
                </c:pt>
                <c:pt idx="5214">
                  <c:v>0.96171634121299998</c:v>
                </c:pt>
                <c:pt idx="5215">
                  <c:v>0</c:v>
                </c:pt>
                <c:pt idx="5216">
                  <c:v>1.09349371241E-4</c:v>
                </c:pt>
                <c:pt idx="5217">
                  <c:v>0.32808740978299999</c:v>
                </c:pt>
                <c:pt idx="5218">
                  <c:v>0</c:v>
                </c:pt>
                <c:pt idx="5219">
                  <c:v>0</c:v>
                </c:pt>
                <c:pt idx="5220">
                  <c:v>8.6484089145100005E-3</c:v>
                </c:pt>
                <c:pt idx="5221">
                  <c:v>3.5417684416199999E-3</c:v>
                </c:pt>
                <c:pt idx="5222">
                  <c:v>0.46289982140000002</c:v>
                </c:pt>
                <c:pt idx="5223">
                  <c:v>0</c:v>
                </c:pt>
                <c:pt idx="5224">
                  <c:v>0</c:v>
                </c:pt>
                <c:pt idx="5225">
                  <c:v>1.8173122907700001E-3</c:v>
                </c:pt>
                <c:pt idx="5226">
                  <c:v>0.92331374195399996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5.6339819407400002E-2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0.86587563833000003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0.40090199902500001</c:v>
                </c:pt>
                <c:pt idx="5240">
                  <c:v>0</c:v>
                </c:pt>
                <c:pt idx="5241">
                  <c:v>0</c:v>
                </c:pt>
                <c:pt idx="5242">
                  <c:v>2.26474917903E-4</c:v>
                </c:pt>
                <c:pt idx="5243">
                  <c:v>0</c:v>
                </c:pt>
                <c:pt idx="5244">
                  <c:v>0.392743154712</c:v>
                </c:pt>
                <c:pt idx="5245">
                  <c:v>0</c:v>
                </c:pt>
                <c:pt idx="5246">
                  <c:v>0</c:v>
                </c:pt>
                <c:pt idx="5247">
                  <c:v>7.4738415545599999E-4</c:v>
                </c:pt>
                <c:pt idx="5248">
                  <c:v>0.98616629874899997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6.3669935056700003E-4</c:v>
                </c:pt>
                <c:pt idx="5253">
                  <c:v>7.7643297556499999E-2</c:v>
                </c:pt>
                <c:pt idx="5254">
                  <c:v>0</c:v>
                </c:pt>
                <c:pt idx="5255">
                  <c:v>1.42908181493E-3</c:v>
                </c:pt>
                <c:pt idx="5256">
                  <c:v>4.4290160402200001E-3</c:v>
                </c:pt>
                <c:pt idx="5257">
                  <c:v>0.85312133455000005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0.47481332227099998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0.42127848475899998</c:v>
                </c:pt>
                <c:pt idx="5267">
                  <c:v>0</c:v>
                </c:pt>
                <c:pt idx="5268">
                  <c:v>0</c:v>
                </c:pt>
                <c:pt idx="5269">
                  <c:v>2.5400050800099998E-4</c:v>
                </c:pt>
                <c:pt idx="5270">
                  <c:v>0.92879856214599998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1.08016657991E-2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0.86185308848099995</c:v>
                </c:pt>
                <c:pt idx="5280">
                  <c:v>0</c:v>
                </c:pt>
                <c:pt idx="5281">
                  <c:v>0</c:v>
                </c:pt>
                <c:pt idx="5282">
                  <c:v>0.55556939945200001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0.28702601598400002</c:v>
                </c:pt>
                <c:pt idx="5288">
                  <c:v>0</c:v>
                </c:pt>
                <c:pt idx="5289">
                  <c:v>0</c:v>
                </c:pt>
                <c:pt idx="5290">
                  <c:v>1.13921166553E-4</c:v>
                </c:pt>
                <c:pt idx="5291">
                  <c:v>0</c:v>
                </c:pt>
                <c:pt idx="5292">
                  <c:v>0.93886134895600004</c:v>
                </c:pt>
                <c:pt idx="5293">
                  <c:v>0</c:v>
                </c:pt>
                <c:pt idx="5294">
                  <c:v>2.0564377927599999E-3</c:v>
                </c:pt>
                <c:pt idx="5295">
                  <c:v>4.2212129308000002E-2</c:v>
                </c:pt>
                <c:pt idx="5296">
                  <c:v>0</c:v>
                </c:pt>
                <c:pt idx="5297">
                  <c:v>0</c:v>
                </c:pt>
                <c:pt idx="5298">
                  <c:v>3.3753375337500002E-4</c:v>
                </c:pt>
                <c:pt idx="5299">
                  <c:v>0</c:v>
                </c:pt>
                <c:pt idx="5300">
                  <c:v>0.61046013146599998</c:v>
                </c:pt>
                <c:pt idx="5301">
                  <c:v>0</c:v>
                </c:pt>
                <c:pt idx="5302">
                  <c:v>0</c:v>
                </c:pt>
                <c:pt idx="5303">
                  <c:v>1.07874865156E-4</c:v>
                </c:pt>
                <c:pt idx="5304">
                  <c:v>0.50967365967400002</c:v>
                </c:pt>
                <c:pt idx="5305">
                  <c:v>0</c:v>
                </c:pt>
                <c:pt idx="5306">
                  <c:v>0</c:v>
                </c:pt>
                <c:pt idx="5307">
                  <c:v>7.7041602465300002E-4</c:v>
                </c:pt>
                <c:pt idx="5308">
                  <c:v>0</c:v>
                </c:pt>
                <c:pt idx="5309">
                  <c:v>1.3888888888900001E-2</c:v>
                </c:pt>
                <c:pt idx="5310">
                  <c:v>0</c:v>
                </c:pt>
                <c:pt idx="5311">
                  <c:v>0</c:v>
                </c:pt>
                <c:pt idx="5312">
                  <c:v>4.3468568881000003E-3</c:v>
                </c:pt>
                <c:pt idx="5313">
                  <c:v>0.92246028275799996</c:v>
                </c:pt>
                <c:pt idx="5314">
                  <c:v>0</c:v>
                </c:pt>
                <c:pt idx="5315">
                  <c:v>0</c:v>
                </c:pt>
                <c:pt idx="5316">
                  <c:v>5.5151114052500003E-4</c:v>
                </c:pt>
                <c:pt idx="5317">
                  <c:v>5.4996896337700003E-2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1.10521662246E-4</c:v>
                </c:pt>
                <c:pt idx="5322">
                  <c:v>0.43999435904700002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0.69652046067100004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2.29990800368E-4</c:v>
                </c:pt>
                <c:pt idx="5331">
                  <c:v>3.3082154015799999E-3</c:v>
                </c:pt>
                <c:pt idx="5332">
                  <c:v>0</c:v>
                </c:pt>
                <c:pt idx="5333">
                  <c:v>0</c:v>
                </c:pt>
                <c:pt idx="5334">
                  <c:v>0.92105263157899997</c:v>
                </c:pt>
                <c:pt idx="5335">
                  <c:v>7.8457744900200003E-4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0.15209565441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0.524427150886</c:v>
                </c:pt>
                <c:pt idx="5344">
                  <c:v>1.2786088735500001E-4</c:v>
                </c:pt>
                <c:pt idx="5345">
                  <c:v>0</c:v>
                </c:pt>
                <c:pt idx="5346">
                  <c:v>0.86891798759500005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4.4436480917399997E-2</c:v>
                </c:pt>
                <c:pt idx="5351">
                  <c:v>0</c:v>
                </c:pt>
                <c:pt idx="5352">
                  <c:v>2.14408233276E-3</c:v>
                </c:pt>
                <c:pt idx="5353">
                  <c:v>0</c:v>
                </c:pt>
                <c:pt idx="5354">
                  <c:v>0.98510836324999995</c:v>
                </c:pt>
                <c:pt idx="5355">
                  <c:v>0</c:v>
                </c:pt>
                <c:pt idx="5356">
                  <c:v>0</c:v>
                </c:pt>
                <c:pt idx="5357">
                  <c:v>2.9218407596800001E-3</c:v>
                </c:pt>
                <c:pt idx="5358">
                  <c:v>0</c:v>
                </c:pt>
                <c:pt idx="5359">
                  <c:v>0</c:v>
                </c:pt>
                <c:pt idx="5360">
                  <c:v>0.27913011244300001</c:v>
                </c:pt>
                <c:pt idx="5361">
                  <c:v>1.4990256333399999E-4</c:v>
                </c:pt>
                <c:pt idx="5362">
                  <c:v>0</c:v>
                </c:pt>
                <c:pt idx="5363">
                  <c:v>0</c:v>
                </c:pt>
                <c:pt idx="5364">
                  <c:v>0.63171105842999997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0.95886758918399995</c:v>
                </c:pt>
                <c:pt idx="5370">
                  <c:v>0</c:v>
                </c:pt>
                <c:pt idx="5371">
                  <c:v>0</c:v>
                </c:pt>
                <c:pt idx="5372">
                  <c:v>8.5914085914100009E-3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0.81291911865300004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0.24629568653299999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0.15086137497999999</c:v>
                </c:pt>
                <c:pt idx="5387">
                  <c:v>1.2291052114100001E-4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0.50507174665999999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1.1872499677400001E-2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0.69597504827000001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0</c:v>
                </c:pt>
                <c:pt idx="5404">
                  <c:v>0.361748493783</c:v>
                </c:pt>
                <c:pt idx="5405">
                  <c:v>0</c:v>
                </c:pt>
                <c:pt idx="5406">
                  <c:v>0</c:v>
                </c:pt>
                <c:pt idx="5407">
                  <c:v>0.216829745597</c:v>
                </c:pt>
                <c:pt idx="5408">
                  <c:v>0</c:v>
                </c:pt>
                <c:pt idx="5409">
                  <c:v>0.27886405958999999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0.919095022624</c:v>
                </c:pt>
                <c:pt idx="5414">
                  <c:v>1.68269230769E-3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0.87208843268900005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0.77032923443099999</c:v>
                </c:pt>
                <c:pt idx="5423">
                  <c:v>0.45616219100099997</c:v>
                </c:pt>
                <c:pt idx="5424">
                  <c:v>0</c:v>
                </c:pt>
                <c:pt idx="5425">
                  <c:v>0</c:v>
                </c:pt>
                <c:pt idx="5426">
                  <c:v>0.93629629629599997</c:v>
                </c:pt>
                <c:pt idx="5427">
                  <c:v>1.73070266528E-4</c:v>
                </c:pt>
                <c:pt idx="5428">
                  <c:v>6.1833688699400001E-2</c:v>
                </c:pt>
                <c:pt idx="5429">
                  <c:v>0.31042296072499997</c:v>
                </c:pt>
                <c:pt idx="5430">
                  <c:v>0.78838466964499998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0.95443449959299997</c:v>
                </c:pt>
                <c:pt idx="5436">
                  <c:v>0.66423907584099995</c:v>
                </c:pt>
                <c:pt idx="5437">
                  <c:v>7.4515648286099996E-4</c:v>
                </c:pt>
                <c:pt idx="5438">
                  <c:v>1.08264164561E-3</c:v>
                </c:pt>
                <c:pt idx="5439">
                  <c:v>0.29967602591800002</c:v>
                </c:pt>
                <c:pt idx="5440">
                  <c:v>0.89334521687500001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0</c:v>
                </c:pt>
                <c:pt idx="5445">
                  <c:v>1.89125295508E-2</c:v>
                </c:pt>
                <c:pt idx="5446">
                  <c:v>0</c:v>
                </c:pt>
                <c:pt idx="5447">
                  <c:v>0.201388888889</c:v>
                </c:pt>
                <c:pt idx="5448">
                  <c:v>0.536248561565</c:v>
                </c:pt>
                <c:pt idx="5449">
                  <c:v>0.83924503742300005</c:v>
                </c:pt>
                <c:pt idx="5450">
                  <c:v>0.82067444059200001</c:v>
                </c:pt>
                <c:pt idx="5451">
                  <c:v>0.122484998235</c:v>
                </c:pt>
                <c:pt idx="5452">
                  <c:v>0.48437983297199999</c:v>
                </c:pt>
                <c:pt idx="5453">
                  <c:v>0.89408940894099997</c:v>
                </c:pt>
                <c:pt idx="5454">
                  <c:v>0.79744069912600002</c:v>
                </c:pt>
                <c:pt idx="5455">
                  <c:v>0.86460087571599997</c:v>
                </c:pt>
                <c:pt idx="5456">
                  <c:v>0.74437353039999998</c:v>
                </c:pt>
                <c:pt idx="5457">
                  <c:v>0.92849949647499996</c:v>
                </c:pt>
                <c:pt idx="5458">
                  <c:v>0.91978246091100002</c:v>
                </c:pt>
                <c:pt idx="5459">
                  <c:v>0.82490066225199998</c:v>
                </c:pt>
                <c:pt idx="5460">
                  <c:v>0.91902384914000002</c:v>
                </c:pt>
                <c:pt idx="5461">
                  <c:v>0.77899010403500002</c:v>
                </c:pt>
                <c:pt idx="5462">
                  <c:v>0.88621262458500005</c:v>
                </c:pt>
                <c:pt idx="5463">
                  <c:v>0.74696249339700005</c:v>
                </c:pt>
                <c:pt idx="5464">
                  <c:v>0.844224924012</c:v>
                </c:pt>
                <c:pt idx="5465">
                  <c:v>0.96821764556300005</c:v>
                </c:pt>
                <c:pt idx="5466">
                  <c:v>0.157153633392</c:v>
                </c:pt>
                <c:pt idx="5467">
                  <c:v>0</c:v>
                </c:pt>
                <c:pt idx="5468">
                  <c:v>0</c:v>
                </c:pt>
                <c:pt idx="5469">
                  <c:v>0.85475956820400001</c:v>
                </c:pt>
                <c:pt idx="5470">
                  <c:v>0.821100917431</c:v>
                </c:pt>
                <c:pt idx="5471">
                  <c:v>0.94831150930399999</c:v>
                </c:pt>
                <c:pt idx="5472">
                  <c:v>0.88906390639099997</c:v>
                </c:pt>
                <c:pt idx="5473">
                  <c:v>0.84442744197899999</c:v>
                </c:pt>
                <c:pt idx="5474">
                  <c:v>0.83429286608300002</c:v>
                </c:pt>
                <c:pt idx="5475">
                  <c:v>0.97721854304599998</c:v>
                </c:pt>
                <c:pt idx="5476">
                  <c:v>0.71032608695699995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0.83006108202399997</c:v>
                </c:pt>
                <c:pt idx="5481">
                  <c:v>0.95766357256099999</c:v>
                </c:pt>
                <c:pt idx="5482">
                  <c:v>0.98064516129000001</c:v>
                </c:pt>
                <c:pt idx="5483">
                  <c:v>0.74178209634100001</c:v>
                </c:pt>
                <c:pt idx="5484">
                  <c:v>0.94912663755500004</c:v>
                </c:pt>
                <c:pt idx="5485">
                  <c:v>0.987283236994</c:v>
                </c:pt>
                <c:pt idx="5486">
                  <c:v>0.98305452965499995</c:v>
                </c:pt>
                <c:pt idx="5487">
                  <c:v>0.16901723752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0.84779490856899997</c:v>
                </c:pt>
                <c:pt idx="5492">
                  <c:v>0.87395118230400004</c:v>
                </c:pt>
                <c:pt idx="5493">
                  <c:v>0.93249035576499995</c:v>
                </c:pt>
                <c:pt idx="5494">
                  <c:v>0.92185992668299999</c:v>
                </c:pt>
                <c:pt idx="5495">
                  <c:v>0.90653224112599995</c:v>
                </c:pt>
                <c:pt idx="5496">
                  <c:v>0.961375306988</c:v>
                </c:pt>
                <c:pt idx="5497">
                  <c:v>0.98959946890899997</c:v>
                </c:pt>
                <c:pt idx="5498">
                  <c:v>0.80375114364099998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0.48450946643699999</c:v>
                </c:pt>
                <c:pt idx="5503">
                  <c:v>0.89392201834899998</c:v>
                </c:pt>
                <c:pt idx="5504">
                  <c:v>0.97589376915199999</c:v>
                </c:pt>
                <c:pt idx="5505">
                  <c:v>0.98446031079399998</c:v>
                </c:pt>
                <c:pt idx="5506">
                  <c:v>0.98397240819599996</c:v>
                </c:pt>
                <c:pt idx="5507">
                  <c:v>0.97471451876000004</c:v>
                </c:pt>
                <c:pt idx="5508">
                  <c:v>0.113248710829</c:v>
                </c:pt>
                <c:pt idx="5509">
                  <c:v>0.97527944969900005</c:v>
                </c:pt>
                <c:pt idx="5510">
                  <c:v>0</c:v>
                </c:pt>
                <c:pt idx="5511">
                  <c:v>0</c:v>
                </c:pt>
                <c:pt idx="5512">
                  <c:v>0.79382120946500001</c:v>
                </c:pt>
                <c:pt idx="5513">
                  <c:v>0.76257629972600005</c:v>
                </c:pt>
                <c:pt idx="5514">
                  <c:v>0.96537273930300005</c:v>
                </c:pt>
                <c:pt idx="5515">
                  <c:v>0.90042996152999999</c:v>
                </c:pt>
                <c:pt idx="5516">
                  <c:v>0.99176520270299995</c:v>
                </c:pt>
                <c:pt idx="5517">
                  <c:v>0.99011902088500003</c:v>
                </c:pt>
                <c:pt idx="5518">
                  <c:v>0.55318686099600001</c:v>
                </c:pt>
                <c:pt idx="5519">
                  <c:v>0</c:v>
                </c:pt>
                <c:pt idx="5520">
                  <c:v>0</c:v>
                </c:pt>
                <c:pt idx="5521">
                  <c:v>0.70111616370399998</c:v>
                </c:pt>
                <c:pt idx="5522">
                  <c:v>0.69883419689100001</c:v>
                </c:pt>
                <c:pt idx="5523">
                  <c:v>0.81340504757999998</c:v>
                </c:pt>
                <c:pt idx="5524">
                  <c:v>0.94555314533599999</c:v>
                </c:pt>
                <c:pt idx="5525">
                  <c:v>0.99475868093499997</c:v>
                </c:pt>
                <c:pt idx="5526">
                  <c:v>0.99072075960299999</c:v>
                </c:pt>
                <c:pt idx="5527">
                  <c:v>0.98283931357300003</c:v>
                </c:pt>
                <c:pt idx="5528">
                  <c:v>3.4789331271700003E-2</c:v>
                </c:pt>
                <c:pt idx="5529">
                  <c:v>0</c:v>
                </c:pt>
                <c:pt idx="5530">
                  <c:v>0.90306946688199996</c:v>
                </c:pt>
                <c:pt idx="5531">
                  <c:v>0.95711547676099995</c:v>
                </c:pt>
                <c:pt idx="5532">
                  <c:v>0.90653040877400004</c:v>
                </c:pt>
                <c:pt idx="5533">
                  <c:v>0.85660566557999995</c:v>
                </c:pt>
                <c:pt idx="5534">
                  <c:v>0.98950314905500003</c:v>
                </c:pt>
                <c:pt idx="5535">
                  <c:v>0.97891036906899997</c:v>
                </c:pt>
                <c:pt idx="5536">
                  <c:v>0.625719769674</c:v>
                </c:pt>
                <c:pt idx="5537">
                  <c:v>0</c:v>
                </c:pt>
                <c:pt idx="5538">
                  <c:v>0.82868889904099996</c:v>
                </c:pt>
                <c:pt idx="5539">
                  <c:v>0.92930591259600004</c:v>
                </c:pt>
                <c:pt idx="5540">
                  <c:v>0.95584534431500001</c:v>
                </c:pt>
                <c:pt idx="5541">
                  <c:v>0.85451422963699997</c:v>
                </c:pt>
                <c:pt idx="5542">
                  <c:v>0.91070146037800004</c:v>
                </c:pt>
                <c:pt idx="5543">
                  <c:v>0.94159653149699996</c:v>
                </c:pt>
                <c:pt idx="5544">
                  <c:v>0.98681687440099997</c:v>
                </c:pt>
                <c:pt idx="5545">
                  <c:v>4.46660884649E-2</c:v>
                </c:pt>
                <c:pt idx="5546">
                  <c:v>0.75461213602999999</c:v>
                </c:pt>
                <c:pt idx="5547">
                  <c:v>0.92178017532000001</c:v>
                </c:pt>
                <c:pt idx="5548">
                  <c:v>0.88896697118800005</c:v>
                </c:pt>
                <c:pt idx="5549">
                  <c:v>0.85324151032999995</c:v>
                </c:pt>
                <c:pt idx="5550">
                  <c:v>0.95794274132299995</c:v>
                </c:pt>
                <c:pt idx="5551">
                  <c:v>0.93328700486399996</c:v>
                </c:pt>
                <c:pt idx="5552">
                  <c:v>0.56448299474999997</c:v>
                </c:pt>
                <c:pt idx="5553">
                  <c:v>0.88895558223299997</c:v>
                </c:pt>
                <c:pt idx="5554">
                  <c:v>0.851005291005</c:v>
                </c:pt>
                <c:pt idx="5555">
                  <c:v>0.89715698393099996</c:v>
                </c:pt>
                <c:pt idx="5556">
                  <c:v>0.87625730994200002</c:v>
                </c:pt>
                <c:pt idx="5557">
                  <c:v>0.85127478753499997</c:v>
                </c:pt>
                <c:pt idx="5558">
                  <c:v>0.94344282538900004</c:v>
                </c:pt>
                <c:pt idx="5559">
                  <c:v>0.84629502179399996</c:v>
                </c:pt>
                <c:pt idx="5560">
                  <c:v>0.90090304182500003</c:v>
                </c:pt>
                <c:pt idx="5561">
                  <c:v>0.93546225993700005</c:v>
                </c:pt>
                <c:pt idx="5562">
                  <c:v>0.89603570490899997</c:v>
                </c:pt>
                <c:pt idx="5563">
                  <c:v>0.921954608615</c:v>
                </c:pt>
                <c:pt idx="5564">
                  <c:v>0.96423658872100004</c:v>
                </c:pt>
                <c:pt idx="5565">
                  <c:v>0.96599777034599998</c:v>
                </c:pt>
                <c:pt idx="5566">
                  <c:v>0.96704035874399996</c:v>
                </c:pt>
                <c:pt idx="5567">
                  <c:v>0.97852841057899997</c:v>
                </c:pt>
                <c:pt idx="5568">
                  <c:v>0.96115784265199999</c:v>
                </c:pt>
                <c:pt idx="5569">
                  <c:v>0.91532060695100004</c:v>
                </c:pt>
                <c:pt idx="5570">
                  <c:v>0.95015739769200003</c:v>
                </c:pt>
                <c:pt idx="5571">
                  <c:v>0.98735221336300005</c:v>
                </c:pt>
                <c:pt idx="5572">
                  <c:v>0.95203039657999999</c:v>
                </c:pt>
                <c:pt idx="5573">
                  <c:v>0.97396335583399996</c:v>
                </c:pt>
                <c:pt idx="5574">
                  <c:v>0.93555900621099997</c:v>
                </c:pt>
                <c:pt idx="5575">
                  <c:v>0.86017382413099996</c:v>
                </c:pt>
                <c:pt idx="5576">
                  <c:v>0.92356504182300003</c:v>
                </c:pt>
                <c:pt idx="5577">
                  <c:v>0.92260961436900002</c:v>
                </c:pt>
                <c:pt idx="5578">
                  <c:v>0.98231357552599996</c:v>
                </c:pt>
                <c:pt idx="5579">
                  <c:v>0.95890410958899996</c:v>
                </c:pt>
                <c:pt idx="5580">
                  <c:v>0.95798082346299995</c:v>
                </c:pt>
                <c:pt idx="5581">
                  <c:v>0.947112635792</c:v>
                </c:pt>
                <c:pt idx="5582">
                  <c:v>0.913989912397</c:v>
                </c:pt>
                <c:pt idx="5583">
                  <c:v>0.96365248227</c:v>
                </c:pt>
                <c:pt idx="5584">
                  <c:v>0.88848704038600002</c:v>
                </c:pt>
                <c:pt idx="5585">
                  <c:v>0.83213820078199996</c:v>
                </c:pt>
                <c:pt idx="5586">
                  <c:v>0.78432080924900005</c:v>
                </c:pt>
                <c:pt idx="5587">
                  <c:v>0.85185185185199996</c:v>
                </c:pt>
                <c:pt idx="5588">
                  <c:v>0.89629847238500004</c:v>
                </c:pt>
                <c:pt idx="5589">
                  <c:v>0.906013540422</c:v>
                </c:pt>
                <c:pt idx="5590">
                  <c:v>0.95062586926299997</c:v>
                </c:pt>
                <c:pt idx="5591">
                  <c:v>0.75189336564700004</c:v>
                </c:pt>
                <c:pt idx="5592">
                  <c:v>0.72886297376099995</c:v>
                </c:pt>
                <c:pt idx="5593">
                  <c:v>0.89526098901100004</c:v>
                </c:pt>
                <c:pt idx="5594">
                  <c:v>0.81937252512900005</c:v>
                </c:pt>
                <c:pt idx="5595">
                  <c:v>0.71996215704800004</c:v>
                </c:pt>
                <c:pt idx="5596">
                  <c:v>0.80159833217499998</c:v>
                </c:pt>
                <c:pt idx="5597">
                  <c:v>0.58558307820800004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0.23093989511900001</c:v>
                </c:pt>
                <c:pt idx="5606">
                  <c:v>0</c:v>
                </c:pt>
                <c:pt idx="5607">
                  <c:v>0</c:v>
                </c:pt>
                <c:pt idx="5608">
                  <c:v>0.80708154506399998</c:v>
                </c:pt>
                <c:pt idx="5609">
                  <c:v>0</c:v>
                </c:pt>
                <c:pt idx="5610">
                  <c:v>3.8631889763799998E-2</c:v>
                </c:pt>
                <c:pt idx="5611">
                  <c:v>0.84661206254700005</c:v>
                </c:pt>
                <c:pt idx="5612">
                  <c:v>0</c:v>
                </c:pt>
                <c:pt idx="5613">
                  <c:v>0</c:v>
                </c:pt>
                <c:pt idx="5614">
                  <c:v>0.48173515981699999</c:v>
                </c:pt>
                <c:pt idx="5615">
                  <c:v>0.88751714677600002</c:v>
                </c:pt>
                <c:pt idx="5616">
                  <c:v>0</c:v>
                </c:pt>
                <c:pt idx="5617">
                  <c:v>0</c:v>
                </c:pt>
                <c:pt idx="5618">
                  <c:v>0.78398115429899995</c:v>
                </c:pt>
                <c:pt idx="5619">
                  <c:v>0</c:v>
                </c:pt>
                <c:pt idx="5620">
                  <c:v>0.91756354476799995</c:v>
                </c:pt>
                <c:pt idx="5621">
                  <c:v>0</c:v>
                </c:pt>
                <c:pt idx="5622">
                  <c:v>0.25549836218999999</c:v>
                </c:pt>
                <c:pt idx="5623">
                  <c:v>0.71800481295100005</c:v>
                </c:pt>
                <c:pt idx="5624">
                  <c:v>0</c:v>
                </c:pt>
                <c:pt idx="5625">
                  <c:v>0.36473265073900002</c:v>
                </c:pt>
                <c:pt idx="5626">
                  <c:v>0</c:v>
                </c:pt>
                <c:pt idx="5627">
                  <c:v>0.253298153034</c:v>
                </c:pt>
                <c:pt idx="5628">
                  <c:v>1.0778184953700001E-2</c:v>
                </c:pt>
                <c:pt idx="5629">
                  <c:v>3.2613486117199997E-2</c:v>
                </c:pt>
                <c:pt idx="5630">
                  <c:v>7.3006932408999997E-2</c:v>
                </c:pt>
                <c:pt idx="5631">
                  <c:v>3.0860144451699999E-2</c:v>
                </c:pt>
                <c:pt idx="5632">
                  <c:v>0.21229544449400001</c:v>
                </c:pt>
                <c:pt idx="5633">
                  <c:v>6.3065099457499996E-2</c:v>
                </c:pt>
                <c:pt idx="5634">
                  <c:v>0.43504752619999998</c:v>
                </c:pt>
                <c:pt idx="5635">
                  <c:v>3.4336899726300003E-2</c:v>
                </c:pt>
                <c:pt idx="5636">
                  <c:v>0.23753189515199999</c:v>
                </c:pt>
                <c:pt idx="5637">
                  <c:v>0.31652794292500003</c:v>
                </c:pt>
                <c:pt idx="5638">
                  <c:v>0.80520570948799997</c:v>
                </c:pt>
                <c:pt idx="5639">
                  <c:v>0</c:v>
                </c:pt>
                <c:pt idx="5640">
                  <c:v>0.53277674706199996</c:v>
                </c:pt>
                <c:pt idx="5641">
                  <c:v>8.9032655576100003E-2</c:v>
                </c:pt>
                <c:pt idx="5642">
                  <c:v>0.23040838852100001</c:v>
                </c:pt>
                <c:pt idx="5643">
                  <c:v>0.816187828236</c:v>
                </c:pt>
                <c:pt idx="5644">
                  <c:v>0</c:v>
                </c:pt>
                <c:pt idx="5645">
                  <c:v>0.64642082429500003</c:v>
                </c:pt>
                <c:pt idx="5646">
                  <c:v>0</c:v>
                </c:pt>
                <c:pt idx="5647">
                  <c:v>0.28801611279</c:v>
                </c:pt>
                <c:pt idx="5648">
                  <c:v>0.81985559566800004</c:v>
                </c:pt>
                <c:pt idx="5649">
                  <c:v>0.271685254027</c:v>
                </c:pt>
                <c:pt idx="5650">
                  <c:v>0.909977494374</c:v>
                </c:pt>
                <c:pt idx="5651">
                  <c:v>0</c:v>
                </c:pt>
                <c:pt idx="5652">
                  <c:v>0.90101156069400001</c:v>
                </c:pt>
                <c:pt idx="5653">
                  <c:v>0.15455304928999999</c:v>
                </c:pt>
                <c:pt idx="5654">
                  <c:v>1.8009478672999998E-2</c:v>
                </c:pt>
                <c:pt idx="5655">
                  <c:v>0.95232936077999997</c:v>
                </c:pt>
                <c:pt idx="5656">
                  <c:v>0</c:v>
                </c:pt>
                <c:pt idx="5657">
                  <c:v>8.7078651685399994E-2</c:v>
                </c:pt>
                <c:pt idx="5658">
                  <c:v>0.96832061068700004</c:v>
                </c:pt>
                <c:pt idx="5659">
                  <c:v>0</c:v>
                </c:pt>
                <c:pt idx="5660">
                  <c:v>0.46963216424300003</c:v>
                </c:pt>
                <c:pt idx="5661">
                  <c:v>0.74782317481600002</c:v>
                </c:pt>
                <c:pt idx="5662">
                  <c:v>0.28134308150600001</c:v>
                </c:pt>
                <c:pt idx="5663">
                  <c:v>0.93716337522399995</c:v>
                </c:pt>
                <c:pt idx="5664">
                  <c:v>0</c:v>
                </c:pt>
                <c:pt idx="5665">
                  <c:v>0.36587872559099999</c:v>
                </c:pt>
                <c:pt idx="5666">
                  <c:v>0.92874323511699997</c:v>
                </c:pt>
                <c:pt idx="5667">
                  <c:v>6.9647201946499995E-2</c:v>
                </c:pt>
                <c:pt idx="5668">
                  <c:v>0.68799132556200004</c:v>
                </c:pt>
                <c:pt idx="5669">
                  <c:v>0.71461318051599998</c:v>
                </c:pt>
                <c:pt idx="5670">
                  <c:v>0.60875439070500004</c:v>
                </c:pt>
                <c:pt idx="5671">
                  <c:v>0.96559139784900005</c:v>
                </c:pt>
                <c:pt idx="5672">
                  <c:v>0</c:v>
                </c:pt>
                <c:pt idx="5673">
                  <c:v>0.661538461538</c:v>
                </c:pt>
                <c:pt idx="5674">
                  <c:v>0.95348293595099998</c:v>
                </c:pt>
                <c:pt idx="5675">
                  <c:v>0.67221084953900001</c:v>
                </c:pt>
                <c:pt idx="5676">
                  <c:v>0.72102689486600002</c:v>
                </c:pt>
                <c:pt idx="5677">
                  <c:v>0.88832228454899997</c:v>
                </c:pt>
                <c:pt idx="5678">
                  <c:v>0</c:v>
                </c:pt>
                <c:pt idx="5679">
                  <c:v>0.75097847358100001</c:v>
                </c:pt>
                <c:pt idx="5680">
                  <c:v>0.92684766214199998</c:v>
                </c:pt>
                <c:pt idx="5681">
                  <c:v>0.116624685139</c:v>
                </c:pt>
                <c:pt idx="5682">
                  <c:v>0.36974982786299998</c:v>
                </c:pt>
                <c:pt idx="5683">
                  <c:v>0.91565349544100005</c:v>
                </c:pt>
                <c:pt idx="5684">
                  <c:v>0.90419836573699996</c:v>
                </c:pt>
                <c:pt idx="5685">
                  <c:v>0.76568501920599996</c:v>
                </c:pt>
                <c:pt idx="5686">
                  <c:v>0.82823995472599998</c:v>
                </c:pt>
                <c:pt idx="5687">
                  <c:v>0</c:v>
                </c:pt>
                <c:pt idx="5688">
                  <c:v>0.68513439385599995</c:v>
                </c:pt>
                <c:pt idx="5689">
                  <c:v>0.86442608943300003</c:v>
                </c:pt>
                <c:pt idx="5690">
                  <c:v>0.74135802469099998</c:v>
                </c:pt>
                <c:pt idx="5691">
                  <c:v>0.205772196519</c:v>
                </c:pt>
                <c:pt idx="5692">
                  <c:v>0.96270576131700003</c:v>
                </c:pt>
                <c:pt idx="5693">
                  <c:v>0.87912973408499995</c:v>
                </c:pt>
                <c:pt idx="5694">
                  <c:v>0</c:v>
                </c:pt>
                <c:pt idx="5695">
                  <c:v>0.87065298974200001</c:v>
                </c:pt>
                <c:pt idx="5696">
                  <c:v>0.62203132895400004</c:v>
                </c:pt>
                <c:pt idx="5697">
                  <c:v>3.28997704667E-2</c:v>
                </c:pt>
                <c:pt idx="5698">
                  <c:v>0.58427543679299998</c:v>
                </c:pt>
                <c:pt idx="5699">
                  <c:v>0.90903632542799995</c:v>
                </c:pt>
                <c:pt idx="5700">
                  <c:v>0.96527977044500002</c:v>
                </c:pt>
                <c:pt idx="5701">
                  <c:v>0.14443897637799999</c:v>
                </c:pt>
                <c:pt idx="5702">
                  <c:v>0.95947190666299997</c:v>
                </c:pt>
                <c:pt idx="5703">
                  <c:v>0.92203608247400004</c:v>
                </c:pt>
                <c:pt idx="5704">
                  <c:v>0</c:v>
                </c:pt>
                <c:pt idx="5705">
                  <c:v>0.88650895140700003</c:v>
                </c:pt>
                <c:pt idx="5706">
                  <c:v>0.55047941342399997</c:v>
                </c:pt>
                <c:pt idx="5707">
                  <c:v>0.77254662182800005</c:v>
                </c:pt>
                <c:pt idx="5708">
                  <c:v>0.32228915662699997</c:v>
                </c:pt>
                <c:pt idx="5709">
                  <c:v>0.89005235602099997</c:v>
                </c:pt>
                <c:pt idx="5710">
                  <c:v>0.83892815076600002</c:v>
                </c:pt>
                <c:pt idx="5711">
                  <c:v>0</c:v>
                </c:pt>
                <c:pt idx="5712">
                  <c:v>0.24367879966700001</c:v>
                </c:pt>
                <c:pt idx="5713">
                  <c:v>0.96249225046499998</c:v>
                </c:pt>
                <c:pt idx="5714">
                  <c:v>0.590733590734</c:v>
                </c:pt>
                <c:pt idx="5715">
                  <c:v>3.67461430575E-2</c:v>
                </c:pt>
                <c:pt idx="5716">
                  <c:v>0.330668042301</c:v>
                </c:pt>
                <c:pt idx="5717">
                  <c:v>0.60534213685500005</c:v>
                </c:pt>
                <c:pt idx="5718">
                  <c:v>0.68148366205499999</c:v>
                </c:pt>
                <c:pt idx="5719">
                  <c:v>0.34171678512800002</c:v>
                </c:pt>
                <c:pt idx="5720">
                  <c:v>0.84123972169500005</c:v>
                </c:pt>
                <c:pt idx="5721">
                  <c:v>0.46112759643899998</c:v>
                </c:pt>
                <c:pt idx="5722">
                  <c:v>0</c:v>
                </c:pt>
                <c:pt idx="5723">
                  <c:v>0.910063523905</c:v>
                </c:pt>
                <c:pt idx="5724">
                  <c:v>0.29292582417599999</c:v>
                </c:pt>
                <c:pt idx="5725">
                  <c:v>0.54496240601500001</c:v>
                </c:pt>
                <c:pt idx="5726">
                  <c:v>0.35069235400400001</c:v>
                </c:pt>
                <c:pt idx="5727">
                  <c:v>0.41567695962000001</c:v>
                </c:pt>
                <c:pt idx="5728">
                  <c:v>0.46985564675899999</c:v>
                </c:pt>
                <c:pt idx="5729">
                  <c:v>0.79894702204699997</c:v>
                </c:pt>
                <c:pt idx="5730">
                  <c:v>0.49926492208200002</c:v>
                </c:pt>
                <c:pt idx="5731">
                  <c:v>0.563430420712</c:v>
                </c:pt>
                <c:pt idx="5732">
                  <c:v>0.69946389151699995</c:v>
                </c:pt>
                <c:pt idx="5733">
                  <c:v>2.8673835125400001E-2</c:v>
                </c:pt>
                <c:pt idx="5734">
                  <c:v>0.173138582116</c:v>
                </c:pt>
                <c:pt idx="5735">
                  <c:v>0.67081967213100002</c:v>
                </c:pt>
                <c:pt idx="5736">
                  <c:v>0.75222993062400001</c:v>
                </c:pt>
                <c:pt idx="5737">
                  <c:v>0.730287859825</c:v>
                </c:pt>
                <c:pt idx="5738">
                  <c:v>0.53979952830199995</c:v>
                </c:pt>
                <c:pt idx="5739">
                  <c:v>0.72522522522499999</c:v>
                </c:pt>
                <c:pt idx="5740">
                  <c:v>0.78760757314999996</c:v>
                </c:pt>
                <c:pt idx="5741">
                  <c:v>0</c:v>
                </c:pt>
                <c:pt idx="5742">
                  <c:v>0.49285088999100002</c:v>
                </c:pt>
                <c:pt idx="5743">
                  <c:v>0.38999719022200002</c:v>
                </c:pt>
                <c:pt idx="5744">
                  <c:v>0.70810647307899999</c:v>
                </c:pt>
                <c:pt idx="5745">
                  <c:v>0.70755711774999996</c:v>
                </c:pt>
                <c:pt idx="5746">
                  <c:v>0.14129032258099999</c:v>
                </c:pt>
                <c:pt idx="5747">
                  <c:v>0.34177215189900001</c:v>
                </c:pt>
                <c:pt idx="5748">
                  <c:v>0.90114795918400004</c:v>
                </c:pt>
                <c:pt idx="5749">
                  <c:v>0.82280012095599997</c:v>
                </c:pt>
                <c:pt idx="5750">
                  <c:v>0.64833333333300003</c:v>
                </c:pt>
                <c:pt idx="5751">
                  <c:v>0.76308862240399999</c:v>
                </c:pt>
                <c:pt idx="5752">
                  <c:v>0.76927765925000002</c:v>
                </c:pt>
                <c:pt idx="5753">
                  <c:v>5.8156028368800003E-2</c:v>
                </c:pt>
                <c:pt idx="5754">
                  <c:v>0.23316678562900001</c:v>
                </c:pt>
                <c:pt idx="5755">
                  <c:v>0.84758013827800005</c:v>
                </c:pt>
                <c:pt idx="5756">
                  <c:v>0.84261209750199995</c:v>
                </c:pt>
                <c:pt idx="5757">
                  <c:v>0.78221309069599998</c:v>
                </c:pt>
                <c:pt idx="5758">
                  <c:v>4.1816671282199999E-2</c:v>
                </c:pt>
                <c:pt idx="5759">
                  <c:v>0.47126150783800003</c:v>
                </c:pt>
                <c:pt idx="5760">
                  <c:v>0.70302345295299995</c:v>
                </c:pt>
                <c:pt idx="5761">
                  <c:v>0</c:v>
                </c:pt>
                <c:pt idx="5762">
                  <c:v>0.51019906610999999</c:v>
                </c:pt>
                <c:pt idx="5763">
                  <c:v>0.50212022948400004</c:v>
                </c:pt>
                <c:pt idx="5764">
                  <c:v>0.93317702227400001</c:v>
                </c:pt>
                <c:pt idx="5765">
                  <c:v>0.89022757697499999</c:v>
                </c:pt>
                <c:pt idx="5766">
                  <c:v>0.51317870321600001</c:v>
                </c:pt>
                <c:pt idx="5767">
                  <c:v>0.41272549975599998</c:v>
                </c:pt>
                <c:pt idx="5768">
                  <c:v>0.59738054814499997</c:v>
                </c:pt>
                <c:pt idx="5769">
                  <c:v>0.92103896103899996</c:v>
                </c:pt>
                <c:pt idx="5770">
                  <c:v>0.67257060794599999</c:v>
                </c:pt>
                <c:pt idx="5771">
                  <c:v>0.65176586811600001</c:v>
                </c:pt>
                <c:pt idx="5772">
                  <c:v>0.81451612903199999</c:v>
                </c:pt>
                <c:pt idx="5773">
                  <c:v>0.93600637280900001</c:v>
                </c:pt>
                <c:pt idx="5774">
                  <c:v>1.6363636363600002E-2</c:v>
                </c:pt>
                <c:pt idx="5775">
                  <c:v>0.79532595326</c:v>
                </c:pt>
                <c:pt idx="5776">
                  <c:v>0.91533119658100004</c:v>
                </c:pt>
                <c:pt idx="5777">
                  <c:v>0.78397839784000001</c:v>
                </c:pt>
                <c:pt idx="5778">
                  <c:v>0.47354497354500003</c:v>
                </c:pt>
                <c:pt idx="5779">
                  <c:v>0.12560706401800001</c:v>
                </c:pt>
                <c:pt idx="5780">
                  <c:v>0.59706287287699999</c:v>
                </c:pt>
                <c:pt idx="5781">
                  <c:v>0.36541666666700001</c:v>
                </c:pt>
                <c:pt idx="5782">
                  <c:v>0</c:v>
                </c:pt>
                <c:pt idx="5783">
                  <c:v>0.85805234614500003</c:v>
                </c:pt>
                <c:pt idx="5784">
                  <c:v>0.64225100491300002</c:v>
                </c:pt>
                <c:pt idx="5785">
                  <c:v>0.61041083099899995</c:v>
                </c:pt>
                <c:pt idx="5786">
                  <c:v>0.53395900222299997</c:v>
                </c:pt>
                <c:pt idx="5787">
                  <c:v>0.67760342368000004</c:v>
                </c:pt>
                <c:pt idx="5788">
                  <c:v>0.67321248741200002</c:v>
                </c:pt>
                <c:pt idx="5789">
                  <c:v>0.82296057525400002</c:v>
                </c:pt>
                <c:pt idx="5790">
                  <c:v>0.74603174603199995</c:v>
                </c:pt>
                <c:pt idx="5791">
                  <c:v>0.92560646900300003</c:v>
                </c:pt>
                <c:pt idx="5792">
                  <c:v>0.49126077837299997</c:v>
                </c:pt>
                <c:pt idx="5793">
                  <c:v>0.92754798594200005</c:v>
                </c:pt>
                <c:pt idx="5794">
                  <c:v>0.49988550492299999</c:v>
                </c:pt>
                <c:pt idx="5795">
                  <c:v>8.2687338501299997E-3</c:v>
                </c:pt>
                <c:pt idx="5796">
                  <c:v>0.54585972319999998</c:v>
                </c:pt>
                <c:pt idx="5797">
                  <c:v>0.92729216787000002</c:v>
                </c:pt>
                <c:pt idx="5798">
                  <c:v>0.83302752293600002</c:v>
                </c:pt>
                <c:pt idx="5799">
                  <c:v>0.881794195251</c:v>
                </c:pt>
                <c:pt idx="5800">
                  <c:v>0.70818672296499996</c:v>
                </c:pt>
                <c:pt idx="5801">
                  <c:v>0.61850013065099996</c:v>
                </c:pt>
                <c:pt idx="5802">
                  <c:v>0.98668310727499997</c:v>
                </c:pt>
                <c:pt idx="5803">
                  <c:v>0.34118993134999998</c:v>
                </c:pt>
                <c:pt idx="5804">
                  <c:v>0</c:v>
                </c:pt>
                <c:pt idx="5805">
                  <c:v>0.234375</c:v>
                </c:pt>
                <c:pt idx="5806">
                  <c:v>0.94824707846400003</c:v>
                </c:pt>
                <c:pt idx="5807">
                  <c:v>0.83211251098700001</c:v>
                </c:pt>
                <c:pt idx="5808">
                  <c:v>0.37358276643999999</c:v>
                </c:pt>
                <c:pt idx="5809">
                  <c:v>0.58282208588999995</c:v>
                </c:pt>
                <c:pt idx="5810">
                  <c:v>0.973883740522</c:v>
                </c:pt>
                <c:pt idx="5811">
                  <c:v>0.97042008451399997</c:v>
                </c:pt>
                <c:pt idx="5812">
                  <c:v>0.52885097842399997</c:v>
                </c:pt>
                <c:pt idx="5813">
                  <c:v>0.77464788732400003</c:v>
                </c:pt>
                <c:pt idx="5814">
                  <c:v>0.31795634920600002</c:v>
                </c:pt>
                <c:pt idx="5815">
                  <c:v>0.97491909385099995</c:v>
                </c:pt>
                <c:pt idx="5816">
                  <c:v>0.33318119580099997</c:v>
                </c:pt>
                <c:pt idx="5817">
                  <c:v>0</c:v>
                </c:pt>
                <c:pt idx="5818">
                  <c:v>0.34768779055499999</c:v>
                </c:pt>
                <c:pt idx="5819">
                  <c:v>0.94855403348599998</c:v>
                </c:pt>
                <c:pt idx="5820">
                  <c:v>0.86149425287400005</c:v>
                </c:pt>
                <c:pt idx="5821">
                  <c:v>0.72135135135100004</c:v>
                </c:pt>
                <c:pt idx="5822">
                  <c:v>0.52110042734999995</c:v>
                </c:pt>
                <c:pt idx="5823">
                  <c:v>0.415302089215</c:v>
                </c:pt>
                <c:pt idx="5824">
                  <c:v>0.91648212591</c:v>
                </c:pt>
                <c:pt idx="5825">
                  <c:v>0</c:v>
                </c:pt>
                <c:pt idx="5826">
                  <c:v>0.81046717918400002</c:v>
                </c:pt>
                <c:pt idx="5827">
                  <c:v>0.25660569105699998</c:v>
                </c:pt>
                <c:pt idx="5828">
                  <c:v>0.24237983587299999</c:v>
                </c:pt>
                <c:pt idx="5829">
                  <c:v>0.95428910655999999</c:v>
                </c:pt>
                <c:pt idx="5830">
                  <c:v>0.96218995765299997</c:v>
                </c:pt>
                <c:pt idx="5831">
                  <c:v>0.62265688671599995</c:v>
                </c:pt>
                <c:pt idx="5832">
                  <c:v>0.879382055853</c:v>
                </c:pt>
                <c:pt idx="5833">
                  <c:v>0.63528245787899995</c:v>
                </c:pt>
                <c:pt idx="5834">
                  <c:v>0.88150965476900001</c:v>
                </c:pt>
                <c:pt idx="5835">
                  <c:v>0.48753857108900001</c:v>
                </c:pt>
                <c:pt idx="5836">
                  <c:v>0.70478527607399999</c:v>
                </c:pt>
                <c:pt idx="5837">
                  <c:v>0.96333333333299997</c:v>
                </c:pt>
                <c:pt idx="5838">
                  <c:v>0.90674437968400001</c:v>
                </c:pt>
                <c:pt idx="5839">
                  <c:v>0</c:v>
                </c:pt>
                <c:pt idx="5840">
                  <c:v>0.89018877957999998</c:v>
                </c:pt>
                <c:pt idx="5841">
                  <c:v>0.77323103154299999</c:v>
                </c:pt>
                <c:pt idx="5842">
                  <c:v>0.80621468926600004</c:v>
                </c:pt>
                <c:pt idx="5843">
                  <c:v>0.53256328336199998</c:v>
                </c:pt>
                <c:pt idx="5844">
                  <c:v>0.62034420755200004</c:v>
                </c:pt>
                <c:pt idx="5845">
                  <c:v>0.48445873526299998</c:v>
                </c:pt>
                <c:pt idx="5846">
                  <c:v>0.91979051819199997</c:v>
                </c:pt>
                <c:pt idx="5847">
                  <c:v>0.852659574468</c:v>
                </c:pt>
                <c:pt idx="5848">
                  <c:v>0.86466408268700001</c:v>
                </c:pt>
                <c:pt idx="5849">
                  <c:v>0.54562091503300003</c:v>
                </c:pt>
                <c:pt idx="5850">
                  <c:v>0.94349580875500005</c:v>
                </c:pt>
                <c:pt idx="5851">
                  <c:v>0.16213847502199999</c:v>
                </c:pt>
                <c:pt idx="5852">
                  <c:v>0.54906937394199995</c:v>
                </c:pt>
                <c:pt idx="5853">
                  <c:v>0.73323397913599997</c:v>
                </c:pt>
                <c:pt idx="5854">
                  <c:v>0.76079734219299999</c:v>
                </c:pt>
                <c:pt idx="5855">
                  <c:v>0.35254932103499997</c:v>
                </c:pt>
                <c:pt idx="5856">
                  <c:v>0.50748752079899995</c:v>
                </c:pt>
                <c:pt idx="5857">
                  <c:v>0.642875885594</c:v>
                </c:pt>
                <c:pt idx="5858">
                  <c:v>0.70457736590800002</c:v>
                </c:pt>
                <c:pt idx="5859">
                  <c:v>0</c:v>
                </c:pt>
                <c:pt idx="5860">
                  <c:v>0.97454327643000005</c:v>
                </c:pt>
                <c:pt idx="5861">
                  <c:v>0.38424005855100002</c:v>
                </c:pt>
                <c:pt idx="5862">
                  <c:v>0.42289220917800002</c:v>
                </c:pt>
                <c:pt idx="5863">
                  <c:v>0.74175517048600004</c:v>
                </c:pt>
                <c:pt idx="5864">
                  <c:v>0.53468063872299998</c:v>
                </c:pt>
                <c:pt idx="5865">
                  <c:v>0.45695364238399999</c:v>
                </c:pt>
                <c:pt idx="5866">
                  <c:v>0.79604130808999995</c:v>
                </c:pt>
                <c:pt idx="5867">
                  <c:v>0.85827001753400001</c:v>
                </c:pt>
                <c:pt idx="5868">
                  <c:v>0.88189655172400006</c:v>
                </c:pt>
                <c:pt idx="5869">
                  <c:v>0.79166666666700003</c:v>
                </c:pt>
                <c:pt idx="5870">
                  <c:v>0.43137254902</c:v>
                </c:pt>
                <c:pt idx="5871">
                  <c:v>0.67153284671500002</c:v>
                </c:pt>
                <c:pt idx="5872">
                  <c:v>0.16357804704199999</c:v>
                </c:pt>
                <c:pt idx="5873">
                  <c:v>0.31295163980000001</c:v>
                </c:pt>
                <c:pt idx="5874">
                  <c:v>0.97507886435299995</c:v>
                </c:pt>
                <c:pt idx="5875">
                  <c:v>0.26054995916099999</c:v>
                </c:pt>
                <c:pt idx="5876">
                  <c:v>0.871277617675</c:v>
                </c:pt>
                <c:pt idx="5877">
                  <c:v>0.55875576036899999</c:v>
                </c:pt>
                <c:pt idx="5878">
                  <c:v>0.70396205357099995</c:v>
                </c:pt>
                <c:pt idx="5879">
                  <c:v>0.50847457627100001</c:v>
                </c:pt>
                <c:pt idx="5880">
                  <c:v>0.59199757502299999</c:v>
                </c:pt>
                <c:pt idx="5881">
                  <c:v>0</c:v>
                </c:pt>
                <c:pt idx="5882">
                  <c:v>0.88877688172000002</c:v>
                </c:pt>
                <c:pt idx="5883">
                  <c:v>0.55847953216400004</c:v>
                </c:pt>
                <c:pt idx="5884">
                  <c:v>0.14429109159299999</c:v>
                </c:pt>
                <c:pt idx="5885">
                  <c:v>0.44241871771500002</c:v>
                </c:pt>
                <c:pt idx="5886">
                  <c:v>0.69487179487200001</c:v>
                </c:pt>
                <c:pt idx="5887">
                  <c:v>0.69984202211699997</c:v>
                </c:pt>
                <c:pt idx="5888">
                  <c:v>0.457699492928</c:v>
                </c:pt>
                <c:pt idx="5889">
                  <c:v>0.51451566542100002</c:v>
                </c:pt>
                <c:pt idx="5890">
                  <c:v>9.0616375345E-2</c:v>
                </c:pt>
                <c:pt idx="5891">
                  <c:v>0.43173129437500002</c:v>
                </c:pt>
                <c:pt idx="5892">
                  <c:v>0.58944461491300004</c:v>
                </c:pt>
                <c:pt idx="5893">
                  <c:v>0.51684397163100004</c:v>
                </c:pt>
                <c:pt idx="5894">
                  <c:v>0.64550898203600005</c:v>
                </c:pt>
                <c:pt idx="5895">
                  <c:v>0.92317624273700005</c:v>
                </c:pt>
                <c:pt idx="5896">
                  <c:v>0.419183889772</c:v>
                </c:pt>
                <c:pt idx="5897">
                  <c:v>0.87814439725600002</c:v>
                </c:pt>
                <c:pt idx="5898">
                  <c:v>0.53898007033999995</c:v>
                </c:pt>
                <c:pt idx="5899">
                  <c:v>0</c:v>
                </c:pt>
                <c:pt idx="5900">
                  <c:v>0.91782477341400004</c:v>
                </c:pt>
                <c:pt idx="5901">
                  <c:v>0.89291983616100001</c:v>
                </c:pt>
                <c:pt idx="5902">
                  <c:v>0.66657873911900001</c:v>
                </c:pt>
                <c:pt idx="5903">
                  <c:v>0.85894294714700004</c:v>
                </c:pt>
                <c:pt idx="5904">
                  <c:v>0.54996024383800002</c:v>
                </c:pt>
                <c:pt idx="5905">
                  <c:v>0.80220737728699998</c:v>
                </c:pt>
                <c:pt idx="5906">
                  <c:v>0.64911781445600003</c:v>
                </c:pt>
                <c:pt idx="5907">
                  <c:v>0.59510204081600004</c:v>
                </c:pt>
                <c:pt idx="5908">
                  <c:v>0.81086028065899995</c:v>
                </c:pt>
                <c:pt idx="5909">
                  <c:v>0.87963565387099996</c:v>
                </c:pt>
                <c:pt idx="5910">
                  <c:v>0.96599294193100005</c:v>
                </c:pt>
                <c:pt idx="5911">
                  <c:v>0.76309378806299999</c:v>
                </c:pt>
                <c:pt idx="5912">
                  <c:v>0.81812865497099996</c:v>
                </c:pt>
                <c:pt idx="5913">
                  <c:v>7.6581027667999998E-2</c:v>
                </c:pt>
                <c:pt idx="5914">
                  <c:v>0.97144690407400003</c:v>
                </c:pt>
                <c:pt idx="5915">
                  <c:v>0.79085365853699996</c:v>
                </c:pt>
                <c:pt idx="5916">
                  <c:v>0.83187500000000003</c:v>
                </c:pt>
                <c:pt idx="5917">
                  <c:v>0.67518248175200002</c:v>
                </c:pt>
                <c:pt idx="5918">
                  <c:v>0.54627539503400002</c:v>
                </c:pt>
                <c:pt idx="5919">
                  <c:v>0.74447674418599996</c:v>
                </c:pt>
                <c:pt idx="5920">
                  <c:v>0.74153074027599997</c:v>
                </c:pt>
                <c:pt idx="5921">
                  <c:v>0.79746070133000002</c:v>
                </c:pt>
                <c:pt idx="5922">
                  <c:v>0.91922739244999996</c:v>
                </c:pt>
                <c:pt idx="5923">
                  <c:v>0</c:v>
                </c:pt>
                <c:pt idx="5924">
                  <c:v>0.40238345601100001</c:v>
                </c:pt>
                <c:pt idx="5925">
                  <c:v>0.80936995153500002</c:v>
                </c:pt>
                <c:pt idx="5926">
                  <c:v>0.65545968461799997</c:v>
                </c:pt>
                <c:pt idx="5927">
                  <c:v>0.95750708215299996</c:v>
                </c:pt>
                <c:pt idx="5928">
                  <c:v>0.84352865421800005</c:v>
                </c:pt>
                <c:pt idx="5929">
                  <c:v>0.57436938243000002</c:v>
                </c:pt>
                <c:pt idx="5930">
                  <c:v>0.69274809160299999</c:v>
                </c:pt>
                <c:pt idx="5931">
                  <c:v>0.97826743133100003</c:v>
                </c:pt>
                <c:pt idx="5932">
                  <c:v>0</c:v>
                </c:pt>
                <c:pt idx="5933">
                  <c:v>0.77524847707599998</c:v>
                </c:pt>
                <c:pt idx="5934">
                  <c:v>0.86864564007400002</c:v>
                </c:pt>
                <c:pt idx="5935">
                  <c:v>0.87789473684200003</c:v>
                </c:pt>
                <c:pt idx="5936">
                  <c:v>0.86772655007900001</c:v>
                </c:pt>
                <c:pt idx="5937">
                  <c:v>0.88892628744500002</c:v>
                </c:pt>
                <c:pt idx="5938">
                  <c:v>0.89487565938199998</c:v>
                </c:pt>
                <c:pt idx="5939">
                  <c:v>0.58480681073999996</c:v>
                </c:pt>
                <c:pt idx="5940">
                  <c:v>0.967708691171</c:v>
                </c:pt>
                <c:pt idx="5941">
                  <c:v>0</c:v>
                </c:pt>
                <c:pt idx="5942">
                  <c:v>0.67460087082700004</c:v>
                </c:pt>
                <c:pt idx="5943">
                  <c:v>0.71977475985399997</c:v>
                </c:pt>
                <c:pt idx="5944">
                  <c:v>0.89963074857299996</c:v>
                </c:pt>
                <c:pt idx="5945">
                  <c:v>0.941908713693</c:v>
                </c:pt>
                <c:pt idx="5946">
                  <c:v>0.34217877094999999</c:v>
                </c:pt>
                <c:pt idx="5947">
                  <c:v>0.66381668946600003</c:v>
                </c:pt>
                <c:pt idx="5948">
                  <c:v>0.82907801418399996</c:v>
                </c:pt>
                <c:pt idx="5949">
                  <c:v>0.85414280259599995</c:v>
                </c:pt>
                <c:pt idx="5950">
                  <c:v>0.65734055354999998</c:v>
                </c:pt>
                <c:pt idx="5951">
                  <c:v>0.96537102473500003</c:v>
                </c:pt>
                <c:pt idx="5952">
                  <c:v>0.94206642066400004</c:v>
                </c:pt>
                <c:pt idx="5953">
                  <c:v>0.83171705647500005</c:v>
                </c:pt>
                <c:pt idx="5954">
                  <c:v>0</c:v>
                </c:pt>
                <c:pt idx="5955">
                  <c:v>0.69872611465000001</c:v>
                </c:pt>
                <c:pt idx="5956">
                  <c:v>0.96998928188599998</c:v>
                </c:pt>
                <c:pt idx="5957">
                  <c:v>0.89206896551699999</c:v>
                </c:pt>
                <c:pt idx="5958">
                  <c:v>0.60553337136300001</c:v>
                </c:pt>
                <c:pt idx="5959">
                  <c:v>0.64410058027100003</c:v>
                </c:pt>
                <c:pt idx="5960">
                  <c:v>0.79520295203000002</c:v>
                </c:pt>
                <c:pt idx="5961">
                  <c:v>0.95824508320699997</c:v>
                </c:pt>
                <c:pt idx="5962">
                  <c:v>0.71135196805500001</c:v>
                </c:pt>
                <c:pt idx="5963">
                  <c:v>0.67984189723300004</c:v>
                </c:pt>
                <c:pt idx="5964">
                  <c:v>0.84955489614199997</c:v>
                </c:pt>
                <c:pt idx="5965">
                  <c:v>0.91363636363599998</c:v>
                </c:pt>
                <c:pt idx="5966">
                  <c:v>0.94413107708800004</c:v>
                </c:pt>
                <c:pt idx="5967">
                  <c:v>1.4241055922199999E-2</c:v>
                </c:pt>
                <c:pt idx="5968">
                  <c:v>0.93887945670600004</c:v>
                </c:pt>
                <c:pt idx="5969">
                  <c:v>0.98784104389100003</c:v>
                </c:pt>
                <c:pt idx="5970">
                  <c:v>0.97996209044100002</c:v>
                </c:pt>
                <c:pt idx="5971">
                  <c:v>0.63222370173099995</c:v>
                </c:pt>
                <c:pt idx="5972">
                  <c:v>0.96667592335499997</c:v>
                </c:pt>
                <c:pt idx="5973">
                  <c:v>0.81218416619900002</c:v>
                </c:pt>
                <c:pt idx="5974">
                  <c:v>0</c:v>
                </c:pt>
                <c:pt idx="5975">
                  <c:v>0.95071757378800004</c:v>
                </c:pt>
                <c:pt idx="5976">
                  <c:v>0.88665879574999995</c:v>
                </c:pt>
                <c:pt idx="5977">
                  <c:v>0.91076740035699999</c:v>
                </c:pt>
                <c:pt idx="5978">
                  <c:v>0.8</c:v>
                </c:pt>
                <c:pt idx="5979">
                  <c:v>0.35466734125999999</c:v>
                </c:pt>
                <c:pt idx="5980">
                  <c:v>0.60082504246500001</c:v>
                </c:pt>
                <c:pt idx="5981">
                  <c:v>0.94515011547299999</c:v>
                </c:pt>
                <c:pt idx="5982">
                  <c:v>0.93825466520300005</c:v>
                </c:pt>
                <c:pt idx="5983">
                  <c:v>0.82587336244499998</c:v>
                </c:pt>
                <c:pt idx="5984">
                  <c:v>0.82616627573599999</c:v>
                </c:pt>
                <c:pt idx="5985">
                  <c:v>0.97127937336799997</c:v>
                </c:pt>
                <c:pt idx="5986">
                  <c:v>0.78396946564900005</c:v>
                </c:pt>
                <c:pt idx="5987">
                  <c:v>6.1083123425699999E-2</c:v>
                </c:pt>
                <c:pt idx="5988">
                  <c:v>0.66596528143099998</c:v>
                </c:pt>
                <c:pt idx="5989">
                  <c:v>0.98560736902699997</c:v>
                </c:pt>
                <c:pt idx="5990">
                  <c:v>0.87302904564299999</c:v>
                </c:pt>
                <c:pt idx="5991">
                  <c:v>0.89004149377599995</c:v>
                </c:pt>
                <c:pt idx="5992">
                  <c:v>0.73940464177599996</c:v>
                </c:pt>
                <c:pt idx="5993">
                  <c:v>0.88946934286500001</c:v>
                </c:pt>
                <c:pt idx="5994">
                  <c:v>0.74481441047999997</c:v>
                </c:pt>
                <c:pt idx="5995">
                  <c:v>0</c:v>
                </c:pt>
                <c:pt idx="5996">
                  <c:v>0.57181705809600003</c:v>
                </c:pt>
                <c:pt idx="5997">
                  <c:v>0.99083438685199998</c:v>
                </c:pt>
                <c:pt idx="5998">
                  <c:v>0.94040619989300001</c:v>
                </c:pt>
                <c:pt idx="5999">
                  <c:v>0.70766434413799995</c:v>
                </c:pt>
                <c:pt idx="6000">
                  <c:v>0.93379685610600005</c:v>
                </c:pt>
                <c:pt idx="6001">
                  <c:v>0.224348628084</c:v>
                </c:pt>
                <c:pt idx="6002">
                  <c:v>0.95985087467700003</c:v>
                </c:pt>
                <c:pt idx="6003">
                  <c:v>0.89964476021299999</c:v>
                </c:pt>
                <c:pt idx="6004">
                  <c:v>0.766904892798</c:v>
                </c:pt>
                <c:pt idx="6005">
                  <c:v>0.77115326708800003</c:v>
                </c:pt>
                <c:pt idx="6006">
                  <c:v>0.87085889570599995</c:v>
                </c:pt>
                <c:pt idx="6007">
                  <c:v>3.3751205400199998E-2</c:v>
                </c:pt>
                <c:pt idx="6008">
                  <c:v>0.85790094339599998</c:v>
                </c:pt>
                <c:pt idx="6009">
                  <c:v>0.35589294904800001</c:v>
                </c:pt>
                <c:pt idx="6010">
                  <c:v>0.90243902439000001</c:v>
                </c:pt>
                <c:pt idx="6011">
                  <c:v>0.71415903044600004</c:v>
                </c:pt>
                <c:pt idx="6012">
                  <c:v>0.97301394784700002</c:v>
                </c:pt>
                <c:pt idx="6013">
                  <c:v>0.84291423301599999</c:v>
                </c:pt>
                <c:pt idx="6014">
                  <c:v>0.85367316341800004</c:v>
                </c:pt>
                <c:pt idx="6015">
                  <c:v>0</c:v>
                </c:pt>
                <c:pt idx="6016">
                  <c:v>0.82991376747000001</c:v>
                </c:pt>
                <c:pt idx="6017">
                  <c:v>0.615272515302</c:v>
                </c:pt>
                <c:pt idx="6018">
                  <c:v>0.84815055158999997</c:v>
                </c:pt>
                <c:pt idx="6019">
                  <c:v>0.70409882088700004</c:v>
                </c:pt>
                <c:pt idx="6020">
                  <c:v>0.38864501024300002</c:v>
                </c:pt>
                <c:pt idx="6021">
                  <c:v>0.94681861348499996</c:v>
                </c:pt>
                <c:pt idx="6022">
                  <c:v>0.458192237562</c:v>
                </c:pt>
                <c:pt idx="6023">
                  <c:v>0.93611357586499999</c:v>
                </c:pt>
                <c:pt idx="6024">
                  <c:v>0.46221590909100002</c:v>
                </c:pt>
                <c:pt idx="6025">
                  <c:v>0.92174187440800004</c:v>
                </c:pt>
                <c:pt idx="6026">
                  <c:v>0.71142016582000001</c:v>
                </c:pt>
                <c:pt idx="6027">
                  <c:v>0.87710180373000002</c:v>
                </c:pt>
                <c:pt idx="6028">
                  <c:v>1.13568439928E-2</c:v>
                </c:pt>
                <c:pt idx="6029">
                  <c:v>0.76262315270900005</c:v>
                </c:pt>
                <c:pt idx="6030">
                  <c:v>0.33028832429299998</c:v>
                </c:pt>
                <c:pt idx="6031">
                  <c:v>0.88358662614000005</c:v>
                </c:pt>
                <c:pt idx="6032">
                  <c:v>0.44710291150199999</c:v>
                </c:pt>
                <c:pt idx="6033">
                  <c:v>0.46603381785800002</c:v>
                </c:pt>
                <c:pt idx="6034">
                  <c:v>0.702256944444</c:v>
                </c:pt>
                <c:pt idx="6035">
                  <c:v>0.97109826589600001</c:v>
                </c:pt>
                <c:pt idx="6036">
                  <c:v>0.51700879765399999</c:v>
                </c:pt>
                <c:pt idx="6037">
                  <c:v>0</c:v>
                </c:pt>
                <c:pt idx="6038">
                  <c:v>0.75942116370199997</c:v>
                </c:pt>
                <c:pt idx="6039">
                  <c:v>0.82844800987300005</c:v>
                </c:pt>
                <c:pt idx="6040">
                  <c:v>0.65440049064700001</c:v>
                </c:pt>
                <c:pt idx="6041">
                  <c:v>0.79899180844399997</c:v>
                </c:pt>
                <c:pt idx="6042">
                  <c:v>0.43325958702099998</c:v>
                </c:pt>
                <c:pt idx="6043">
                  <c:v>0.58558558558600005</c:v>
                </c:pt>
                <c:pt idx="6044">
                  <c:v>0.99497329563299997</c:v>
                </c:pt>
                <c:pt idx="6045">
                  <c:v>0.44750430292600002</c:v>
                </c:pt>
                <c:pt idx="6046">
                  <c:v>0.47679708826200001</c:v>
                </c:pt>
                <c:pt idx="6047">
                  <c:v>0.87004470938900003</c:v>
                </c:pt>
                <c:pt idx="6048">
                  <c:v>0.94502179014400001</c:v>
                </c:pt>
                <c:pt idx="6049">
                  <c:v>0.47131400370100002</c:v>
                </c:pt>
                <c:pt idx="6050">
                  <c:v>0.72224108658700004</c:v>
                </c:pt>
                <c:pt idx="6051">
                  <c:v>0</c:v>
                </c:pt>
                <c:pt idx="6052">
                  <c:v>0.93130489335</c:v>
                </c:pt>
                <c:pt idx="6053">
                  <c:v>0.25836791147999999</c:v>
                </c:pt>
                <c:pt idx="6054">
                  <c:v>0.87543133195300005</c:v>
                </c:pt>
                <c:pt idx="6055">
                  <c:v>0.83382594417099998</c:v>
                </c:pt>
                <c:pt idx="6056">
                  <c:v>0.72102596580099998</c:v>
                </c:pt>
                <c:pt idx="6057">
                  <c:v>0.98698825769599996</c:v>
                </c:pt>
                <c:pt idx="6058">
                  <c:v>0.41809220063800001</c:v>
                </c:pt>
                <c:pt idx="6059">
                  <c:v>0.76824324324299997</c:v>
                </c:pt>
                <c:pt idx="6060">
                  <c:v>0</c:v>
                </c:pt>
                <c:pt idx="6061">
                  <c:v>0.90707964601799995</c:v>
                </c:pt>
                <c:pt idx="6062">
                  <c:v>0.713765068685</c:v>
                </c:pt>
                <c:pt idx="6063">
                  <c:v>0.42126436781600002</c:v>
                </c:pt>
                <c:pt idx="6064">
                  <c:v>0.93661971831000002</c:v>
                </c:pt>
                <c:pt idx="6065">
                  <c:v>0.95409181636700002</c:v>
                </c:pt>
                <c:pt idx="6066">
                  <c:v>1.51142355009E-2</c:v>
                </c:pt>
                <c:pt idx="6067">
                  <c:v>0.87960829493100001</c:v>
                </c:pt>
                <c:pt idx="6068">
                  <c:v>0.68138897350000005</c:v>
                </c:pt>
                <c:pt idx="6069">
                  <c:v>0.86542338709699995</c:v>
                </c:pt>
                <c:pt idx="6070">
                  <c:v>0.90543259557300004</c:v>
                </c:pt>
                <c:pt idx="6071">
                  <c:v>0.69557195571999997</c:v>
                </c:pt>
                <c:pt idx="6072">
                  <c:v>0.56045797263300001</c:v>
                </c:pt>
                <c:pt idx="6073">
                  <c:v>0</c:v>
                </c:pt>
                <c:pt idx="6074">
                  <c:v>0.911454102356</c:v>
                </c:pt>
                <c:pt idx="6075">
                  <c:v>0.95159896283500001</c:v>
                </c:pt>
                <c:pt idx="6076">
                  <c:v>0.56486636971000004</c:v>
                </c:pt>
                <c:pt idx="6077">
                  <c:v>0.76739505462900004</c:v>
                </c:pt>
                <c:pt idx="6078">
                  <c:v>0.81788950599200005</c:v>
                </c:pt>
                <c:pt idx="6079">
                  <c:v>0.70162748643799999</c:v>
                </c:pt>
                <c:pt idx="6080">
                  <c:v>0.93121019108299996</c:v>
                </c:pt>
                <c:pt idx="6081">
                  <c:v>0.51039068994199999</c:v>
                </c:pt>
                <c:pt idx="6082">
                  <c:v>0.79365549955500003</c:v>
                </c:pt>
                <c:pt idx="6083">
                  <c:v>0.79973692864199997</c:v>
                </c:pt>
                <c:pt idx="6084">
                  <c:v>0.31594357199899997</c:v>
                </c:pt>
                <c:pt idx="6085">
                  <c:v>0.98233735649099996</c:v>
                </c:pt>
                <c:pt idx="6086">
                  <c:v>0.48765957446800001</c:v>
                </c:pt>
                <c:pt idx="6087">
                  <c:v>0.93467970968799996</c:v>
                </c:pt>
                <c:pt idx="6088">
                  <c:v>0.70814732142900005</c:v>
                </c:pt>
                <c:pt idx="6089">
                  <c:v>3.85530699667E-2</c:v>
                </c:pt>
                <c:pt idx="6090">
                  <c:v>0.48289199643000003</c:v>
                </c:pt>
                <c:pt idx="6091">
                  <c:v>0.97843665768200005</c:v>
                </c:pt>
                <c:pt idx="6092">
                  <c:v>0.92927308447900003</c:v>
                </c:pt>
                <c:pt idx="6093">
                  <c:v>0.76196066921000005</c:v>
                </c:pt>
                <c:pt idx="6094">
                  <c:v>0.77909207161100003</c:v>
                </c:pt>
                <c:pt idx="6095">
                  <c:v>0.26137303556699998</c:v>
                </c:pt>
                <c:pt idx="6096">
                  <c:v>0.96910828025499995</c:v>
                </c:pt>
                <c:pt idx="6097">
                  <c:v>0.69230769230800004</c:v>
                </c:pt>
                <c:pt idx="6098">
                  <c:v>0</c:v>
                </c:pt>
                <c:pt idx="6099">
                  <c:v>0.72610647851200005</c:v>
                </c:pt>
                <c:pt idx="6100">
                  <c:v>0.93243243243200002</c:v>
                </c:pt>
                <c:pt idx="6101">
                  <c:v>0.91268960414400002</c:v>
                </c:pt>
                <c:pt idx="6102">
                  <c:v>0.45048613611799998</c:v>
                </c:pt>
                <c:pt idx="6103">
                  <c:v>0.51092117758800004</c:v>
                </c:pt>
                <c:pt idx="6104">
                  <c:v>0.79184704184700005</c:v>
                </c:pt>
                <c:pt idx="6105">
                  <c:v>0.83173588924399999</c:v>
                </c:pt>
                <c:pt idx="6106">
                  <c:v>0.86410530060500002</c:v>
                </c:pt>
                <c:pt idx="6107">
                  <c:v>0.82116660845300005</c:v>
                </c:pt>
                <c:pt idx="6108">
                  <c:v>0.91684511063499996</c:v>
                </c:pt>
                <c:pt idx="6109">
                  <c:v>0.64829931972800003</c:v>
                </c:pt>
                <c:pt idx="6110">
                  <c:v>0</c:v>
                </c:pt>
                <c:pt idx="6111">
                  <c:v>0.91854594412699997</c:v>
                </c:pt>
                <c:pt idx="6112">
                  <c:v>0.90025207058000001</c:v>
                </c:pt>
                <c:pt idx="6113">
                  <c:v>0.91663784157700001</c:v>
                </c:pt>
                <c:pt idx="6114">
                  <c:v>0.56174060469099996</c:v>
                </c:pt>
                <c:pt idx="6115">
                  <c:v>0.57990580847700002</c:v>
                </c:pt>
                <c:pt idx="6116">
                  <c:v>0.96360856269100004</c:v>
                </c:pt>
                <c:pt idx="6117">
                  <c:v>0.95363849765300002</c:v>
                </c:pt>
                <c:pt idx="6118">
                  <c:v>0.82781282860100003</c:v>
                </c:pt>
                <c:pt idx="6119">
                  <c:v>0.83824792441999996</c:v>
                </c:pt>
                <c:pt idx="6120">
                  <c:v>0</c:v>
                </c:pt>
                <c:pt idx="6121">
                  <c:v>0.82943925233600002</c:v>
                </c:pt>
                <c:pt idx="6122">
                  <c:v>0.79605618584500004</c:v>
                </c:pt>
                <c:pt idx="6123">
                  <c:v>0.33692946058099998</c:v>
                </c:pt>
                <c:pt idx="6124">
                  <c:v>0.93440769013299996</c:v>
                </c:pt>
                <c:pt idx="6125">
                  <c:v>0.98009307135500001</c:v>
                </c:pt>
                <c:pt idx="6126">
                  <c:v>0.85825242718399997</c:v>
                </c:pt>
                <c:pt idx="6127">
                  <c:v>0.74807527801499996</c:v>
                </c:pt>
                <c:pt idx="6128">
                  <c:v>0.81527093596099998</c:v>
                </c:pt>
                <c:pt idx="6129">
                  <c:v>0.94374086702399995</c:v>
                </c:pt>
                <c:pt idx="6130">
                  <c:v>0.86060606060599998</c:v>
                </c:pt>
                <c:pt idx="6131">
                  <c:v>0</c:v>
                </c:pt>
                <c:pt idx="6132">
                  <c:v>0.65080946450800004</c:v>
                </c:pt>
                <c:pt idx="6133">
                  <c:v>0.79566805845499999</c:v>
                </c:pt>
                <c:pt idx="6134">
                  <c:v>0.86367117692100004</c:v>
                </c:pt>
                <c:pt idx="6135">
                  <c:v>0.76042154566700004</c:v>
                </c:pt>
                <c:pt idx="6136">
                  <c:v>0.55772900763400002</c:v>
                </c:pt>
                <c:pt idx="6137">
                  <c:v>0.91702432045799998</c:v>
                </c:pt>
                <c:pt idx="6138">
                  <c:v>0.98121839633999997</c:v>
                </c:pt>
                <c:pt idx="6139">
                  <c:v>0.72777906706899997</c:v>
                </c:pt>
                <c:pt idx="6140">
                  <c:v>0.38674780256899999</c:v>
                </c:pt>
                <c:pt idx="6141">
                  <c:v>0.74679943101000001</c:v>
                </c:pt>
                <c:pt idx="6142">
                  <c:v>0</c:v>
                </c:pt>
                <c:pt idx="6143">
                  <c:v>0.83248975656799995</c:v>
                </c:pt>
                <c:pt idx="6144">
                  <c:v>0.832524271845</c:v>
                </c:pt>
                <c:pt idx="6145">
                  <c:v>0.12904027846800001</c:v>
                </c:pt>
                <c:pt idx="6146">
                  <c:v>0.68628793064100002</c:v>
                </c:pt>
                <c:pt idx="6147">
                  <c:v>0.89850746268699999</c:v>
                </c:pt>
                <c:pt idx="6148">
                  <c:v>0.69358358795300001</c:v>
                </c:pt>
                <c:pt idx="6149">
                  <c:v>0.84130488104000001</c:v>
                </c:pt>
                <c:pt idx="6150">
                  <c:v>0.83671874999999996</c:v>
                </c:pt>
                <c:pt idx="6151">
                  <c:v>0.40522875816999998</c:v>
                </c:pt>
                <c:pt idx="6152">
                  <c:v>0.71410256410299999</c:v>
                </c:pt>
                <c:pt idx="6153">
                  <c:v>0.73361190911499996</c:v>
                </c:pt>
                <c:pt idx="6154">
                  <c:v>0</c:v>
                </c:pt>
                <c:pt idx="6155">
                  <c:v>0.53545108005099995</c:v>
                </c:pt>
                <c:pt idx="6156">
                  <c:v>0.67607276119399995</c:v>
                </c:pt>
                <c:pt idx="6157">
                  <c:v>0.55894736842100001</c:v>
                </c:pt>
                <c:pt idx="6158">
                  <c:v>0.66071926400900005</c:v>
                </c:pt>
                <c:pt idx="6159">
                  <c:v>0.74428332403800002</c:v>
                </c:pt>
                <c:pt idx="6160">
                  <c:v>0.78396739130399995</c:v>
                </c:pt>
                <c:pt idx="6161">
                  <c:v>0.86262681656200002</c:v>
                </c:pt>
                <c:pt idx="6162">
                  <c:v>0.78702917020700003</c:v>
                </c:pt>
                <c:pt idx="6163">
                  <c:v>2.6033690658499999E-2</c:v>
                </c:pt>
                <c:pt idx="6164">
                  <c:v>0</c:v>
                </c:pt>
                <c:pt idx="6165">
                  <c:v>0.78875134553299997</c:v>
                </c:pt>
                <c:pt idx="6166">
                  <c:v>0.75523889354600005</c:v>
                </c:pt>
                <c:pt idx="6167">
                  <c:v>0.72778595974500004</c:v>
                </c:pt>
                <c:pt idx="6168">
                  <c:v>5.54400554401E-2</c:v>
                </c:pt>
                <c:pt idx="6169">
                  <c:v>0.59950372208400005</c:v>
                </c:pt>
                <c:pt idx="6170">
                  <c:v>0.80365429234300001</c:v>
                </c:pt>
                <c:pt idx="6171">
                  <c:v>0.83043004899299999</c:v>
                </c:pt>
                <c:pt idx="6172">
                  <c:v>0.96321275291200004</c:v>
                </c:pt>
                <c:pt idx="6173">
                  <c:v>0.168595873176</c:v>
                </c:pt>
                <c:pt idx="6174">
                  <c:v>0.81666120039400003</c:v>
                </c:pt>
                <c:pt idx="6175">
                  <c:v>0.89450822215299997</c:v>
                </c:pt>
                <c:pt idx="6176">
                  <c:v>1.03725656224E-2</c:v>
                </c:pt>
                <c:pt idx="6177">
                  <c:v>0</c:v>
                </c:pt>
                <c:pt idx="6178">
                  <c:v>0.78706199460899995</c:v>
                </c:pt>
                <c:pt idx="6179">
                  <c:v>0.89404609474999996</c:v>
                </c:pt>
                <c:pt idx="6180">
                  <c:v>0.325057077626</c:v>
                </c:pt>
                <c:pt idx="6181">
                  <c:v>0.49401197604800001</c:v>
                </c:pt>
                <c:pt idx="6182">
                  <c:v>0.90729072907300001</c:v>
                </c:pt>
                <c:pt idx="6183">
                  <c:v>0.83304498269899996</c:v>
                </c:pt>
                <c:pt idx="6184">
                  <c:v>0.81769864469800002</c:v>
                </c:pt>
                <c:pt idx="6185">
                  <c:v>6.9118835893300007E-2</c:v>
                </c:pt>
                <c:pt idx="6186">
                  <c:v>0</c:v>
                </c:pt>
                <c:pt idx="6187">
                  <c:v>6.8589988536500002E-2</c:v>
                </c:pt>
                <c:pt idx="6188">
                  <c:v>0.981284916201</c:v>
                </c:pt>
                <c:pt idx="6189">
                  <c:v>0.72773151652800006</c:v>
                </c:pt>
                <c:pt idx="6190">
                  <c:v>0.76795321637400005</c:v>
                </c:pt>
                <c:pt idx="6191">
                  <c:v>2.0053475935800001E-2</c:v>
                </c:pt>
                <c:pt idx="6192">
                  <c:v>0.74827144686299996</c:v>
                </c:pt>
                <c:pt idx="6193">
                  <c:v>0.81523862684899995</c:v>
                </c:pt>
                <c:pt idx="6194">
                  <c:v>0.82845810609799997</c:v>
                </c:pt>
                <c:pt idx="6195">
                  <c:v>0.31726907630500001</c:v>
                </c:pt>
                <c:pt idx="6196">
                  <c:v>0.83404710920799996</c:v>
                </c:pt>
                <c:pt idx="6197">
                  <c:v>0.81191489361699998</c:v>
                </c:pt>
                <c:pt idx="6198">
                  <c:v>1.0240334378299999E-2</c:v>
                </c:pt>
                <c:pt idx="6199">
                  <c:v>0</c:v>
                </c:pt>
                <c:pt idx="6200">
                  <c:v>0.86077186126000005</c:v>
                </c:pt>
                <c:pt idx="6201">
                  <c:v>0.96612503442599995</c:v>
                </c:pt>
                <c:pt idx="6202">
                  <c:v>0.37940630797800001</c:v>
                </c:pt>
                <c:pt idx="6203">
                  <c:v>0.785734344285</c:v>
                </c:pt>
                <c:pt idx="6204">
                  <c:v>0.86061307113899999</c:v>
                </c:pt>
                <c:pt idx="6205">
                  <c:v>0.92450142450100004</c:v>
                </c:pt>
                <c:pt idx="6206">
                  <c:v>0.64478371501300002</c:v>
                </c:pt>
                <c:pt idx="6207">
                  <c:v>0.27215189873399998</c:v>
                </c:pt>
                <c:pt idx="6208">
                  <c:v>0.88344864289500002</c:v>
                </c:pt>
                <c:pt idx="6209">
                  <c:v>0.95393571247800002</c:v>
                </c:pt>
                <c:pt idx="6210">
                  <c:v>2.6066808264099999E-2</c:v>
                </c:pt>
                <c:pt idx="6211">
                  <c:v>6.83760683761E-3</c:v>
                </c:pt>
                <c:pt idx="6212">
                  <c:v>0.76777905638699995</c:v>
                </c:pt>
                <c:pt idx="6213">
                  <c:v>0.81714568880100003</c:v>
                </c:pt>
                <c:pt idx="6214">
                  <c:v>0.898745724059</c:v>
                </c:pt>
                <c:pt idx="6215">
                  <c:v>0.80731057855199995</c:v>
                </c:pt>
                <c:pt idx="6216">
                  <c:v>0.53436857730099996</c:v>
                </c:pt>
                <c:pt idx="6217">
                  <c:v>0.770815264527</c:v>
                </c:pt>
                <c:pt idx="6218">
                  <c:v>0.545689452666</c:v>
                </c:pt>
                <c:pt idx="6219">
                  <c:v>9.8400984009799995E-3</c:v>
                </c:pt>
                <c:pt idx="6220">
                  <c:v>0</c:v>
                </c:pt>
                <c:pt idx="6221">
                  <c:v>0.74432526814699995</c:v>
                </c:pt>
                <c:pt idx="6222">
                  <c:v>0.84580395724400004</c:v>
                </c:pt>
                <c:pt idx="6223">
                  <c:v>0.58628600560800004</c:v>
                </c:pt>
                <c:pt idx="6224">
                  <c:v>0.57857646229699999</c:v>
                </c:pt>
                <c:pt idx="6225">
                  <c:v>0.69889955513900004</c:v>
                </c:pt>
                <c:pt idx="6226">
                  <c:v>0.83290963716199995</c:v>
                </c:pt>
                <c:pt idx="6227">
                  <c:v>0.366804218249</c:v>
                </c:pt>
                <c:pt idx="6228">
                  <c:v>8.6597938144300002E-2</c:v>
                </c:pt>
                <c:pt idx="6229">
                  <c:v>0.59760691336100003</c:v>
                </c:pt>
                <c:pt idx="6230">
                  <c:v>0.48666202737199998</c:v>
                </c:pt>
                <c:pt idx="6231">
                  <c:v>0</c:v>
                </c:pt>
                <c:pt idx="6232">
                  <c:v>3.3417721519E-2</c:v>
                </c:pt>
                <c:pt idx="6233">
                  <c:v>0.19958847736599999</c:v>
                </c:pt>
                <c:pt idx="6234">
                  <c:v>0.52624245239199996</c:v>
                </c:pt>
                <c:pt idx="6235">
                  <c:v>0.80598582305099997</c:v>
                </c:pt>
                <c:pt idx="6236">
                  <c:v>0.14352262644200001</c:v>
                </c:pt>
                <c:pt idx="6237">
                  <c:v>0.211812194604</c:v>
                </c:pt>
                <c:pt idx="6238">
                  <c:v>0.83715239154599996</c:v>
                </c:pt>
                <c:pt idx="6239">
                  <c:v>6.3530985287599998E-2</c:v>
                </c:pt>
                <c:pt idx="6240">
                  <c:v>1.0766307789700001E-2</c:v>
                </c:pt>
                <c:pt idx="6241">
                  <c:v>4.5955882352899998E-4</c:v>
                </c:pt>
                <c:pt idx="6242">
                  <c:v>0.13181533319399999</c:v>
                </c:pt>
                <c:pt idx="6243">
                  <c:v>0.354374307863</c:v>
                </c:pt>
                <c:pt idx="6244">
                  <c:v>0</c:v>
                </c:pt>
                <c:pt idx="6245">
                  <c:v>6.8645265495700006E-2</c:v>
                </c:pt>
                <c:pt idx="6246">
                  <c:v>0.94766505636099996</c:v>
                </c:pt>
                <c:pt idx="6247">
                  <c:v>9.37093275488E-2</c:v>
                </c:pt>
                <c:pt idx="6248">
                  <c:v>0.121576763485</c:v>
                </c:pt>
                <c:pt idx="6249">
                  <c:v>0.469945355191</c:v>
                </c:pt>
                <c:pt idx="6250">
                  <c:v>6.0202931228899997E-2</c:v>
                </c:pt>
                <c:pt idx="6251">
                  <c:v>0</c:v>
                </c:pt>
                <c:pt idx="6252">
                  <c:v>0</c:v>
                </c:pt>
                <c:pt idx="6253">
                  <c:v>0.32030704815099997</c:v>
                </c:pt>
                <c:pt idx="6254">
                  <c:v>0.79832193909299998</c:v>
                </c:pt>
                <c:pt idx="6255">
                  <c:v>2.5039123630699999E-2</c:v>
                </c:pt>
                <c:pt idx="6256">
                  <c:v>8.5536967080399998E-2</c:v>
                </c:pt>
                <c:pt idx="6257">
                  <c:v>0.62312694373800004</c:v>
                </c:pt>
                <c:pt idx="6258">
                  <c:v>7.3887911535599995E-2</c:v>
                </c:pt>
                <c:pt idx="6259">
                  <c:v>6.3188593648699998E-2</c:v>
                </c:pt>
                <c:pt idx="6260">
                  <c:v>2.04319906597E-2</c:v>
                </c:pt>
                <c:pt idx="6261">
                  <c:v>9.8028477546600004E-2</c:v>
                </c:pt>
                <c:pt idx="6262">
                  <c:v>3.9501671224599997E-3</c:v>
                </c:pt>
                <c:pt idx="6263">
                  <c:v>0.37049362174200001</c:v>
                </c:pt>
                <c:pt idx="6264">
                  <c:v>0.30072028811500001</c:v>
                </c:pt>
                <c:pt idx="6265">
                  <c:v>1.6298342541400002E-2</c:v>
                </c:pt>
                <c:pt idx="6266">
                  <c:v>2.2627093740799999E-2</c:v>
                </c:pt>
                <c:pt idx="6267">
                  <c:v>0.48706659328599999</c:v>
                </c:pt>
                <c:pt idx="6268">
                  <c:v>1.7680150013399999E-2</c:v>
                </c:pt>
                <c:pt idx="6269">
                  <c:v>2.5048923679099999E-2</c:v>
                </c:pt>
                <c:pt idx="6270">
                  <c:v>1.19653006282E-3</c:v>
                </c:pt>
                <c:pt idx="6271">
                  <c:v>0.17247706422</c:v>
                </c:pt>
                <c:pt idx="6272">
                  <c:v>5.8754406580499997E-4</c:v>
                </c:pt>
                <c:pt idx="6273">
                  <c:v>9.6308186195799995E-3</c:v>
                </c:pt>
                <c:pt idx="6274">
                  <c:v>0.19461077844300001</c:v>
                </c:pt>
                <c:pt idx="6275">
                  <c:v>4.4956448440599999E-3</c:v>
                </c:pt>
                <c:pt idx="6276">
                  <c:v>6.4724919093899999E-4</c:v>
                </c:pt>
                <c:pt idx="6277">
                  <c:v>5.0039504872300002E-2</c:v>
                </c:pt>
                <c:pt idx="6278">
                  <c:v>6.3325991189399997E-3</c:v>
                </c:pt>
                <c:pt idx="6279">
                  <c:v>1.61104718067E-2</c:v>
                </c:pt>
                <c:pt idx="6280">
                  <c:v>9.0198436560399997E-4</c:v>
                </c:pt>
                <c:pt idx="6281">
                  <c:v>0.20171919770800001</c:v>
                </c:pt>
                <c:pt idx="6282">
                  <c:v>2.9440628066699998E-3</c:v>
                </c:pt>
                <c:pt idx="6283">
                  <c:v>2.5657472738899998E-3</c:v>
                </c:pt>
                <c:pt idx="6284">
                  <c:v>6.7219425525599993E-2</c:v>
                </c:pt>
                <c:pt idx="6285">
                  <c:v>0</c:v>
                </c:pt>
                <c:pt idx="6286">
                  <c:v>1.4069644741499999E-2</c:v>
                </c:pt>
                <c:pt idx="6287">
                  <c:v>2.1205695243899998E-3</c:v>
                </c:pt>
                <c:pt idx="6288">
                  <c:v>4.1308089500900003E-3</c:v>
                </c:pt>
                <c:pt idx="6289">
                  <c:v>9.1799265605899995E-4</c:v>
                </c:pt>
                <c:pt idx="6290">
                  <c:v>0</c:v>
                </c:pt>
                <c:pt idx="6291">
                  <c:v>1.86683260734E-3</c:v>
                </c:pt>
                <c:pt idx="6292">
                  <c:v>0</c:v>
                </c:pt>
                <c:pt idx="6293">
                  <c:v>0.12735849056599999</c:v>
                </c:pt>
                <c:pt idx="6294">
                  <c:v>0</c:v>
                </c:pt>
                <c:pt idx="6295">
                  <c:v>1.19832234871E-3</c:v>
                </c:pt>
                <c:pt idx="6296">
                  <c:v>3.3974744437799999E-2</c:v>
                </c:pt>
                <c:pt idx="6297">
                  <c:v>0</c:v>
                </c:pt>
                <c:pt idx="6298">
                  <c:v>5.0776583034599997E-2</c:v>
                </c:pt>
                <c:pt idx="6299">
                  <c:v>1.32538104705E-3</c:v>
                </c:pt>
                <c:pt idx="6300">
                  <c:v>0</c:v>
                </c:pt>
                <c:pt idx="6301">
                  <c:v>0</c:v>
                </c:pt>
                <c:pt idx="6302">
                  <c:v>5.6061667834600001E-3</c:v>
                </c:pt>
                <c:pt idx="6303">
                  <c:v>6.9567979669600002E-2</c:v>
                </c:pt>
                <c:pt idx="6304">
                  <c:v>3.9370078740199998E-3</c:v>
                </c:pt>
                <c:pt idx="6305">
                  <c:v>5.9631595379299997E-2</c:v>
                </c:pt>
                <c:pt idx="6306">
                  <c:v>0</c:v>
                </c:pt>
                <c:pt idx="6307">
                  <c:v>0</c:v>
                </c:pt>
                <c:pt idx="6308">
                  <c:v>3.0111412225199998E-4</c:v>
                </c:pt>
                <c:pt idx="6309">
                  <c:v>3.1164783794299998E-3</c:v>
                </c:pt>
                <c:pt idx="6310">
                  <c:v>3.0569354222400001E-2</c:v>
                </c:pt>
                <c:pt idx="6311">
                  <c:v>0.195679796696</c:v>
                </c:pt>
                <c:pt idx="6312">
                  <c:v>4.7080979284399999E-2</c:v>
                </c:pt>
                <c:pt idx="6313">
                  <c:v>1.9305019305E-3</c:v>
                </c:pt>
                <c:pt idx="6314">
                  <c:v>6.4450474898200003E-3</c:v>
                </c:pt>
                <c:pt idx="6315">
                  <c:v>8.4068936528000002E-3</c:v>
                </c:pt>
                <c:pt idx="6316">
                  <c:v>0</c:v>
                </c:pt>
                <c:pt idx="6317">
                  <c:v>0</c:v>
                </c:pt>
                <c:pt idx="6318">
                  <c:v>3.3967391304300001E-2</c:v>
                </c:pt>
                <c:pt idx="6319">
                  <c:v>5.7236304170099998E-3</c:v>
                </c:pt>
                <c:pt idx="6320">
                  <c:v>3.2914201183400001E-2</c:v>
                </c:pt>
                <c:pt idx="6321">
                  <c:v>3.7681159420299998E-3</c:v>
                </c:pt>
                <c:pt idx="6322">
                  <c:v>7.6103500761000005E-4</c:v>
                </c:pt>
                <c:pt idx="6323">
                  <c:v>0</c:v>
                </c:pt>
                <c:pt idx="6324">
                  <c:v>2.4338302403400002E-3</c:v>
                </c:pt>
                <c:pt idx="6325">
                  <c:v>6.6493206128900001E-2</c:v>
                </c:pt>
                <c:pt idx="6326">
                  <c:v>3.4120734908100001E-3</c:v>
                </c:pt>
                <c:pt idx="6327">
                  <c:v>3.3496967946899998E-2</c:v>
                </c:pt>
                <c:pt idx="6328">
                  <c:v>4.1967388398800001E-2</c:v>
                </c:pt>
                <c:pt idx="6329">
                  <c:v>0.28105463441200002</c:v>
                </c:pt>
                <c:pt idx="6330">
                  <c:v>0.60212873796199995</c:v>
                </c:pt>
                <c:pt idx="6331">
                  <c:v>0.469392635103</c:v>
                </c:pt>
                <c:pt idx="6332">
                  <c:v>0.22882882882899999</c:v>
                </c:pt>
                <c:pt idx="6333">
                  <c:v>0.14195725534299999</c:v>
                </c:pt>
                <c:pt idx="6334">
                  <c:v>8.0945558739299997E-2</c:v>
                </c:pt>
                <c:pt idx="6335">
                  <c:v>0.59338881183500003</c:v>
                </c:pt>
                <c:pt idx="6336">
                  <c:v>0.62708234174199995</c:v>
                </c:pt>
                <c:pt idx="6337">
                  <c:v>0.6</c:v>
                </c:pt>
                <c:pt idx="6338">
                  <c:v>0.42934782608700001</c:v>
                </c:pt>
                <c:pt idx="6339">
                  <c:v>0.17332080789099999</c:v>
                </c:pt>
                <c:pt idx="6340">
                  <c:v>0.389328510061</c:v>
                </c:pt>
                <c:pt idx="6341">
                  <c:v>0.53838748495800004</c:v>
                </c:pt>
                <c:pt idx="6342">
                  <c:v>0.84248826291099999</c:v>
                </c:pt>
                <c:pt idx="6343">
                  <c:v>0.53996366939100005</c:v>
                </c:pt>
                <c:pt idx="6344">
                  <c:v>0.40090834021499999</c:v>
                </c:pt>
                <c:pt idx="6345">
                  <c:v>0.570775306589</c:v>
                </c:pt>
                <c:pt idx="6346">
                  <c:v>0.62039458046100004</c:v>
                </c:pt>
                <c:pt idx="6347">
                  <c:v>0.65678172095300003</c:v>
                </c:pt>
                <c:pt idx="6348">
                  <c:v>0.37150308202900001</c:v>
                </c:pt>
                <c:pt idx="6349">
                  <c:v>0.41523394994599999</c:v>
                </c:pt>
                <c:pt idx="6350">
                  <c:v>0.66600920447099998</c:v>
                </c:pt>
                <c:pt idx="6351">
                  <c:v>0.75868210151399995</c:v>
                </c:pt>
                <c:pt idx="6352">
                  <c:v>0.23816240177299999</c:v>
                </c:pt>
                <c:pt idx="6353">
                  <c:v>0.50136674259699998</c:v>
                </c:pt>
                <c:pt idx="6354">
                  <c:v>0.305770506301</c:v>
                </c:pt>
                <c:pt idx="6355">
                  <c:v>0.65840292275599999</c:v>
                </c:pt>
                <c:pt idx="6356">
                  <c:v>0.78746803069100002</c:v>
                </c:pt>
                <c:pt idx="6357">
                  <c:v>0.32362459546900002</c:v>
                </c:pt>
                <c:pt idx="6358">
                  <c:v>0.62887919979499995</c:v>
                </c:pt>
                <c:pt idx="6359">
                  <c:v>0.30237479426300001</c:v>
                </c:pt>
                <c:pt idx="6360">
                  <c:v>0.15812969924799999</c:v>
                </c:pt>
                <c:pt idx="6361">
                  <c:v>0.458199753391</c:v>
                </c:pt>
                <c:pt idx="6362">
                  <c:v>0.49526963103100002</c:v>
                </c:pt>
                <c:pt idx="6363">
                  <c:v>0.264626018267</c:v>
                </c:pt>
                <c:pt idx="6364">
                  <c:v>0.26575660760999997</c:v>
                </c:pt>
                <c:pt idx="6365">
                  <c:v>0.26701119724400002</c:v>
                </c:pt>
                <c:pt idx="6366">
                  <c:v>1.5779092702200001E-2</c:v>
                </c:pt>
                <c:pt idx="6367">
                  <c:v>0.96968830426099994</c:v>
                </c:pt>
                <c:pt idx="6368">
                  <c:v>0.754264392324</c:v>
                </c:pt>
                <c:pt idx="6369">
                  <c:v>0.977048227775</c:v>
                </c:pt>
                <c:pt idx="6370">
                  <c:v>0.94642857142900005</c:v>
                </c:pt>
                <c:pt idx="6371">
                  <c:v>0.99482338611400001</c:v>
                </c:pt>
                <c:pt idx="6372">
                  <c:v>0.81930562861699996</c:v>
                </c:pt>
                <c:pt idx="6373">
                  <c:v>0.93239124411200003</c:v>
                </c:pt>
                <c:pt idx="6374">
                  <c:v>0.84227220299899996</c:v>
                </c:pt>
                <c:pt idx="6375">
                  <c:v>0.97356452529799997</c:v>
                </c:pt>
                <c:pt idx="6376">
                  <c:v>0.93814968814999999</c:v>
                </c:pt>
                <c:pt idx="6377">
                  <c:v>0.83587885063400003</c:v>
                </c:pt>
                <c:pt idx="6378">
                  <c:v>0.87803547066800003</c:v>
                </c:pt>
                <c:pt idx="6379">
                  <c:v>0.92328254477399996</c:v>
                </c:pt>
                <c:pt idx="6380">
                  <c:v>0.82743603701699997</c:v>
                </c:pt>
                <c:pt idx="6381">
                  <c:v>0.95950565343200001</c:v>
                </c:pt>
                <c:pt idx="6382">
                  <c:v>0.72145283511900005</c:v>
                </c:pt>
                <c:pt idx="6383">
                  <c:v>0.24022346368700001</c:v>
                </c:pt>
                <c:pt idx="6384">
                  <c:v>0.88228912394900005</c:v>
                </c:pt>
                <c:pt idx="6385">
                  <c:v>0.509428571429</c:v>
                </c:pt>
                <c:pt idx="6386">
                  <c:v>0.67016976556200003</c:v>
                </c:pt>
                <c:pt idx="6387">
                  <c:v>0.83591331269299995</c:v>
                </c:pt>
                <c:pt idx="6388">
                  <c:v>0.63987915407899998</c:v>
                </c:pt>
                <c:pt idx="6389">
                  <c:v>0.34445394924400002</c:v>
                </c:pt>
                <c:pt idx="6390">
                  <c:v>0.202912019827</c:v>
                </c:pt>
                <c:pt idx="6391">
                  <c:v>0.83450704225399996</c:v>
                </c:pt>
                <c:pt idx="6392">
                  <c:v>0.47052249231600002</c:v>
                </c:pt>
                <c:pt idx="6393">
                  <c:v>0.16309587573600001</c:v>
                </c:pt>
                <c:pt idx="6394">
                  <c:v>0.617287306333</c:v>
                </c:pt>
                <c:pt idx="6395">
                  <c:v>0.34672619047600001</c:v>
                </c:pt>
                <c:pt idx="6396">
                  <c:v>0.74912280701800005</c:v>
                </c:pt>
                <c:pt idx="6397">
                  <c:v>8.92517006803E-2</c:v>
                </c:pt>
                <c:pt idx="6398">
                  <c:v>0.40072504182899998</c:v>
                </c:pt>
                <c:pt idx="6399">
                  <c:v>0.22035573122499999</c:v>
                </c:pt>
                <c:pt idx="6400">
                  <c:v>0.13771127736200001</c:v>
                </c:pt>
                <c:pt idx="6401">
                  <c:v>0.119606772256</c:v>
                </c:pt>
                <c:pt idx="6402">
                  <c:v>0.79376623376599997</c:v>
                </c:pt>
                <c:pt idx="6403">
                  <c:v>0.230465444288</c:v>
                </c:pt>
                <c:pt idx="6404">
                  <c:v>0.17463672391000001</c:v>
                </c:pt>
                <c:pt idx="6405">
                  <c:v>0.72907194437</c:v>
                </c:pt>
                <c:pt idx="6406">
                  <c:v>0.30573793891000001</c:v>
                </c:pt>
                <c:pt idx="6407">
                  <c:v>0.111970141296</c:v>
                </c:pt>
                <c:pt idx="6408">
                  <c:v>0.64162797049999998</c:v>
                </c:pt>
                <c:pt idx="6409">
                  <c:v>0.84428794992199996</c:v>
                </c:pt>
                <c:pt idx="6410">
                  <c:v>0.30111228813599999</c:v>
                </c:pt>
                <c:pt idx="6411">
                  <c:v>0.108402489627</c:v>
                </c:pt>
                <c:pt idx="6412">
                  <c:v>0.54586765123500003</c:v>
                </c:pt>
                <c:pt idx="6413">
                  <c:v>0.998973305955</c:v>
                </c:pt>
                <c:pt idx="6414">
                  <c:v>0.43299246501600003</c:v>
                </c:pt>
                <c:pt idx="6415">
                  <c:v>0.52385238523900002</c:v>
                </c:pt>
                <c:pt idx="6416">
                  <c:v>0.71076339497399998</c:v>
                </c:pt>
                <c:pt idx="6417">
                  <c:v>0.95027124774000005</c:v>
                </c:pt>
                <c:pt idx="6418">
                  <c:v>0.34856035437400001</c:v>
                </c:pt>
                <c:pt idx="6419">
                  <c:v>0.31956289978699998</c:v>
                </c:pt>
                <c:pt idx="6420">
                  <c:v>0.75235336712500001</c:v>
                </c:pt>
                <c:pt idx="6421">
                  <c:v>0.7477827051</c:v>
                </c:pt>
                <c:pt idx="6422">
                  <c:v>0.150367309458</c:v>
                </c:pt>
                <c:pt idx="6423">
                  <c:v>0.44540005212400002</c:v>
                </c:pt>
                <c:pt idx="6424">
                  <c:v>0.99439061703200005</c:v>
                </c:pt>
                <c:pt idx="6425">
                  <c:v>0.507506702413</c:v>
                </c:pt>
                <c:pt idx="6426">
                  <c:v>0.88911564625899997</c:v>
                </c:pt>
                <c:pt idx="6427">
                  <c:v>0.97068493150699997</c:v>
                </c:pt>
                <c:pt idx="6428">
                  <c:v>0.39141414141399999</c:v>
                </c:pt>
                <c:pt idx="6429">
                  <c:v>0.43386828998299998</c:v>
                </c:pt>
                <c:pt idx="6430">
                  <c:v>0.98278443113799996</c:v>
                </c:pt>
                <c:pt idx="6431">
                  <c:v>0.58733509234799997</c:v>
                </c:pt>
                <c:pt idx="6432">
                  <c:v>0.25799144223499998</c:v>
                </c:pt>
                <c:pt idx="6433">
                  <c:v>0.71230902277300001</c:v>
                </c:pt>
                <c:pt idx="6434">
                  <c:v>0.57475149105400003</c:v>
                </c:pt>
                <c:pt idx="6435">
                  <c:v>0.33055344958299998</c:v>
                </c:pt>
                <c:pt idx="6436">
                  <c:v>0.99333703498100001</c:v>
                </c:pt>
                <c:pt idx="6437">
                  <c:v>0.68352008745600001</c:v>
                </c:pt>
                <c:pt idx="6438">
                  <c:v>0.74790637749599997</c:v>
                </c:pt>
                <c:pt idx="6439">
                  <c:v>0.52916881775900004</c:v>
                </c:pt>
                <c:pt idx="6440">
                  <c:v>0.93230613791399997</c:v>
                </c:pt>
                <c:pt idx="6441">
                  <c:v>0.66602209944799995</c:v>
                </c:pt>
                <c:pt idx="6442">
                  <c:v>2.1670523879700001E-2</c:v>
                </c:pt>
                <c:pt idx="6443">
                  <c:v>0.99908256880699997</c:v>
                </c:pt>
                <c:pt idx="6444">
                  <c:v>0.66094986807400002</c:v>
                </c:pt>
                <c:pt idx="6445">
                  <c:v>0.76233054513999998</c:v>
                </c:pt>
                <c:pt idx="6446">
                  <c:v>0.89099236641199997</c:v>
                </c:pt>
                <c:pt idx="6447">
                  <c:v>0.86158318425799996</c:v>
                </c:pt>
                <c:pt idx="6448">
                  <c:v>0.92035398230099996</c:v>
                </c:pt>
                <c:pt idx="6449">
                  <c:v>0.71336508826</c:v>
                </c:pt>
                <c:pt idx="6450">
                  <c:v>0.77672750977799998</c:v>
                </c:pt>
                <c:pt idx="6451">
                  <c:v>0.94524495677200004</c:v>
                </c:pt>
                <c:pt idx="6452">
                  <c:v>0.71507302287100005</c:v>
                </c:pt>
                <c:pt idx="6453">
                  <c:v>0.98831060395199999</c:v>
                </c:pt>
                <c:pt idx="6454">
                  <c:v>0.95468127489999999</c:v>
                </c:pt>
                <c:pt idx="6455">
                  <c:v>0.99003115264800001</c:v>
                </c:pt>
                <c:pt idx="6456">
                  <c:v>0.99656992084399998</c:v>
                </c:pt>
                <c:pt idx="6457">
                  <c:v>0.40375080836400001</c:v>
                </c:pt>
                <c:pt idx="6458">
                  <c:v>0.97593190490199999</c:v>
                </c:pt>
                <c:pt idx="6459">
                  <c:v>0.91056137012399996</c:v>
                </c:pt>
                <c:pt idx="6460">
                  <c:v>0.98575410343799996</c:v>
                </c:pt>
                <c:pt idx="6461">
                  <c:v>0.96577726218100002</c:v>
                </c:pt>
                <c:pt idx="6462">
                  <c:v>0.92505186721999999</c:v>
                </c:pt>
                <c:pt idx="6463">
                  <c:v>0.98848538529700003</c:v>
                </c:pt>
                <c:pt idx="6464">
                  <c:v>0.968410976388</c:v>
                </c:pt>
                <c:pt idx="6465">
                  <c:v>0.98613569321500005</c:v>
                </c:pt>
                <c:pt idx="6466">
                  <c:v>0</c:v>
                </c:pt>
                <c:pt idx="6467">
                  <c:v>0.99925999013300004</c:v>
                </c:pt>
                <c:pt idx="6468">
                  <c:v>0.99049539170500001</c:v>
                </c:pt>
                <c:pt idx="6469">
                  <c:v>0.99365367180399999</c:v>
                </c:pt>
                <c:pt idx="6470">
                  <c:v>0.96936730604099997</c:v>
                </c:pt>
                <c:pt idx="6471">
                  <c:v>0.90132579873899998</c:v>
                </c:pt>
                <c:pt idx="6472">
                  <c:v>0.99019340779099996</c:v>
                </c:pt>
                <c:pt idx="6473">
                  <c:v>0.98686416992699999</c:v>
                </c:pt>
                <c:pt idx="6474">
                  <c:v>0.96051502145900003</c:v>
                </c:pt>
                <c:pt idx="6475">
                  <c:v>0.94963680387399996</c:v>
                </c:pt>
                <c:pt idx="6476">
                  <c:v>0.95382817066000003</c:v>
                </c:pt>
                <c:pt idx="6477">
                  <c:v>0.99357773615199996</c:v>
                </c:pt>
                <c:pt idx="6478">
                  <c:v>0.98051948051899995</c:v>
                </c:pt>
                <c:pt idx="6479">
                  <c:v>0.98720445062600004</c:v>
                </c:pt>
                <c:pt idx="6480">
                  <c:v>0.205067487568</c:v>
                </c:pt>
                <c:pt idx="6481">
                  <c:v>0.96138780078300001</c:v>
                </c:pt>
                <c:pt idx="6482">
                  <c:v>0.989841649238</c:v>
                </c:pt>
                <c:pt idx="6483">
                  <c:v>0.92892007321500003</c:v>
                </c:pt>
                <c:pt idx="6484">
                  <c:v>0.96274738067499999</c:v>
                </c:pt>
                <c:pt idx="6485">
                  <c:v>0.97639839509100002</c:v>
                </c:pt>
                <c:pt idx="6486">
                  <c:v>0.97222222222200005</c:v>
                </c:pt>
                <c:pt idx="6487">
                  <c:v>0.98736842105300004</c:v>
                </c:pt>
                <c:pt idx="6488">
                  <c:v>0.99337410805299997</c:v>
                </c:pt>
                <c:pt idx="6489">
                  <c:v>0.98695169350400003</c:v>
                </c:pt>
                <c:pt idx="6490">
                  <c:v>0.99171352471100005</c:v>
                </c:pt>
                <c:pt idx="6491">
                  <c:v>0.957234915056</c:v>
                </c:pt>
                <c:pt idx="6492">
                  <c:v>0.461865354507</c:v>
                </c:pt>
                <c:pt idx="6493">
                  <c:v>0.90126115041499999</c:v>
                </c:pt>
                <c:pt idx="6494">
                  <c:v>0.94353423054399999</c:v>
                </c:pt>
                <c:pt idx="6495">
                  <c:v>0.96727785613499995</c:v>
                </c:pt>
                <c:pt idx="6496">
                  <c:v>0.57509627727900003</c:v>
                </c:pt>
                <c:pt idx="6497">
                  <c:v>0.90390037593999994</c:v>
                </c:pt>
                <c:pt idx="6498">
                  <c:v>0.92166396542399998</c:v>
                </c:pt>
                <c:pt idx="6499">
                  <c:v>0.968776854769</c:v>
                </c:pt>
                <c:pt idx="6500">
                  <c:v>0.99336396120500003</c:v>
                </c:pt>
                <c:pt idx="6501">
                  <c:v>0.93295331161799999</c:v>
                </c:pt>
                <c:pt idx="6502">
                  <c:v>0</c:v>
                </c:pt>
                <c:pt idx="6503">
                  <c:v>0.90474820143900003</c:v>
                </c:pt>
                <c:pt idx="6504">
                  <c:v>0.96758031240800002</c:v>
                </c:pt>
                <c:pt idx="6505">
                  <c:v>0.74744121715099998</c:v>
                </c:pt>
                <c:pt idx="6506">
                  <c:v>0.35036669032399997</c:v>
                </c:pt>
                <c:pt idx="6507">
                  <c:v>0.83296642817800004</c:v>
                </c:pt>
                <c:pt idx="6508">
                  <c:v>0.91805157593099995</c:v>
                </c:pt>
                <c:pt idx="6509">
                  <c:v>0.93162599661800005</c:v>
                </c:pt>
                <c:pt idx="6510">
                  <c:v>0.68444321635799998</c:v>
                </c:pt>
                <c:pt idx="6511">
                  <c:v>0.83210645526600002</c:v>
                </c:pt>
                <c:pt idx="6512">
                  <c:v>0.94588355988700001</c:v>
                </c:pt>
                <c:pt idx="6513">
                  <c:v>0</c:v>
                </c:pt>
                <c:pt idx="6514">
                  <c:v>0.57191961924900003</c:v>
                </c:pt>
                <c:pt idx="6515">
                  <c:v>0.64826839826799998</c:v>
                </c:pt>
                <c:pt idx="6516">
                  <c:v>0.70643210555299996</c:v>
                </c:pt>
                <c:pt idx="6517">
                  <c:v>0.33810332282299999</c:v>
                </c:pt>
                <c:pt idx="6518">
                  <c:v>0.32647874306800001</c:v>
                </c:pt>
                <c:pt idx="6519">
                  <c:v>0.52185156452000003</c:v>
                </c:pt>
                <c:pt idx="6520">
                  <c:v>0.82159887797999998</c:v>
                </c:pt>
                <c:pt idx="6521">
                  <c:v>0.99071446995099999</c:v>
                </c:pt>
                <c:pt idx="6522">
                  <c:v>0</c:v>
                </c:pt>
                <c:pt idx="6523">
                  <c:v>0.182524271845</c:v>
                </c:pt>
                <c:pt idx="6524">
                  <c:v>0.60530921820299999</c:v>
                </c:pt>
                <c:pt idx="6525">
                  <c:v>0.91673192378000001</c:v>
                </c:pt>
                <c:pt idx="6526">
                  <c:v>0</c:v>
                </c:pt>
                <c:pt idx="6527">
                  <c:v>0.52068126520699998</c:v>
                </c:pt>
                <c:pt idx="6528">
                  <c:v>0.32225471948899997</c:v>
                </c:pt>
                <c:pt idx="6529">
                  <c:v>0.60132275132299995</c:v>
                </c:pt>
                <c:pt idx="6530">
                  <c:v>0.34282208589000002</c:v>
                </c:pt>
                <c:pt idx="6531">
                  <c:v>0.88134309517800002</c:v>
                </c:pt>
                <c:pt idx="6532">
                  <c:v>0.142084562439</c:v>
                </c:pt>
                <c:pt idx="6533">
                  <c:v>0.56267332224099997</c:v>
                </c:pt>
                <c:pt idx="6534">
                  <c:v>0.99606815203099996</c:v>
                </c:pt>
                <c:pt idx="6535">
                  <c:v>9.0650213573800001E-2</c:v>
                </c:pt>
                <c:pt idx="6536">
                  <c:v>0</c:v>
                </c:pt>
                <c:pt idx="6537">
                  <c:v>0.57199772339199995</c:v>
                </c:pt>
                <c:pt idx="6538">
                  <c:v>0.81911724884899995</c:v>
                </c:pt>
                <c:pt idx="6539">
                  <c:v>0.46009641135500001</c:v>
                </c:pt>
                <c:pt idx="6540">
                  <c:v>1.7294785751200002E-2</c:v>
                </c:pt>
                <c:pt idx="6541">
                  <c:v>0.27853152434200001</c:v>
                </c:pt>
                <c:pt idx="6542">
                  <c:v>0.47139923731299999</c:v>
                </c:pt>
                <c:pt idx="6543">
                  <c:v>0.48760991206999998</c:v>
                </c:pt>
                <c:pt idx="6544">
                  <c:v>0.99762695775999999</c:v>
                </c:pt>
                <c:pt idx="6545">
                  <c:v>0.359150717703</c:v>
                </c:pt>
                <c:pt idx="6546">
                  <c:v>0.81153957668900001</c:v>
                </c:pt>
                <c:pt idx="6547">
                  <c:v>7.02622464127E-2</c:v>
                </c:pt>
                <c:pt idx="6548">
                  <c:v>0</c:v>
                </c:pt>
                <c:pt idx="6549">
                  <c:v>0.54480998298399996</c:v>
                </c:pt>
                <c:pt idx="6550">
                  <c:v>0.177403120282</c:v>
                </c:pt>
                <c:pt idx="6551">
                  <c:v>0.69627749576999998</c:v>
                </c:pt>
                <c:pt idx="6552">
                  <c:v>0.48184019370499998</c:v>
                </c:pt>
                <c:pt idx="6553">
                  <c:v>0.40478353012399998</c:v>
                </c:pt>
                <c:pt idx="6554">
                  <c:v>0.48699501936900003</c:v>
                </c:pt>
                <c:pt idx="6555">
                  <c:v>0.35844438400900003</c:v>
                </c:pt>
                <c:pt idx="6556">
                  <c:v>0.80421599768999996</c:v>
                </c:pt>
                <c:pt idx="6557">
                  <c:v>0.541176470588</c:v>
                </c:pt>
                <c:pt idx="6558">
                  <c:v>0.26919339164200001</c:v>
                </c:pt>
                <c:pt idx="6559">
                  <c:v>0</c:v>
                </c:pt>
                <c:pt idx="6560">
                  <c:v>0.37788246962599997</c:v>
                </c:pt>
                <c:pt idx="6561">
                  <c:v>0.78324873096400005</c:v>
                </c:pt>
                <c:pt idx="6562">
                  <c:v>0</c:v>
                </c:pt>
                <c:pt idx="6563">
                  <c:v>0.87778879523999997</c:v>
                </c:pt>
                <c:pt idx="6564">
                  <c:v>0.73941368078199998</c:v>
                </c:pt>
                <c:pt idx="6565">
                  <c:v>0.88800904977399997</c:v>
                </c:pt>
                <c:pt idx="6566">
                  <c:v>0.76717758985200002</c:v>
                </c:pt>
                <c:pt idx="6567">
                  <c:v>0.45364647713200001</c:v>
                </c:pt>
                <c:pt idx="6568">
                  <c:v>0.98145889241299999</c:v>
                </c:pt>
                <c:pt idx="6569">
                  <c:v>0.33370786516899997</c:v>
                </c:pt>
                <c:pt idx="6570">
                  <c:v>0.74127906976699998</c:v>
                </c:pt>
                <c:pt idx="6571">
                  <c:v>0</c:v>
                </c:pt>
                <c:pt idx="6572">
                  <c:v>0.84568554790899997</c:v>
                </c:pt>
                <c:pt idx="6573">
                  <c:v>0.45950906171099998</c:v>
                </c:pt>
                <c:pt idx="6574">
                  <c:v>0.37585594724799998</c:v>
                </c:pt>
                <c:pt idx="6575">
                  <c:v>0.90141998907700005</c:v>
                </c:pt>
                <c:pt idx="6576">
                  <c:v>0.64960629921299995</c:v>
                </c:pt>
                <c:pt idx="6577">
                  <c:v>0.98515201508399997</c:v>
                </c:pt>
                <c:pt idx="6578">
                  <c:v>0.53876693133999998</c:v>
                </c:pt>
                <c:pt idx="6579">
                  <c:v>0.71232876712299997</c:v>
                </c:pt>
                <c:pt idx="6580">
                  <c:v>0.56962025316499998</c:v>
                </c:pt>
                <c:pt idx="6581">
                  <c:v>0.95919523944499996</c:v>
                </c:pt>
                <c:pt idx="6582">
                  <c:v>0</c:v>
                </c:pt>
                <c:pt idx="6583">
                  <c:v>0</c:v>
                </c:pt>
                <c:pt idx="6584">
                  <c:v>0.86948069980599996</c:v>
                </c:pt>
                <c:pt idx="6585">
                  <c:v>0.56420233463000002</c:v>
                </c:pt>
                <c:pt idx="6586">
                  <c:v>0.93282333253600003</c:v>
                </c:pt>
                <c:pt idx="6587">
                  <c:v>0.39903147699800001</c:v>
                </c:pt>
                <c:pt idx="6588">
                  <c:v>0.59526967285599997</c:v>
                </c:pt>
                <c:pt idx="6589">
                  <c:v>0.98904737646499996</c:v>
                </c:pt>
                <c:pt idx="6590">
                  <c:v>0.81598554978600002</c:v>
                </c:pt>
                <c:pt idx="6591">
                  <c:v>0.42711490768799998</c:v>
                </c:pt>
                <c:pt idx="6592">
                  <c:v>0</c:v>
                </c:pt>
                <c:pt idx="6593">
                  <c:v>0.52163130338899999</c:v>
                </c:pt>
                <c:pt idx="6594">
                  <c:v>0.87462686567199999</c:v>
                </c:pt>
                <c:pt idx="6595">
                  <c:v>7.2815533980600006E-2</c:v>
                </c:pt>
                <c:pt idx="6596">
                  <c:v>0.64418212478900005</c:v>
                </c:pt>
                <c:pt idx="6597">
                  <c:v>0.45697003024499999</c:v>
                </c:pt>
                <c:pt idx="6598">
                  <c:v>0.98748668796600003</c:v>
                </c:pt>
                <c:pt idx="6599">
                  <c:v>0.33143477081599998</c:v>
                </c:pt>
                <c:pt idx="6600">
                  <c:v>0.48831100604200001</c:v>
                </c:pt>
                <c:pt idx="6601">
                  <c:v>0</c:v>
                </c:pt>
                <c:pt idx="6602">
                  <c:v>0.93092485549100001</c:v>
                </c:pt>
                <c:pt idx="6603">
                  <c:v>0.69986320109400002</c:v>
                </c:pt>
                <c:pt idx="6604">
                  <c:v>0.70661706085599996</c:v>
                </c:pt>
                <c:pt idx="6605">
                  <c:v>0</c:v>
                </c:pt>
                <c:pt idx="6606">
                  <c:v>0.61933797909400001</c:v>
                </c:pt>
                <c:pt idx="6607">
                  <c:v>0.70093457943899995</c:v>
                </c:pt>
                <c:pt idx="6608">
                  <c:v>0.71700288184399996</c:v>
                </c:pt>
                <c:pt idx="6609">
                  <c:v>0.77189732733500005</c:v>
                </c:pt>
                <c:pt idx="6610">
                  <c:v>0.67135783163899998</c:v>
                </c:pt>
                <c:pt idx="6611">
                  <c:v>0.95836757052900001</c:v>
                </c:pt>
                <c:pt idx="6612">
                  <c:v>0.99182638105999998</c:v>
                </c:pt>
                <c:pt idx="6613">
                  <c:v>0.65317762085800002</c:v>
                </c:pt>
                <c:pt idx="6614">
                  <c:v>0</c:v>
                </c:pt>
                <c:pt idx="6615">
                  <c:v>0.62413697873499996</c:v>
                </c:pt>
                <c:pt idx="6616">
                  <c:v>0.89436060365400005</c:v>
                </c:pt>
                <c:pt idx="6617">
                  <c:v>6.7041839980400003E-2</c:v>
                </c:pt>
                <c:pt idx="6618">
                  <c:v>0.83095723014300005</c:v>
                </c:pt>
                <c:pt idx="6619">
                  <c:v>0.86947637292500002</c:v>
                </c:pt>
                <c:pt idx="6620">
                  <c:v>0.99285544177200002</c:v>
                </c:pt>
                <c:pt idx="6621">
                  <c:v>0.91020216266999998</c:v>
                </c:pt>
                <c:pt idx="6622">
                  <c:v>0.98281596452300002</c:v>
                </c:pt>
                <c:pt idx="6623">
                  <c:v>0.90540846345299997</c:v>
                </c:pt>
                <c:pt idx="6624">
                  <c:v>0.97797143548800003</c:v>
                </c:pt>
                <c:pt idx="6625">
                  <c:v>0.94265159301099999</c:v>
                </c:pt>
                <c:pt idx="6626">
                  <c:v>1.64744645799E-3</c:v>
                </c:pt>
                <c:pt idx="6627">
                  <c:v>0.53799674645600004</c:v>
                </c:pt>
                <c:pt idx="6628">
                  <c:v>0.89948822927299998</c:v>
                </c:pt>
                <c:pt idx="6629">
                  <c:v>0.55473459070599995</c:v>
                </c:pt>
                <c:pt idx="6630">
                  <c:v>0.94327288064100001</c:v>
                </c:pt>
                <c:pt idx="6631">
                  <c:v>0.94428969359299997</c:v>
                </c:pt>
                <c:pt idx="6632">
                  <c:v>0.92204899777299998</c:v>
                </c:pt>
                <c:pt idx="6633">
                  <c:v>0.94253554502400005</c:v>
                </c:pt>
                <c:pt idx="6634">
                  <c:v>0.95657323331999999</c:v>
                </c:pt>
                <c:pt idx="6635">
                  <c:v>0</c:v>
                </c:pt>
                <c:pt idx="6636">
                  <c:v>0.79733079122999995</c:v>
                </c:pt>
                <c:pt idx="6637">
                  <c:v>0.94248466257700003</c:v>
                </c:pt>
                <c:pt idx="6638">
                  <c:v>7.7414360363799997E-4</c:v>
                </c:pt>
                <c:pt idx="6639">
                  <c:v>0.91511254019300003</c:v>
                </c:pt>
                <c:pt idx="6640">
                  <c:v>0.97223308564699995</c:v>
                </c:pt>
                <c:pt idx="6641">
                  <c:v>0.99918864097399995</c:v>
                </c:pt>
                <c:pt idx="6642">
                  <c:v>0.94080380122700002</c:v>
                </c:pt>
                <c:pt idx="6643">
                  <c:v>0.96507936507900005</c:v>
                </c:pt>
                <c:pt idx="6644">
                  <c:v>0.98344501379600002</c:v>
                </c:pt>
                <c:pt idx="6645">
                  <c:v>0.955630791162</c:v>
                </c:pt>
                <c:pt idx="6646">
                  <c:v>0.96214142761800003</c:v>
                </c:pt>
                <c:pt idx="6647">
                  <c:v>0</c:v>
                </c:pt>
                <c:pt idx="6648">
                  <c:v>0.400640485421</c:v>
                </c:pt>
                <c:pt idx="6649">
                  <c:v>0.965781326381</c:v>
                </c:pt>
                <c:pt idx="6650">
                  <c:v>0.33138075313799997</c:v>
                </c:pt>
                <c:pt idx="6651">
                  <c:v>0.89460247994200004</c:v>
                </c:pt>
                <c:pt idx="6652">
                  <c:v>0.98148148148100001</c:v>
                </c:pt>
                <c:pt idx="6653">
                  <c:v>0.99446800663799995</c:v>
                </c:pt>
                <c:pt idx="6654">
                  <c:v>0.98095071653300003</c:v>
                </c:pt>
                <c:pt idx="6655">
                  <c:v>0</c:v>
                </c:pt>
                <c:pt idx="6656">
                  <c:v>0.89657444005300002</c:v>
                </c:pt>
                <c:pt idx="6657">
                  <c:v>0.93121387283199997</c:v>
                </c:pt>
                <c:pt idx="6658">
                  <c:v>0.91622070492700003</c:v>
                </c:pt>
                <c:pt idx="6659">
                  <c:v>0</c:v>
                </c:pt>
                <c:pt idx="6660">
                  <c:v>0.67778981581800002</c:v>
                </c:pt>
                <c:pt idx="6661">
                  <c:v>0.96468031153800005</c:v>
                </c:pt>
                <c:pt idx="6662">
                  <c:v>0.98397811645199995</c:v>
                </c:pt>
                <c:pt idx="6663">
                  <c:v>0.97330811265200001</c:v>
                </c:pt>
                <c:pt idx="6664">
                  <c:v>0.98171407462100002</c:v>
                </c:pt>
                <c:pt idx="6665">
                  <c:v>0.98579782790299997</c:v>
                </c:pt>
                <c:pt idx="6666">
                  <c:v>0.93433931484499999</c:v>
                </c:pt>
                <c:pt idx="6667">
                  <c:v>0</c:v>
                </c:pt>
                <c:pt idx="6668">
                  <c:v>0.979120059657</c:v>
                </c:pt>
                <c:pt idx="6669">
                  <c:v>0.53118522705899995</c:v>
                </c:pt>
                <c:pt idx="6670">
                  <c:v>0.95232198142400004</c:v>
                </c:pt>
                <c:pt idx="6671">
                  <c:v>0.17289719626200001</c:v>
                </c:pt>
                <c:pt idx="6672">
                  <c:v>0.86673866090700002</c:v>
                </c:pt>
                <c:pt idx="6673">
                  <c:v>0.98109718512400002</c:v>
                </c:pt>
                <c:pt idx="6674">
                  <c:v>0.94336202990499995</c:v>
                </c:pt>
                <c:pt idx="6675">
                  <c:v>0</c:v>
                </c:pt>
                <c:pt idx="6676">
                  <c:v>0.67702426854200004</c:v>
                </c:pt>
                <c:pt idx="6677">
                  <c:v>0.96649795131399996</c:v>
                </c:pt>
                <c:pt idx="6678">
                  <c:v>0.96295459679200002</c:v>
                </c:pt>
                <c:pt idx="6679">
                  <c:v>7.28929384966E-3</c:v>
                </c:pt>
                <c:pt idx="6680">
                  <c:v>0.96528841245499997</c:v>
                </c:pt>
                <c:pt idx="6681">
                  <c:v>0.45124999999999998</c:v>
                </c:pt>
                <c:pt idx="6682">
                  <c:v>0.98449955713000004</c:v>
                </c:pt>
                <c:pt idx="6683">
                  <c:v>0.76412266543700003</c:v>
                </c:pt>
                <c:pt idx="6684">
                  <c:v>0.99472643375100001</c:v>
                </c:pt>
                <c:pt idx="6685">
                  <c:v>0.87838864960700003</c:v>
                </c:pt>
                <c:pt idx="6686">
                  <c:v>0.96950890447899996</c:v>
                </c:pt>
                <c:pt idx="6687">
                  <c:v>0</c:v>
                </c:pt>
                <c:pt idx="6688">
                  <c:v>0.98516897641599999</c:v>
                </c:pt>
                <c:pt idx="6689">
                  <c:v>0.91110076797799999</c:v>
                </c:pt>
                <c:pt idx="6690">
                  <c:v>0.74575436869300005</c:v>
                </c:pt>
                <c:pt idx="6691">
                  <c:v>0.30753728335300001</c:v>
                </c:pt>
                <c:pt idx="6692">
                  <c:v>0.97901459853999995</c:v>
                </c:pt>
                <c:pt idx="6693">
                  <c:v>0.982510781025</c:v>
                </c:pt>
                <c:pt idx="6694">
                  <c:v>0.72545039330100003</c:v>
                </c:pt>
                <c:pt idx="6695">
                  <c:v>0.98505434782599999</c:v>
                </c:pt>
                <c:pt idx="6696">
                  <c:v>0.99276377217599998</c:v>
                </c:pt>
                <c:pt idx="6697">
                  <c:v>0.83198992443300002</c:v>
                </c:pt>
                <c:pt idx="6698">
                  <c:v>0.98876953125</c:v>
                </c:pt>
                <c:pt idx="6699">
                  <c:v>2.8995279838200001E-2</c:v>
                </c:pt>
                <c:pt idx="6700">
                  <c:v>0.98356035697499999</c:v>
                </c:pt>
                <c:pt idx="6701">
                  <c:v>0.97917215924099998</c:v>
                </c:pt>
                <c:pt idx="6702">
                  <c:v>0.47319639278600001</c:v>
                </c:pt>
                <c:pt idx="6703">
                  <c:v>0.624288425047</c:v>
                </c:pt>
                <c:pt idx="6704">
                  <c:v>0.97899159663900004</c:v>
                </c:pt>
                <c:pt idx="6705">
                  <c:v>0.98843640020099999</c:v>
                </c:pt>
                <c:pt idx="6706">
                  <c:v>0.87230646448500004</c:v>
                </c:pt>
                <c:pt idx="6707">
                  <c:v>0.98469976905300005</c:v>
                </c:pt>
                <c:pt idx="6708">
                  <c:v>0</c:v>
                </c:pt>
                <c:pt idx="6709">
                  <c:v>0.99147727272700004</c:v>
                </c:pt>
                <c:pt idx="6710">
                  <c:v>0.96796399258700005</c:v>
                </c:pt>
                <c:pt idx="6711">
                  <c:v>0.96660482374800005</c:v>
                </c:pt>
                <c:pt idx="6712">
                  <c:v>0.29355191256800001</c:v>
                </c:pt>
                <c:pt idx="6713">
                  <c:v>0.98604415123099998</c:v>
                </c:pt>
                <c:pt idx="6714">
                  <c:v>0.97207137315699998</c:v>
                </c:pt>
                <c:pt idx="6715">
                  <c:v>0.48417810137200001</c:v>
                </c:pt>
                <c:pt idx="6716">
                  <c:v>0.98899919506300005</c:v>
                </c:pt>
                <c:pt idx="6717">
                  <c:v>0.969758064516</c:v>
                </c:pt>
                <c:pt idx="6718">
                  <c:v>0.953691452765</c:v>
                </c:pt>
                <c:pt idx="6719">
                  <c:v>0.96957590657699999</c:v>
                </c:pt>
                <c:pt idx="6720">
                  <c:v>3.1399145943200001E-2</c:v>
                </c:pt>
                <c:pt idx="6721">
                  <c:v>0.97439875872799997</c:v>
                </c:pt>
                <c:pt idx="6722">
                  <c:v>0.96747533990900003</c:v>
                </c:pt>
                <c:pt idx="6723">
                  <c:v>0.94876325088299995</c:v>
                </c:pt>
                <c:pt idx="6724">
                  <c:v>0.59086370444299996</c:v>
                </c:pt>
                <c:pt idx="6725">
                  <c:v>0.94646624472600005</c:v>
                </c:pt>
                <c:pt idx="6726">
                  <c:v>0.94956729334500001</c:v>
                </c:pt>
                <c:pt idx="6727">
                  <c:v>0.80849753694600002</c:v>
                </c:pt>
                <c:pt idx="6728">
                  <c:v>0.94054734193099998</c:v>
                </c:pt>
                <c:pt idx="6729">
                  <c:v>0</c:v>
                </c:pt>
                <c:pt idx="6730">
                  <c:v>0.98038132080700002</c:v>
                </c:pt>
                <c:pt idx="6731">
                  <c:v>0.97947303921600004</c:v>
                </c:pt>
                <c:pt idx="6732">
                  <c:v>0.99327422806499999</c:v>
                </c:pt>
                <c:pt idx="6733">
                  <c:v>0.37322874493899999</c:v>
                </c:pt>
                <c:pt idx="6734">
                  <c:v>0.96211683053800001</c:v>
                </c:pt>
                <c:pt idx="6735">
                  <c:v>0.90928206668699996</c:v>
                </c:pt>
                <c:pt idx="6736">
                  <c:v>0.70615103532300005</c:v>
                </c:pt>
                <c:pt idx="6737">
                  <c:v>0.91185669604800001</c:v>
                </c:pt>
                <c:pt idx="6738">
                  <c:v>0.95683027794200004</c:v>
                </c:pt>
                <c:pt idx="6739">
                  <c:v>0.92436472346800003</c:v>
                </c:pt>
                <c:pt idx="6740">
                  <c:v>0.98062593144599997</c:v>
                </c:pt>
                <c:pt idx="6741">
                  <c:v>0</c:v>
                </c:pt>
                <c:pt idx="6742">
                  <c:v>0.78927963698199999</c:v>
                </c:pt>
                <c:pt idx="6743">
                  <c:v>0.892068429238</c:v>
                </c:pt>
                <c:pt idx="6744">
                  <c:v>0.97616777883700001</c:v>
                </c:pt>
                <c:pt idx="6745">
                  <c:v>0.73440285205</c:v>
                </c:pt>
                <c:pt idx="6746">
                  <c:v>0.87517690348099997</c:v>
                </c:pt>
                <c:pt idx="6747">
                  <c:v>0.94406629180199997</c:v>
                </c:pt>
                <c:pt idx="6748">
                  <c:v>0.55674992096099996</c:v>
                </c:pt>
                <c:pt idx="6749">
                  <c:v>1</c:v>
                </c:pt>
                <c:pt idx="6750">
                  <c:v>0</c:v>
                </c:pt>
                <c:pt idx="6751">
                  <c:v>0.938588721583</c:v>
                </c:pt>
                <c:pt idx="6752">
                  <c:v>0.84149484536100005</c:v>
                </c:pt>
                <c:pt idx="6753">
                  <c:v>0.97758255074199996</c:v>
                </c:pt>
                <c:pt idx="6754">
                  <c:v>0.272532188841</c:v>
                </c:pt>
                <c:pt idx="6755">
                  <c:v>0.815196214862</c:v>
                </c:pt>
                <c:pt idx="6756">
                  <c:v>0.876360338573</c:v>
                </c:pt>
                <c:pt idx="6757">
                  <c:v>0.96407185628699998</c:v>
                </c:pt>
                <c:pt idx="6758">
                  <c:v>0.93937863096700003</c:v>
                </c:pt>
                <c:pt idx="6759">
                  <c:v>0.81210374639799998</c:v>
                </c:pt>
                <c:pt idx="6760">
                  <c:v>0.69774395216100005</c:v>
                </c:pt>
                <c:pt idx="6761">
                  <c:v>0.65889892222500002</c:v>
                </c:pt>
                <c:pt idx="6762">
                  <c:v>0</c:v>
                </c:pt>
                <c:pt idx="6763">
                  <c:v>0.99503585217900004</c:v>
                </c:pt>
                <c:pt idx="6764">
                  <c:v>0.84575835475600003</c:v>
                </c:pt>
                <c:pt idx="6765">
                  <c:v>0.61325966850799996</c:v>
                </c:pt>
                <c:pt idx="6766">
                  <c:v>0.99560761347000004</c:v>
                </c:pt>
                <c:pt idx="6767">
                  <c:v>0.73505839248899996</c:v>
                </c:pt>
                <c:pt idx="6768">
                  <c:v>0.80450669914700002</c:v>
                </c:pt>
                <c:pt idx="6769">
                  <c:v>0.83428399879899995</c:v>
                </c:pt>
                <c:pt idx="6770">
                  <c:v>0.62958579881700005</c:v>
                </c:pt>
                <c:pt idx="6771">
                  <c:v>0.994937383427</c:v>
                </c:pt>
                <c:pt idx="6772">
                  <c:v>0.76467101363400003</c:v>
                </c:pt>
                <c:pt idx="6773">
                  <c:v>0.290266512167</c:v>
                </c:pt>
                <c:pt idx="6774">
                  <c:v>0.97444731553300001</c:v>
                </c:pt>
                <c:pt idx="6775">
                  <c:v>2.4512534818899999E-2</c:v>
                </c:pt>
                <c:pt idx="6776">
                  <c:v>0.46485134759699998</c:v>
                </c:pt>
                <c:pt idx="6777">
                  <c:v>0.23885869565199999</c:v>
                </c:pt>
                <c:pt idx="6778">
                  <c:v>0.96973293768500002</c:v>
                </c:pt>
                <c:pt idx="6779">
                  <c:v>0.89633690505899999</c:v>
                </c:pt>
                <c:pt idx="6780">
                  <c:v>0.40948163584300001</c:v>
                </c:pt>
                <c:pt idx="6781">
                  <c:v>0.58167938931300001</c:v>
                </c:pt>
                <c:pt idx="6782">
                  <c:v>0.70701390944099995</c:v>
                </c:pt>
                <c:pt idx="6783">
                  <c:v>0</c:v>
                </c:pt>
                <c:pt idx="6784">
                  <c:v>0.98174442190699995</c:v>
                </c:pt>
                <c:pt idx="6785">
                  <c:v>0.39506172839499998</c:v>
                </c:pt>
                <c:pt idx="6786">
                  <c:v>0.72246313963599995</c:v>
                </c:pt>
                <c:pt idx="6787">
                  <c:v>0.97935446350699995</c:v>
                </c:pt>
                <c:pt idx="6788">
                  <c:v>0.12648221343900001</c:v>
                </c:pt>
                <c:pt idx="6789">
                  <c:v>0.95538221528900003</c:v>
                </c:pt>
                <c:pt idx="6790">
                  <c:v>0.337503554165</c:v>
                </c:pt>
                <c:pt idx="6791">
                  <c:v>0.98602673146999997</c:v>
                </c:pt>
                <c:pt idx="6792">
                  <c:v>0.92691771269199996</c:v>
                </c:pt>
                <c:pt idx="6793">
                  <c:v>0.81288048702299998</c:v>
                </c:pt>
                <c:pt idx="6794">
                  <c:v>0.99343749999999997</c:v>
                </c:pt>
                <c:pt idx="6795">
                  <c:v>0.96350999131199999</c:v>
                </c:pt>
                <c:pt idx="6796">
                  <c:v>0</c:v>
                </c:pt>
                <c:pt idx="6797">
                  <c:v>0.92363636363599999</c:v>
                </c:pt>
                <c:pt idx="6798">
                  <c:v>0.55747836835599995</c:v>
                </c:pt>
                <c:pt idx="6799">
                  <c:v>0.99750000000000005</c:v>
                </c:pt>
                <c:pt idx="6800">
                  <c:v>8.4052323963299994E-2</c:v>
                </c:pt>
                <c:pt idx="6801">
                  <c:v>0.94875728751199995</c:v>
                </c:pt>
                <c:pt idx="6802">
                  <c:v>0.93486842105300005</c:v>
                </c:pt>
                <c:pt idx="6803">
                  <c:v>0.60684210526299998</c:v>
                </c:pt>
                <c:pt idx="6804">
                  <c:v>0.97794741306199995</c:v>
                </c:pt>
                <c:pt idx="6805">
                  <c:v>0</c:v>
                </c:pt>
                <c:pt idx="6806">
                  <c:v>0.96237261562599996</c:v>
                </c:pt>
                <c:pt idx="6807">
                  <c:v>0</c:v>
                </c:pt>
                <c:pt idx="6808">
                  <c:v>0.97701492537300005</c:v>
                </c:pt>
                <c:pt idx="6809">
                  <c:v>0.980836707152</c:v>
                </c:pt>
                <c:pt idx="6810">
                  <c:v>0.94851295171100003</c:v>
                </c:pt>
                <c:pt idx="6811">
                  <c:v>0.87614913176700004</c:v>
                </c:pt>
                <c:pt idx="6812">
                  <c:v>0.62145532370300005</c:v>
                </c:pt>
                <c:pt idx="6813">
                  <c:v>0.93714440530999998</c:v>
                </c:pt>
                <c:pt idx="6814">
                  <c:v>0.89809747198300005</c:v>
                </c:pt>
                <c:pt idx="6815">
                  <c:v>0</c:v>
                </c:pt>
                <c:pt idx="6816">
                  <c:v>0.85751909402199999</c:v>
                </c:pt>
                <c:pt idx="6817">
                  <c:v>0.95362694300499995</c:v>
                </c:pt>
                <c:pt idx="6818">
                  <c:v>0.73476022758100001</c:v>
                </c:pt>
                <c:pt idx="6819">
                  <c:v>0.94837872892300001</c:v>
                </c:pt>
                <c:pt idx="6820">
                  <c:v>0.96739130434800003</c:v>
                </c:pt>
                <c:pt idx="6821">
                  <c:v>0</c:v>
                </c:pt>
                <c:pt idx="6822">
                  <c:v>0.81586551090100001</c:v>
                </c:pt>
                <c:pt idx="6823">
                  <c:v>0.51470198675500001</c:v>
                </c:pt>
                <c:pt idx="6824">
                  <c:v>0.94594594594600001</c:v>
                </c:pt>
                <c:pt idx="6825">
                  <c:v>0</c:v>
                </c:pt>
                <c:pt idx="6826">
                  <c:v>0.49828178694199998</c:v>
                </c:pt>
                <c:pt idx="6827">
                  <c:v>0.443363446838</c:v>
                </c:pt>
                <c:pt idx="6828">
                  <c:v>0.93182886694900002</c:v>
                </c:pt>
                <c:pt idx="6829">
                  <c:v>0.90846010141400002</c:v>
                </c:pt>
                <c:pt idx="6830">
                  <c:v>0</c:v>
                </c:pt>
                <c:pt idx="6831">
                  <c:v>0.36272040302300002</c:v>
                </c:pt>
                <c:pt idx="6832">
                  <c:v>0.69572608062200003</c:v>
                </c:pt>
                <c:pt idx="6833">
                  <c:v>0.89216188524600004</c:v>
                </c:pt>
                <c:pt idx="6834">
                  <c:v>0.38667327223199999</c:v>
                </c:pt>
                <c:pt idx="6835">
                  <c:v>0.138399490554</c:v>
                </c:pt>
                <c:pt idx="6836">
                  <c:v>0.514622534573</c:v>
                </c:pt>
                <c:pt idx="6837">
                  <c:v>0.94426494345699996</c:v>
                </c:pt>
                <c:pt idx="6838">
                  <c:v>0.99868004223899998</c:v>
                </c:pt>
                <c:pt idx="6839">
                  <c:v>0</c:v>
                </c:pt>
                <c:pt idx="6840">
                  <c:v>0.32382048331399998</c:v>
                </c:pt>
                <c:pt idx="6841">
                  <c:v>0.998052309405</c:v>
                </c:pt>
                <c:pt idx="6842">
                  <c:v>0.91407867494799999</c:v>
                </c:pt>
                <c:pt idx="6843">
                  <c:v>0</c:v>
                </c:pt>
                <c:pt idx="6844">
                  <c:v>0.244131455399</c:v>
                </c:pt>
                <c:pt idx="6845">
                  <c:v>0.91375230081500003</c:v>
                </c:pt>
                <c:pt idx="6846">
                  <c:v>0.89393939393900002</c:v>
                </c:pt>
                <c:pt idx="6847">
                  <c:v>0.97080838323399998</c:v>
                </c:pt>
                <c:pt idx="6848">
                  <c:v>0.56066558816699996</c:v>
                </c:pt>
                <c:pt idx="6849">
                  <c:v>0.92491467576800002</c:v>
                </c:pt>
                <c:pt idx="6850">
                  <c:v>0.82376043200799998</c:v>
                </c:pt>
                <c:pt idx="6851">
                  <c:v>0</c:v>
                </c:pt>
                <c:pt idx="6852">
                  <c:v>0.47793567688900002</c:v>
                </c:pt>
                <c:pt idx="6853">
                  <c:v>0.95735829433200004</c:v>
                </c:pt>
                <c:pt idx="6854">
                  <c:v>0.90008079719900003</c:v>
                </c:pt>
                <c:pt idx="6855">
                  <c:v>0.217251540316</c:v>
                </c:pt>
                <c:pt idx="6856">
                  <c:v>0.399763033175</c:v>
                </c:pt>
                <c:pt idx="6857">
                  <c:v>0.41294196130799998</c:v>
                </c:pt>
                <c:pt idx="6858">
                  <c:v>0.94301563287900003</c:v>
                </c:pt>
                <c:pt idx="6859">
                  <c:v>0.94441759303999995</c:v>
                </c:pt>
                <c:pt idx="6860">
                  <c:v>0</c:v>
                </c:pt>
                <c:pt idx="6861">
                  <c:v>0.54322958233600005</c:v>
                </c:pt>
                <c:pt idx="6862">
                  <c:v>0.46190121618300001</c:v>
                </c:pt>
                <c:pt idx="6863">
                  <c:v>0.56812022665700002</c:v>
                </c:pt>
                <c:pt idx="6864">
                  <c:v>0</c:v>
                </c:pt>
                <c:pt idx="6865">
                  <c:v>0.79966749792199998</c:v>
                </c:pt>
                <c:pt idx="6866">
                  <c:v>0.236526241469</c:v>
                </c:pt>
                <c:pt idx="6867">
                  <c:v>0.78180862250299998</c:v>
                </c:pt>
                <c:pt idx="6868">
                  <c:v>0.96250937265699998</c:v>
                </c:pt>
                <c:pt idx="6869">
                  <c:v>0.76739130434799996</c:v>
                </c:pt>
                <c:pt idx="6870">
                  <c:v>0.91089357429700002</c:v>
                </c:pt>
                <c:pt idx="6871">
                  <c:v>0</c:v>
                </c:pt>
                <c:pt idx="6872">
                  <c:v>0.31974842767299999</c:v>
                </c:pt>
                <c:pt idx="6873">
                  <c:v>0.192455550216</c:v>
                </c:pt>
                <c:pt idx="6874">
                  <c:v>0.88815455007599997</c:v>
                </c:pt>
                <c:pt idx="6875">
                  <c:v>0.25209870262</c:v>
                </c:pt>
                <c:pt idx="6876">
                  <c:v>0.38621523579200001</c:v>
                </c:pt>
                <c:pt idx="6877">
                  <c:v>0</c:v>
                </c:pt>
                <c:pt idx="6878">
                  <c:v>0.59064885496200004</c:v>
                </c:pt>
                <c:pt idx="6879">
                  <c:v>0.65372340425499997</c:v>
                </c:pt>
                <c:pt idx="6880">
                  <c:v>0.54425363276100003</c:v>
                </c:pt>
                <c:pt idx="6881">
                  <c:v>0.90858161446399999</c:v>
                </c:pt>
                <c:pt idx="6882">
                  <c:v>0</c:v>
                </c:pt>
                <c:pt idx="6883">
                  <c:v>0.36340338288099999</c:v>
                </c:pt>
                <c:pt idx="6884">
                  <c:v>0.47286419111900002</c:v>
                </c:pt>
                <c:pt idx="6885">
                  <c:v>0.98419078242199998</c:v>
                </c:pt>
                <c:pt idx="6886">
                  <c:v>0.22081871345000001</c:v>
                </c:pt>
                <c:pt idx="6887">
                  <c:v>0.31198646689199999</c:v>
                </c:pt>
                <c:pt idx="6888">
                  <c:v>0.90974330665199998</c:v>
                </c:pt>
                <c:pt idx="6889">
                  <c:v>0.45818003433900001</c:v>
                </c:pt>
                <c:pt idx="6890">
                  <c:v>0.54550292708899994</c:v>
                </c:pt>
                <c:pt idx="6891">
                  <c:v>0.156364419556</c:v>
                </c:pt>
                <c:pt idx="6892">
                  <c:v>0</c:v>
                </c:pt>
                <c:pt idx="6893">
                  <c:v>0.99372325249600002</c:v>
                </c:pt>
                <c:pt idx="6894">
                  <c:v>0.29057223264499998</c:v>
                </c:pt>
                <c:pt idx="6895">
                  <c:v>0.11922089041099999</c:v>
                </c:pt>
                <c:pt idx="6896">
                  <c:v>2.10407239819E-2</c:v>
                </c:pt>
                <c:pt idx="6897">
                  <c:v>0.93517377372400001</c:v>
                </c:pt>
                <c:pt idx="6898">
                  <c:v>0.288465948177</c:v>
                </c:pt>
                <c:pt idx="6899">
                  <c:v>0.24925338846799999</c:v>
                </c:pt>
                <c:pt idx="6900">
                  <c:v>0.95383104125700002</c:v>
                </c:pt>
                <c:pt idx="6901">
                  <c:v>0</c:v>
                </c:pt>
                <c:pt idx="6902">
                  <c:v>0.93112244897999996</c:v>
                </c:pt>
                <c:pt idx="6903">
                  <c:v>0.231119199272</c:v>
                </c:pt>
                <c:pt idx="6904">
                  <c:v>0.19421063436700001</c:v>
                </c:pt>
                <c:pt idx="6905">
                  <c:v>0.98579040852599997</c:v>
                </c:pt>
                <c:pt idx="6906">
                  <c:v>0</c:v>
                </c:pt>
                <c:pt idx="6907">
                  <c:v>0.137235708692</c:v>
                </c:pt>
                <c:pt idx="6908">
                  <c:v>7.1094860857200001E-2</c:v>
                </c:pt>
                <c:pt idx="6909">
                  <c:v>0.96015831134600005</c:v>
                </c:pt>
                <c:pt idx="6910">
                  <c:v>0.62993262752599999</c:v>
                </c:pt>
                <c:pt idx="6911">
                  <c:v>4.0875912408800001E-2</c:v>
                </c:pt>
                <c:pt idx="6912">
                  <c:v>0.16594573338599999</c:v>
                </c:pt>
                <c:pt idx="6913">
                  <c:v>0.935894414329</c:v>
                </c:pt>
                <c:pt idx="6914">
                  <c:v>0.97923708353500005</c:v>
                </c:pt>
                <c:pt idx="6915">
                  <c:v>0</c:v>
                </c:pt>
                <c:pt idx="6916">
                  <c:v>0.60618145563299997</c:v>
                </c:pt>
                <c:pt idx="6917">
                  <c:v>0.45560475413700002</c:v>
                </c:pt>
                <c:pt idx="6918">
                  <c:v>3.1559963931499999E-3</c:v>
                </c:pt>
                <c:pt idx="6919">
                  <c:v>0.96553421959600005</c:v>
                </c:pt>
                <c:pt idx="6920">
                  <c:v>2.3209064327500001E-2</c:v>
                </c:pt>
                <c:pt idx="6921">
                  <c:v>9.5573440643899998E-2</c:v>
                </c:pt>
                <c:pt idx="6922">
                  <c:v>0.94225721784799998</c:v>
                </c:pt>
                <c:pt idx="6923">
                  <c:v>0.93687374749499996</c:v>
                </c:pt>
                <c:pt idx="6924">
                  <c:v>0.796628029505</c:v>
                </c:pt>
                <c:pt idx="6925">
                  <c:v>0.88854085095299995</c:v>
                </c:pt>
                <c:pt idx="6926">
                  <c:v>0.98017381857700003</c:v>
                </c:pt>
                <c:pt idx="6927">
                  <c:v>0</c:v>
                </c:pt>
                <c:pt idx="6928">
                  <c:v>0.422101895151</c:v>
                </c:pt>
                <c:pt idx="6929">
                  <c:v>0.46302095880499999</c:v>
                </c:pt>
                <c:pt idx="6930">
                  <c:v>0.95900555408599997</c:v>
                </c:pt>
                <c:pt idx="6931">
                  <c:v>0.27194913181699998</c:v>
                </c:pt>
                <c:pt idx="6932">
                  <c:v>0.57470747074700002</c:v>
                </c:pt>
                <c:pt idx="6933">
                  <c:v>0</c:v>
                </c:pt>
                <c:pt idx="6934">
                  <c:v>0.96119644300700002</c:v>
                </c:pt>
                <c:pt idx="6935">
                  <c:v>0.75471698113200003</c:v>
                </c:pt>
                <c:pt idx="6936">
                  <c:v>0.96344705361100003</c:v>
                </c:pt>
                <c:pt idx="6937">
                  <c:v>0.68944816439599999</c:v>
                </c:pt>
                <c:pt idx="6938">
                  <c:v>0.66846931577699997</c:v>
                </c:pt>
                <c:pt idx="6939">
                  <c:v>0</c:v>
                </c:pt>
                <c:pt idx="6940">
                  <c:v>0.94434264773200005</c:v>
                </c:pt>
                <c:pt idx="6941">
                  <c:v>0.20125662674299999</c:v>
                </c:pt>
                <c:pt idx="6942">
                  <c:v>0.74151309408300004</c:v>
                </c:pt>
                <c:pt idx="6943">
                  <c:v>0.92405063291099998</c:v>
                </c:pt>
                <c:pt idx="6944">
                  <c:v>0.97072838665799999</c:v>
                </c:pt>
                <c:pt idx="6945">
                  <c:v>0</c:v>
                </c:pt>
                <c:pt idx="6946">
                  <c:v>0.51210514180300004</c:v>
                </c:pt>
                <c:pt idx="6947">
                  <c:v>0.93929784824499996</c:v>
                </c:pt>
                <c:pt idx="6948">
                  <c:v>0.99037210512600005</c:v>
                </c:pt>
                <c:pt idx="6949">
                  <c:v>8.8893864755899998E-2</c:v>
                </c:pt>
                <c:pt idx="6950">
                  <c:v>0.78531621032200005</c:v>
                </c:pt>
                <c:pt idx="6951">
                  <c:v>0.95684979957600003</c:v>
                </c:pt>
                <c:pt idx="6952">
                  <c:v>0.31235230934500002</c:v>
                </c:pt>
                <c:pt idx="6953">
                  <c:v>0</c:v>
                </c:pt>
                <c:pt idx="6954">
                  <c:v>0.98026973026999997</c:v>
                </c:pt>
                <c:pt idx="6955">
                  <c:v>0.78563015312100004</c:v>
                </c:pt>
                <c:pt idx="6956">
                  <c:v>0.19580419580399999</c:v>
                </c:pt>
                <c:pt idx="6957">
                  <c:v>0.47757945145800001</c:v>
                </c:pt>
                <c:pt idx="6958">
                  <c:v>0</c:v>
                </c:pt>
                <c:pt idx="6959">
                  <c:v>0.96475256769399997</c:v>
                </c:pt>
                <c:pt idx="6960">
                  <c:v>0.41731456188299998</c:v>
                </c:pt>
                <c:pt idx="6961">
                  <c:v>0.94498239436599996</c:v>
                </c:pt>
                <c:pt idx="6962">
                  <c:v>0.59136069114500001</c:v>
                </c:pt>
                <c:pt idx="6963">
                  <c:v>0.95156431054500001</c:v>
                </c:pt>
                <c:pt idx="6964">
                  <c:v>0.50304302203600004</c:v>
                </c:pt>
                <c:pt idx="6965">
                  <c:v>0.62717770034800002</c:v>
                </c:pt>
                <c:pt idx="6966">
                  <c:v>0</c:v>
                </c:pt>
                <c:pt idx="6967">
                  <c:v>0.65412649894200003</c:v>
                </c:pt>
                <c:pt idx="6968">
                  <c:v>0.96725092250900002</c:v>
                </c:pt>
                <c:pt idx="6969">
                  <c:v>0.98622047244099997</c:v>
                </c:pt>
                <c:pt idx="6970">
                  <c:v>0</c:v>
                </c:pt>
                <c:pt idx="6971">
                  <c:v>0.96468959150699995</c:v>
                </c:pt>
                <c:pt idx="6972">
                  <c:v>0.95884773662599998</c:v>
                </c:pt>
                <c:pt idx="6973">
                  <c:v>0.27517095024799998</c:v>
                </c:pt>
                <c:pt idx="6974">
                  <c:v>0</c:v>
                </c:pt>
                <c:pt idx="6975">
                  <c:v>0.70220772704500001</c:v>
                </c:pt>
                <c:pt idx="6976">
                  <c:v>0.77048748353100005</c:v>
                </c:pt>
                <c:pt idx="6977">
                  <c:v>0.98241530902499996</c:v>
                </c:pt>
                <c:pt idx="6978">
                  <c:v>0.19121871153100001</c:v>
                </c:pt>
                <c:pt idx="6979">
                  <c:v>0.93784323514699997</c:v>
                </c:pt>
                <c:pt idx="6980">
                  <c:v>0</c:v>
                </c:pt>
                <c:pt idx="6981">
                  <c:v>0.84921968787500002</c:v>
                </c:pt>
                <c:pt idx="6982">
                  <c:v>0.80774127832999998</c:v>
                </c:pt>
                <c:pt idx="6983">
                  <c:v>0.165723108595</c:v>
                </c:pt>
                <c:pt idx="6984">
                  <c:v>0.96249023183100002</c:v>
                </c:pt>
                <c:pt idx="6985">
                  <c:v>0.91112934098999998</c:v>
                </c:pt>
                <c:pt idx="6986">
                  <c:v>0.12843004948299999</c:v>
                </c:pt>
                <c:pt idx="6987">
                  <c:v>0</c:v>
                </c:pt>
                <c:pt idx="6988">
                  <c:v>0.93224557522100004</c:v>
                </c:pt>
                <c:pt idx="6989">
                  <c:v>0.72782963827299996</c:v>
                </c:pt>
                <c:pt idx="6990">
                  <c:v>0.95300190165700005</c:v>
                </c:pt>
                <c:pt idx="6991">
                  <c:v>0.57811704834599997</c:v>
                </c:pt>
                <c:pt idx="6992">
                  <c:v>0</c:v>
                </c:pt>
                <c:pt idx="6993">
                  <c:v>0.98090909090900003</c:v>
                </c:pt>
                <c:pt idx="6994">
                  <c:v>0.94826621923900001</c:v>
                </c:pt>
                <c:pt idx="6995">
                  <c:v>0.51016799292699999</c:v>
                </c:pt>
                <c:pt idx="6996">
                  <c:v>0.8669527897</c:v>
                </c:pt>
                <c:pt idx="6997">
                  <c:v>0.91799881586700005</c:v>
                </c:pt>
                <c:pt idx="6998">
                  <c:v>0.137895812053</c:v>
                </c:pt>
                <c:pt idx="6999">
                  <c:v>0.92236384704499996</c:v>
                </c:pt>
                <c:pt idx="7000">
                  <c:v>0</c:v>
                </c:pt>
                <c:pt idx="7001">
                  <c:v>0.98466833541900001</c:v>
                </c:pt>
                <c:pt idx="7002">
                  <c:v>0.92630918783299998</c:v>
                </c:pt>
                <c:pt idx="7003">
                  <c:v>0.249863462589</c:v>
                </c:pt>
                <c:pt idx="7004">
                  <c:v>0.162673392182</c:v>
                </c:pt>
                <c:pt idx="7005">
                  <c:v>0.89419225634199995</c:v>
                </c:pt>
                <c:pt idx="7006">
                  <c:v>0.72901891252999995</c:v>
                </c:pt>
                <c:pt idx="7007">
                  <c:v>8.5024684585799995E-2</c:v>
                </c:pt>
                <c:pt idx="7008">
                  <c:v>0.97430696416499996</c:v>
                </c:pt>
                <c:pt idx="7009">
                  <c:v>0.85358361774699998</c:v>
                </c:pt>
                <c:pt idx="7010">
                  <c:v>0.82037710883199999</c:v>
                </c:pt>
                <c:pt idx="7011">
                  <c:v>0.60567514677099998</c:v>
                </c:pt>
                <c:pt idx="7012">
                  <c:v>0</c:v>
                </c:pt>
                <c:pt idx="7013">
                  <c:v>0.96335256192700003</c:v>
                </c:pt>
                <c:pt idx="7014">
                  <c:v>0.96427320490400004</c:v>
                </c:pt>
                <c:pt idx="7015">
                  <c:v>0.36655713764100001</c:v>
                </c:pt>
                <c:pt idx="7016">
                  <c:v>0.64285714285700002</c:v>
                </c:pt>
                <c:pt idx="7017">
                  <c:v>0.75008989572100004</c:v>
                </c:pt>
                <c:pt idx="7018">
                  <c:v>0.96591683708200005</c:v>
                </c:pt>
                <c:pt idx="7019">
                  <c:v>0.259897828863</c:v>
                </c:pt>
                <c:pt idx="7020">
                  <c:v>0.95051389417599996</c:v>
                </c:pt>
                <c:pt idx="7021">
                  <c:v>0.80594208348999996</c:v>
                </c:pt>
                <c:pt idx="7022">
                  <c:v>0.97907619423600001</c:v>
                </c:pt>
                <c:pt idx="7023">
                  <c:v>0.114778694674</c:v>
                </c:pt>
                <c:pt idx="7024">
                  <c:v>0.98101496896700002</c:v>
                </c:pt>
                <c:pt idx="7025">
                  <c:v>0.95454545454499995</c:v>
                </c:pt>
                <c:pt idx="7026">
                  <c:v>0.25103591160200001</c:v>
                </c:pt>
                <c:pt idx="7027">
                  <c:v>0.871301775148</c:v>
                </c:pt>
                <c:pt idx="7028">
                  <c:v>0.89580031695700002</c:v>
                </c:pt>
                <c:pt idx="7029">
                  <c:v>0.87020968908200003</c:v>
                </c:pt>
                <c:pt idx="7030">
                  <c:v>0.13546798029599999</c:v>
                </c:pt>
                <c:pt idx="7031">
                  <c:v>0.87805755395700003</c:v>
                </c:pt>
                <c:pt idx="7032">
                  <c:v>0.72493929934099999</c:v>
                </c:pt>
                <c:pt idx="7033">
                  <c:v>0.56715838509299998</c:v>
                </c:pt>
                <c:pt idx="7034">
                  <c:v>0.47722923842300002</c:v>
                </c:pt>
                <c:pt idx="7035">
                  <c:v>0.89210630702100002</c:v>
                </c:pt>
                <c:pt idx="7036">
                  <c:v>0.77959791511499998</c:v>
                </c:pt>
                <c:pt idx="7037">
                  <c:v>0.27874564459899998</c:v>
                </c:pt>
                <c:pt idx="7038">
                  <c:v>0.92130115425000003</c:v>
                </c:pt>
                <c:pt idx="7039">
                  <c:v>0.91687840290400002</c:v>
                </c:pt>
                <c:pt idx="7040">
                  <c:v>0.75735879077199997</c:v>
                </c:pt>
                <c:pt idx="7041">
                  <c:v>0.980783176215</c:v>
                </c:pt>
                <c:pt idx="7042">
                  <c:v>0.84556865728399999</c:v>
                </c:pt>
                <c:pt idx="7043">
                  <c:v>0.111071555714</c:v>
                </c:pt>
                <c:pt idx="7044">
                  <c:v>0.84075291305599997</c:v>
                </c:pt>
                <c:pt idx="7045">
                  <c:v>0.93536540580200001</c:v>
                </c:pt>
                <c:pt idx="7046">
                  <c:v>0.32841907151799998</c:v>
                </c:pt>
                <c:pt idx="7047">
                  <c:v>0.44311581824399998</c:v>
                </c:pt>
                <c:pt idx="7048">
                  <c:v>0.92277167277200001</c:v>
                </c:pt>
                <c:pt idx="7049">
                  <c:v>0.79958555358200001</c:v>
                </c:pt>
                <c:pt idx="7050">
                  <c:v>0.14609250398699999</c:v>
                </c:pt>
                <c:pt idx="7051">
                  <c:v>0.90718717683600003</c:v>
                </c:pt>
                <c:pt idx="7052">
                  <c:v>0.26866073834499998</c:v>
                </c:pt>
                <c:pt idx="7053">
                  <c:v>0.143935703848</c:v>
                </c:pt>
                <c:pt idx="7054">
                  <c:v>0.98169101008000004</c:v>
                </c:pt>
                <c:pt idx="7055">
                  <c:v>0.67448623497500004</c:v>
                </c:pt>
                <c:pt idx="7056">
                  <c:v>0</c:v>
                </c:pt>
                <c:pt idx="7057">
                  <c:v>5.5081602373900002E-2</c:v>
                </c:pt>
                <c:pt idx="7058">
                  <c:v>0.93212095580499998</c:v>
                </c:pt>
                <c:pt idx="7059">
                  <c:v>0.52903484181000004</c:v>
                </c:pt>
                <c:pt idx="7060">
                  <c:v>0</c:v>
                </c:pt>
                <c:pt idx="7061">
                  <c:v>0.74163291409099996</c:v>
                </c:pt>
                <c:pt idx="7062">
                  <c:v>0</c:v>
                </c:pt>
                <c:pt idx="7063">
                  <c:v>0.15822543792800001</c:v>
                </c:pt>
                <c:pt idx="7064">
                  <c:v>0.91913682712800004</c:v>
                </c:pt>
                <c:pt idx="7065">
                  <c:v>0.79154228855700004</c:v>
                </c:pt>
                <c:pt idx="7066">
                  <c:v>0</c:v>
                </c:pt>
                <c:pt idx="7067">
                  <c:v>0.66673136645999997</c:v>
                </c:pt>
                <c:pt idx="7068">
                  <c:v>0</c:v>
                </c:pt>
                <c:pt idx="7069">
                  <c:v>0</c:v>
                </c:pt>
                <c:pt idx="7070">
                  <c:v>0.472965969943</c:v>
                </c:pt>
                <c:pt idx="7071">
                  <c:v>0</c:v>
                </c:pt>
                <c:pt idx="7072">
                  <c:v>3.5418236624000003E-2</c:v>
                </c:pt>
                <c:pt idx="7073">
                  <c:v>0.108589440504</c:v>
                </c:pt>
                <c:pt idx="7074">
                  <c:v>0.79687797449099995</c:v>
                </c:pt>
                <c:pt idx="7075">
                  <c:v>0</c:v>
                </c:pt>
                <c:pt idx="7076">
                  <c:v>1.20109814688E-3</c:v>
                </c:pt>
                <c:pt idx="7077">
                  <c:v>0</c:v>
                </c:pt>
                <c:pt idx="7078">
                  <c:v>0.24660051451699999</c:v>
                </c:pt>
                <c:pt idx="7079">
                  <c:v>1.6627996906399999E-2</c:v>
                </c:pt>
                <c:pt idx="7080">
                  <c:v>4.6665370406400002E-3</c:v>
                </c:pt>
                <c:pt idx="7081">
                  <c:v>0</c:v>
                </c:pt>
                <c:pt idx="7082">
                  <c:v>0</c:v>
                </c:pt>
                <c:pt idx="7083">
                  <c:v>0.15107007973100001</c:v>
                </c:pt>
                <c:pt idx="7084">
                  <c:v>0.29138288421699998</c:v>
                </c:pt>
                <c:pt idx="7085">
                  <c:v>8.1148564294600007E-3</c:v>
                </c:pt>
                <c:pt idx="7086">
                  <c:v>2.81873373807E-3</c:v>
                </c:pt>
                <c:pt idx="7087">
                  <c:v>0.112684989429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8.6098278034400007E-3</c:v>
                </c:pt>
                <c:pt idx="7093">
                  <c:v>2.17627856366E-4</c:v>
                </c:pt>
                <c:pt idx="7094">
                  <c:v>1.71751412429E-2</c:v>
                </c:pt>
                <c:pt idx="7095">
                  <c:v>4.6631016042799997E-2</c:v>
                </c:pt>
                <c:pt idx="7096">
                  <c:v>5.0761421319800003E-3</c:v>
                </c:pt>
                <c:pt idx="7097">
                  <c:v>3.3794511227000001E-2</c:v>
                </c:pt>
                <c:pt idx="7098">
                  <c:v>0</c:v>
                </c:pt>
                <c:pt idx="7099">
                  <c:v>6.1197339246099998E-2</c:v>
                </c:pt>
                <c:pt idx="7100">
                  <c:v>0</c:v>
                </c:pt>
                <c:pt idx="7101">
                  <c:v>1.7793594306E-3</c:v>
                </c:pt>
                <c:pt idx="7102">
                  <c:v>1.3885317562399999E-2</c:v>
                </c:pt>
                <c:pt idx="7103">
                  <c:v>6.8912710566600005E-2</c:v>
                </c:pt>
                <c:pt idx="7104">
                  <c:v>0.104948601482</c:v>
                </c:pt>
                <c:pt idx="7105">
                  <c:v>2.2227710545799999E-3</c:v>
                </c:pt>
                <c:pt idx="7106">
                  <c:v>5.3645452328700001E-2</c:v>
                </c:pt>
                <c:pt idx="7107">
                  <c:v>1.8233179250099998E-2</c:v>
                </c:pt>
                <c:pt idx="7108">
                  <c:v>6.23501199041E-3</c:v>
                </c:pt>
                <c:pt idx="7109">
                  <c:v>2.3523395551000002E-2</c:v>
                </c:pt>
                <c:pt idx="7110">
                  <c:v>0</c:v>
                </c:pt>
                <c:pt idx="7111">
                  <c:v>0.103199639477</c:v>
                </c:pt>
                <c:pt idx="7112">
                  <c:v>0</c:v>
                </c:pt>
                <c:pt idx="7113">
                  <c:v>1.61999537144E-3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0.34325306678799999</c:v>
                </c:pt>
                <c:pt idx="7118">
                  <c:v>8.9186176142699999E-4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4.3733333333299998E-2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3.8754554488199998E-2</c:v>
                </c:pt>
                <c:pt idx="7132">
                  <c:v>1.97003329634E-2</c:v>
                </c:pt>
                <c:pt idx="7133">
                  <c:v>0</c:v>
                </c:pt>
                <c:pt idx="7134">
                  <c:v>2.6191723415399997E-4</c:v>
                </c:pt>
                <c:pt idx="7135">
                  <c:v>0.27573333333299999</c:v>
                </c:pt>
                <c:pt idx="7136">
                  <c:v>2.6838432635499997E-4</c:v>
                </c:pt>
                <c:pt idx="7137">
                  <c:v>0</c:v>
                </c:pt>
                <c:pt idx="7138">
                  <c:v>0.119312169312</c:v>
                </c:pt>
                <c:pt idx="7139">
                  <c:v>1.0796804145999999E-3</c:v>
                </c:pt>
                <c:pt idx="7140">
                  <c:v>0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2.0334261838400002E-2</c:v>
                </c:pt>
                <c:pt idx="7149">
                  <c:v>0.762224610425</c:v>
                </c:pt>
                <c:pt idx="7150">
                  <c:v>0.91288375754399997</c:v>
                </c:pt>
                <c:pt idx="7151">
                  <c:v>0.54689942678500003</c:v>
                </c:pt>
                <c:pt idx="7152">
                  <c:v>0.97310252996000002</c:v>
                </c:pt>
                <c:pt idx="7153">
                  <c:v>0.896862210095</c:v>
                </c:pt>
                <c:pt idx="7154">
                  <c:v>0.72916097294299997</c:v>
                </c:pt>
                <c:pt idx="7155">
                  <c:v>0.78851725046099996</c:v>
                </c:pt>
                <c:pt idx="7156">
                  <c:v>0.60895756940800005</c:v>
                </c:pt>
                <c:pt idx="7157">
                  <c:v>0.88120662039499997</c:v>
                </c:pt>
                <c:pt idx="7158">
                  <c:v>0.84042853115299998</c:v>
                </c:pt>
                <c:pt idx="7159">
                  <c:v>0.59329089128300005</c:v>
                </c:pt>
                <c:pt idx="7160">
                  <c:v>0.962447844228</c:v>
                </c:pt>
                <c:pt idx="7161">
                  <c:v>0.91780440234000005</c:v>
                </c:pt>
                <c:pt idx="7162">
                  <c:v>0.71037234042599995</c:v>
                </c:pt>
                <c:pt idx="7163">
                  <c:v>0.97827734276300005</c:v>
                </c:pt>
                <c:pt idx="7164">
                  <c:v>0.89585006693400004</c:v>
                </c:pt>
                <c:pt idx="7165">
                  <c:v>0.74611845888399997</c:v>
                </c:pt>
                <c:pt idx="7166">
                  <c:v>0.93887271765000002</c:v>
                </c:pt>
                <c:pt idx="7167">
                  <c:v>0.86879730866299998</c:v>
                </c:pt>
                <c:pt idx="7168">
                  <c:v>0.88596019365300005</c:v>
                </c:pt>
                <c:pt idx="7169">
                  <c:v>0.94697390338700005</c:v>
                </c:pt>
                <c:pt idx="7170">
                  <c:v>0.92835657642900005</c:v>
                </c:pt>
                <c:pt idx="7171">
                  <c:v>0.79138903126600002</c:v>
                </c:pt>
                <c:pt idx="7172">
                  <c:v>0.68117178612100004</c:v>
                </c:pt>
                <c:pt idx="7173">
                  <c:v>0.67886944818299999</c:v>
                </c:pt>
                <c:pt idx="7174">
                  <c:v>0.81015177905000002</c:v>
                </c:pt>
                <c:pt idx="7175">
                  <c:v>0.88708759954500005</c:v>
                </c:pt>
                <c:pt idx="7176">
                  <c:v>0.35649257307100002</c:v>
                </c:pt>
                <c:pt idx="7177">
                  <c:v>0.96354705273999997</c:v>
                </c:pt>
                <c:pt idx="7178">
                  <c:v>0.69335386194500004</c:v>
                </c:pt>
                <c:pt idx="7179">
                  <c:v>0.65892239248600004</c:v>
                </c:pt>
                <c:pt idx="7180">
                  <c:v>0.98036215251199998</c:v>
                </c:pt>
                <c:pt idx="7181">
                  <c:v>0.76185795035600001</c:v>
                </c:pt>
                <c:pt idx="7182">
                  <c:v>0.63431859796000001</c:v>
                </c:pt>
                <c:pt idx="7183">
                  <c:v>0.76933477555399998</c:v>
                </c:pt>
                <c:pt idx="7184">
                  <c:v>0.54730851316100004</c:v>
                </c:pt>
                <c:pt idx="7185">
                  <c:v>0.66792357968799998</c:v>
                </c:pt>
                <c:pt idx="7186">
                  <c:v>0.76446641465499998</c:v>
                </c:pt>
                <c:pt idx="7187">
                  <c:v>0.39343482397700003</c:v>
                </c:pt>
                <c:pt idx="7188">
                  <c:v>0.83311258278099998</c:v>
                </c:pt>
                <c:pt idx="7189">
                  <c:v>0.53417402269900005</c:v>
                </c:pt>
                <c:pt idx="7190">
                  <c:v>0.39388145315500001</c:v>
                </c:pt>
                <c:pt idx="7191">
                  <c:v>0.97240825073699999</c:v>
                </c:pt>
                <c:pt idx="7192">
                  <c:v>0.58504901960800004</c:v>
                </c:pt>
                <c:pt idx="7193">
                  <c:v>0.44223205506399998</c:v>
                </c:pt>
                <c:pt idx="7194">
                  <c:v>0.51665812403900002</c:v>
                </c:pt>
                <c:pt idx="7195">
                  <c:v>0.50034908075399998</c:v>
                </c:pt>
                <c:pt idx="7196">
                  <c:v>0.40754369825199999</c:v>
                </c:pt>
                <c:pt idx="7197">
                  <c:v>0.67072854550200001</c:v>
                </c:pt>
                <c:pt idx="7198">
                  <c:v>0.339132399458</c:v>
                </c:pt>
                <c:pt idx="7199">
                  <c:v>0.92170626349899998</c:v>
                </c:pt>
                <c:pt idx="7200">
                  <c:v>0.853227931489</c:v>
                </c:pt>
                <c:pt idx="7201">
                  <c:v>0.55906040268500001</c:v>
                </c:pt>
                <c:pt idx="7202">
                  <c:v>0.52987383956199996</c:v>
                </c:pt>
                <c:pt idx="7203">
                  <c:v>0.58093230264700002</c:v>
                </c:pt>
                <c:pt idx="7204">
                  <c:v>0.77534318901800003</c:v>
                </c:pt>
                <c:pt idx="7205">
                  <c:v>0.40185856754299998</c:v>
                </c:pt>
                <c:pt idx="7206">
                  <c:v>0.71974063400599997</c:v>
                </c:pt>
                <c:pt idx="7207">
                  <c:v>0.58951612903200001</c:v>
                </c:pt>
                <c:pt idx="7208">
                  <c:v>0.77676143386899998</c:v>
                </c:pt>
                <c:pt idx="7209">
                  <c:v>0.46357455075300003</c:v>
                </c:pt>
                <c:pt idx="7210">
                  <c:v>0.61606109696800004</c:v>
                </c:pt>
                <c:pt idx="7211">
                  <c:v>0.83221115001299995</c:v>
                </c:pt>
                <c:pt idx="7212">
                  <c:v>0.68118511015399996</c:v>
                </c:pt>
                <c:pt idx="7213">
                  <c:v>0.53815461346600002</c:v>
                </c:pt>
                <c:pt idx="7214">
                  <c:v>0.69691607684500001</c:v>
                </c:pt>
                <c:pt idx="7215">
                  <c:v>0.38884984773999998</c:v>
                </c:pt>
                <c:pt idx="7216">
                  <c:v>0.57457027300300001</c:v>
                </c:pt>
                <c:pt idx="7217">
                  <c:v>0.38807051436899997</c:v>
                </c:pt>
                <c:pt idx="7218">
                  <c:v>0.24983104302799999</c:v>
                </c:pt>
                <c:pt idx="7219">
                  <c:v>0.51539424280400004</c:v>
                </c:pt>
                <c:pt idx="7220">
                  <c:v>0.48882299270099999</c:v>
                </c:pt>
                <c:pt idx="7221">
                  <c:v>0.56974305191399999</c:v>
                </c:pt>
                <c:pt idx="7222">
                  <c:v>0.40491886409700001</c:v>
                </c:pt>
                <c:pt idx="7223">
                  <c:v>0.67473039930000001</c:v>
                </c:pt>
                <c:pt idx="7224">
                  <c:v>0.23969861078400001</c:v>
                </c:pt>
                <c:pt idx="7225">
                  <c:v>0.59759931409</c:v>
                </c:pt>
                <c:pt idx="7226">
                  <c:v>0.51714779175900005</c:v>
                </c:pt>
                <c:pt idx="7227">
                  <c:v>0.215850356879</c:v>
                </c:pt>
                <c:pt idx="7228">
                  <c:v>0.69903433476400001</c:v>
                </c:pt>
                <c:pt idx="7229">
                  <c:v>0.260327548277</c:v>
                </c:pt>
                <c:pt idx="7230">
                  <c:v>0.25951311746599998</c:v>
                </c:pt>
                <c:pt idx="7231">
                  <c:v>0.52738063123800005</c:v>
                </c:pt>
                <c:pt idx="7232">
                  <c:v>0.26064648537700003</c:v>
                </c:pt>
                <c:pt idx="7233">
                  <c:v>0.51364325416900003</c:v>
                </c:pt>
                <c:pt idx="7234">
                  <c:v>0.66712821932999999</c:v>
                </c:pt>
                <c:pt idx="7235">
                  <c:v>0.69113858835700004</c:v>
                </c:pt>
                <c:pt idx="7236">
                  <c:v>0.67092829349600003</c:v>
                </c:pt>
                <c:pt idx="7237">
                  <c:v>0.39538274605099999</c:v>
                </c:pt>
                <c:pt idx="7238">
                  <c:v>0.400207630418</c:v>
                </c:pt>
                <c:pt idx="7239">
                  <c:v>0.82616228703399996</c:v>
                </c:pt>
                <c:pt idx="7240">
                  <c:v>0.30840892375599999</c:v>
                </c:pt>
                <c:pt idx="7241">
                  <c:v>0.62733077905500001</c:v>
                </c:pt>
                <c:pt idx="7242">
                  <c:v>0.56608741442900001</c:v>
                </c:pt>
                <c:pt idx="7243">
                  <c:v>0.117085862966</c:v>
                </c:pt>
                <c:pt idx="7244">
                  <c:v>0.60987464824799997</c:v>
                </c:pt>
                <c:pt idx="7245">
                  <c:v>0.42250740375099999</c:v>
                </c:pt>
                <c:pt idx="7246">
                  <c:v>0.377426636569</c:v>
                </c:pt>
                <c:pt idx="7247">
                  <c:v>0.54152908305799996</c:v>
                </c:pt>
                <c:pt idx="7248">
                  <c:v>0.30009385265100003</c:v>
                </c:pt>
                <c:pt idx="7249">
                  <c:v>0.56873776907999996</c:v>
                </c:pt>
                <c:pt idx="7250">
                  <c:v>0.58485706927600001</c:v>
                </c:pt>
                <c:pt idx="7251">
                  <c:v>0.55307125307100002</c:v>
                </c:pt>
                <c:pt idx="7252">
                  <c:v>0.36824247907699997</c:v>
                </c:pt>
                <c:pt idx="7253">
                  <c:v>0.67857142857099995</c:v>
                </c:pt>
                <c:pt idx="7254">
                  <c:v>0.28420356906799998</c:v>
                </c:pt>
                <c:pt idx="7255">
                  <c:v>0.69627346595700002</c:v>
                </c:pt>
                <c:pt idx="7256">
                  <c:v>0.51689021361200005</c:v>
                </c:pt>
                <c:pt idx="7257">
                  <c:v>0.59678653404699999</c:v>
                </c:pt>
                <c:pt idx="7258">
                  <c:v>0.72566137566099997</c:v>
                </c:pt>
                <c:pt idx="7259">
                  <c:v>0.89734265734300001</c:v>
                </c:pt>
                <c:pt idx="7260">
                  <c:v>0.65042598509100003</c:v>
                </c:pt>
                <c:pt idx="7261">
                  <c:v>0.51408798813599998</c:v>
                </c:pt>
                <c:pt idx="7262">
                  <c:v>0.44936871940200002</c:v>
                </c:pt>
                <c:pt idx="7263">
                  <c:v>0.60455696202499998</c:v>
                </c:pt>
                <c:pt idx="7264">
                  <c:v>0.650879566982</c:v>
                </c:pt>
                <c:pt idx="7265">
                  <c:v>0.43241167434700001</c:v>
                </c:pt>
                <c:pt idx="7266">
                  <c:v>0.55528052805299999</c:v>
                </c:pt>
                <c:pt idx="7267">
                  <c:v>0.74408206207299998</c:v>
                </c:pt>
                <c:pt idx="7268">
                  <c:v>0.53532097770599996</c:v>
                </c:pt>
                <c:pt idx="7269">
                  <c:v>0.66338477913799998</c:v>
                </c:pt>
                <c:pt idx="7270">
                  <c:v>0.874129930394</c:v>
                </c:pt>
                <c:pt idx="7271">
                  <c:v>0.70659952292600003</c:v>
                </c:pt>
                <c:pt idx="7272">
                  <c:v>0.68536071616600003</c:v>
                </c:pt>
                <c:pt idx="7273">
                  <c:v>0.71734036321000005</c:v>
                </c:pt>
                <c:pt idx="7274">
                  <c:v>0.421741318571</c:v>
                </c:pt>
                <c:pt idx="7275">
                  <c:v>0.968368479467</c:v>
                </c:pt>
                <c:pt idx="7276">
                  <c:v>0.61269393512000003</c:v>
                </c:pt>
                <c:pt idx="7277">
                  <c:v>0.74739216239100004</c:v>
                </c:pt>
                <c:pt idx="7278">
                  <c:v>0.80127647229499999</c:v>
                </c:pt>
                <c:pt idx="7279">
                  <c:v>0.49824297188799999</c:v>
                </c:pt>
                <c:pt idx="7280">
                  <c:v>0.88629117959600001</c:v>
                </c:pt>
                <c:pt idx="7281">
                  <c:v>0.78813559322000004</c:v>
                </c:pt>
                <c:pt idx="7282">
                  <c:v>0.850065876153</c:v>
                </c:pt>
                <c:pt idx="7283">
                  <c:v>0.97955801104999995</c:v>
                </c:pt>
                <c:pt idx="7284">
                  <c:v>0.794637763833</c:v>
                </c:pt>
                <c:pt idx="7285">
                  <c:v>0.96823687752400001</c:v>
                </c:pt>
                <c:pt idx="7286">
                  <c:v>0.91573187414500001</c:v>
                </c:pt>
                <c:pt idx="7287">
                  <c:v>0.63348537697899998</c:v>
                </c:pt>
                <c:pt idx="7288">
                  <c:v>0.96582383995599996</c:v>
                </c:pt>
                <c:pt idx="7289">
                  <c:v>0.82222222222200003</c:v>
                </c:pt>
                <c:pt idx="7290">
                  <c:v>0.87203647416399999</c:v>
                </c:pt>
                <c:pt idx="7291">
                  <c:v>0.98199485567300004</c:v>
                </c:pt>
                <c:pt idx="7292">
                  <c:v>0.86243699970400001</c:v>
                </c:pt>
                <c:pt idx="7293">
                  <c:v>0.96242937853099997</c:v>
                </c:pt>
                <c:pt idx="7294">
                  <c:v>0.82103104862300003</c:v>
                </c:pt>
                <c:pt idx="7295">
                  <c:v>0.94908896034300005</c:v>
                </c:pt>
                <c:pt idx="7296">
                  <c:v>0.92640320733100001</c:v>
                </c:pt>
                <c:pt idx="7297">
                  <c:v>0.74544435099499995</c:v>
                </c:pt>
                <c:pt idx="7298">
                  <c:v>0.759368308351</c:v>
                </c:pt>
                <c:pt idx="7299">
                  <c:v>0.98181293302499995</c:v>
                </c:pt>
                <c:pt idx="7300">
                  <c:v>0.95268505079800003</c:v>
                </c:pt>
                <c:pt idx="7301">
                  <c:v>0.90564921620799999</c:v>
                </c:pt>
                <c:pt idx="7302">
                  <c:v>0.97228843861699998</c:v>
                </c:pt>
                <c:pt idx="7303">
                  <c:v>0.854879065888</c:v>
                </c:pt>
                <c:pt idx="7304">
                  <c:v>0.98725341426400004</c:v>
                </c:pt>
                <c:pt idx="7305">
                  <c:v>0.92555092316900001</c:v>
                </c:pt>
                <c:pt idx="7306">
                  <c:v>0.90405904058999997</c:v>
                </c:pt>
                <c:pt idx="7307">
                  <c:v>0.974199288256</c:v>
                </c:pt>
                <c:pt idx="7308">
                  <c:v>0.95128354725800002</c:v>
                </c:pt>
                <c:pt idx="7309">
                  <c:v>0.90441176470600004</c:v>
                </c:pt>
                <c:pt idx="7310">
                  <c:v>0.96262436138700003</c:v>
                </c:pt>
                <c:pt idx="7311">
                  <c:v>0.945190757657</c:v>
                </c:pt>
                <c:pt idx="7312">
                  <c:v>0.97824933687000004</c:v>
                </c:pt>
                <c:pt idx="7313">
                  <c:v>0.92990264255900001</c:v>
                </c:pt>
                <c:pt idx="7314">
                  <c:v>0.81845919145699997</c:v>
                </c:pt>
                <c:pt idx="7315">
                  <c:v>0.96510359869100004</c:v>
                </c:pt>
                <c:pt idx="7316">
                  <c:v>0.96522431643200002</c:v>
                </c:pt>
                <c:pt idx="7317">
                  <c:v>0.94783352337500004</c:v>
                </c:pt>
                <c:pt idx="7318">
                  <c:v>0.97845650395399997</c:v>
                </c:pt>
                <c:pt idx="7319">
                  <c:v>0.58873313938100003</c:v>
                </c:pt>
                <c:pt idx="7320">
                  <c:v>0.97924631349000002</c:v>
                </c:pt>
                <c:pt idx="7321">
                  <c:v>0.96054459572100004</c:v>
                </c:pt>
                <c:pt idx="7322">
                  <c:v>0.17048643592099999</c:v>
                </c:pt>
                <c:pt idx="7323">
                  <c:v>0.93818984547499995</c:v>
                </c:pt>
                <c:pt idx="7324">
                  <c:v>0.84458886691199997</c:v>
                </c:pt>
                <c:pt idx="7325">
                  <c:v>0.205488772964</c:v>
                </c:pt>
                <c:pt idx="7326">
                  <c:v>0.92906299629400002</c:v>
                </c:pt>
                <c:pt idx="7327">
                  <c:v>0.83020430701299996</c:v>
                </c:pt>
                <c:pt idx="7328">
                  <c:v>0.42513431441299998</c:v>
                </c:pt>
                <c:pt idx="7329">
                  <c:v>0.98744769874500005</c:v>
                </c:pt>
                <c:pt idx="7330">
                  <c:v>0.10703301209799999</c:v>
                </c:pt>
                <c:pt idx="7331">
                  <c:v>0.95492111194600005</c:v>
                </c:pt>
                <c:pt idx="7332">
                  <c:v>0.96783111334500005</c:v>
                </c:pt>
                <c:pt idx="7333">
                  <c:v>5.7866184448500002E-2</c:v>
                </c:pt>
                <c:pt idx="7334">
                  <c:v>0.95155532891399996</c:v>
                </c:pt>
                <c:pt idx="7335">
                  <c:v>0.746151966773</c:v>
                </c:pt>
                <c:pt idx="7336">
                  <c:v>0.82004798720299998</c:v>
                </c:pt>
                <c:pt idx="7337">
                  <c:v>0.97222898903800004</c:v>
                </c:pt>
                <c:pt idx="7338">
                  <c:v>0.65158571745399996</c:v>
                </c:pt>
                <c:pt idx="7339">
                  <c:v>0.923201730665</c:v>
                </c:pt>
                <c:pt idx="7340">
                  <c:v>0.98055028463000005</c:v>
                </c:pt>
                <c:pt idx="7341">
                  <c:v>0.39760903254399999</c:v>
                </c:pt>
                <c:pt idx="7342">
                  <c:v>0.94268825494700004</c:v>
                </c:pt>
                <c:pt idx="7343">
                  <c:v>0.88237986270000002</c:v>
                </c:pt>
                <c:pt idx="7344">
                  <c:v>0.48854397634899999</c:v>
                </c:pt>
                <c:pt idx="7345">
                  <c:v>0.93064436792899996</c:v>
                </c:pt>
                <c:pt idx="7346">
                  <c:v>0.65233567589899999</c:v>
                </c:pt>
                <c:pt idx="7347">
                  <c:v>0.96452165402500001</c:v>
                </c:pt>
                <c:pt idx="7348">
                  <c:v>0.70719889247800005</c:v>
                </c:pt>
                <c:pt idx="7349">
                  <c:v>0.18406236466000001</c:v>
                </c:pt>
                <c:pt idx="7350">
                  <c:v>0.57698940625799999</c:v>
                </c:pt>
                <c:pt idx="7351">
                  <c:v>0.756014525647</c:v>
                </c:pt>
                <c:pt idx="7352">
                  <c:v>3.1704668838200001E-2</c:v>
                </c:pt>
                <c:pt idx="7353">
                  <c:v>0.816494298595</c:v>
                </c:pt>
                <c:pt idx="7354">
                  <c:v>0.41463414634099999</c:v>
                </c:pt>
                <c:pt idx="7355">
                  <c:v>0.84359573915300001</c:v>
                </c:pt>
                <c:pt idx="7356">
                  <c:v>0.72282199347200005</c:v>
                </c:pt>
                <c:pt idx="7357">
                  <c:v>0.45564711585099998</c:v>
                </c:pt>
                <c:pt idx="7358">
                  <c:v>5.7900101936800001E-2</c:v>
                </c:pt>
                <c:pt idx="7359">
                  <c:v>0.20287610619499999</c:v>
                </c:pt>
                <c:pt idx="7360">
                  <c:v>0.46295387634899998</c:v>
                </c:pt>
                <c:pt idx="7361">
                  <c:v>3.5763957878000002E-3</c:v>
                </c:pt>
                <c:pt idx="7362">
                  <c:v>0.69625000000000004</c:v>
                </c:pt>
                <c:pt idx="7363">
                  <c:v>1.0498147385800001E-2</c:v>
                </c:pt>
                <c:pt idx="7364">
                  <c:v>0.80772181027900003</c:v>
                </c:pt>
                <c:pt idx="7365">
                  <c:v>0.82750582750599999</c:v>
                </c:pt>
                <c:pt idx="7366">
                  <c:v>1.6932070147099999E-2</c:v>
                </c:pt>
                <c:pt idx="7367">
                  <c:v>0.32286805260899998</c:v>
                </c:pt>
                <c:pt idx="7368">
                  <c:v>0.59293129016299995</c:v>
                </c:pt>
                <c:pt idx="7369">
                  <c:v>0</c:v>
                </c:pt>
                <c:pt idx="7370">
                  <c:v>0.79884913685299996</c:v>
                </c:pt>
                <c:pt idx="7371">
                  <c:v>7.3514396569300006E-2</c:v>
                </c:pt>
                <c:pt idx="7372">
                  <c:v>0.88977594643299995</c:v>
                </c:pt>
                <c:pt idx="7373">
                  <c:v>0.82760699216400002</c:v>
                </c:pt>
                <c:pt idx="7374">
                  <c:v>9.7067745197199993E-3</c:v>
                </c:pt>
                <c:pt idx="7375">
                  <c:v>0.67489711934200003</c:v>
                </c:pt>
                <c:pt idx="7376">
                  <c:v>0.72400197141400002</c:v>
                </c:pt>
                <c:pt idx="7377">
                  <c:v>8.1383519837199998E-4</c:v>
                </c:pt>
                <c:pt idx="7378">
                  <c:v>0.171710802858</c:v>
                </c:pt>
                <c:pt idx="7379">
                  <c:v>0.88653555219400004</c:v>
                </c:pt>
                <c:pt idx="7380">
                  <c:v>0</c:v>
                </c:pt>
                <c:pt idx="7381">
                  <c:v>0.72318878213500004</c:v>
                </c:pt>
                <c:pt idx="7382">
                  <c:v>1.6303240269000001E-3</c:v>
                </c:pt>
                <c:pt idx="7383">
                  <c:v>0.55327056491600002</c:v>
                </c:pt>
                <c:pt idx="7384">
                  <c:v>0.843121261555</c:v>
                </c:pt>
                <c:pt idx="7385">
                  <c:v>6.4391500322000001E-4</c:v>
                </c:pt>
                <c:pt idx="7386">
                  <c:v>0.121934448774</c:v>
                </c:pt>
                <c:pt idx="7387">
                  <c:v>0.78974358974400005</c:v>
                </c:pt>
                <c:pt idx="7388">
                  <c:v>2.1537798836999999E-4</c:v>
                </c:pt>
                <c:pt idx="7389">
                  <c:v>0.84817039868900002</c:v>
                </c:pt>
                <c:pt idx="7390">
                  <c:v>6.2291434927699996E-3</c:v>
                </c:pt>
                <c:pt idx="7391">
                  <c:v>0.37882122768400001</c:v>
                </c:pt>
                <c:pt idx="7392">
                  <c:v>0.86827001913099999</c:v>
                </c:pt>
                <c:pt idx="7393">
                  <c:v>1.64225477142E-2</c:v>
                </c:pt>
                <c:pt idx="7394">
                  <c:v>0.55124109117700004</c:v>
                </c:pt>
                <c:pt idx="7395">
                  <c:v>0.65418798815000001</c:v>
                </c:pt>
                <c:pt idx="7396">
                  <c:v>4.5881581822199997E-3</c:v>
                </c:pt>
                <c:pt idx="7397">
                  <c:v>0.92370651856200003</c:v>
                </c:pt>
                <c:pt idx="7398">
                  <c:v>3.1742458352100003E-2</c:v>
                </c:pt>
                <c:pt idx="7399">
                  <c:v>0.32762586250999998</c:v>
                </c:pt>
                <c:pt idx="7400">
                  <c:v>0.90775014459199999</c:v>
                </c:pt>
                <c:pt idx="7401">
                  <c:v>3.8219424460399998E-2</c:v>
                </c:pt>
                <c:pt idx="7402">
                  <c:v>9.2507994518E-2</c:v>
                </c:pt>
                <c:pt idx="7403">
                  <c:v>0.77131889224000005</c:v>
                </c:pt>
                <c:pt idx="7404">
                  <c:v>5.0356403771000001E-2</c:v>
                </c:pt>
                <c:pt idx="7405">
                  <c:v>4.1967509025299998E-2</c:v>
                </c:pt>
                <c:pt idx="7406">
                  <c:v>0.41916771752799997</c:v>
                </c:pt>
                <c:pt idx="7407">
                  <c:v>0</c:v>
                </c:pt>
                <c:pt idx="7408">
                  <c:v>0.92633732826699999</c:v>
                </c:pt>
                <c:pt idx="7409">
                  <c:v>3.6136662286499997E-2</c:v>
                </c:pt>
                <c:pt idx="7410">
                  <c:v>3.0482256596900001E-2</c:v>
                </c:pt>
                <c:pt idx="7411">
                  <c:v>0.87456647398800003</c:v>
                </c:pt>
                <c:pt idx="7412">
                  <c:v>5.3135689851799998E-2</c:v>
                </c:pt>
                <c:pt idx="7413">
                  <c:v>2.65885534024E-2</c:v>
                </c:pt>
                <c:pt idx="7414">
                  <c:v>4.7541365649000002E-2</c:v>
                </c:pt>
                <c:pt idx="7415">
                  <c:v>0.11410459588000001</c:v>
                </c:pt>
                <c:pt idx="7416">
                  <c:v>2.6620117826799999E-2</c:v>
                </c:pt>
                <c:pt idx="7417">
                  <c:v>3.4865983874500001E-3</c:v>
                </c:pt>
                <c:pt idx="7418">
                  <c:v>4.4791886752599999E-2</c:v>
                </c:pt>
                <c:pt idx="7419">
                  <c:v>2.6825633383000001E-2</c:v>
                </c:pt>
                <c:pt idx="7420">
                  <c:v>3.7715971344299999E-2</c:v>
                </c:pt>
                <c:pt idx="7421">
                  <c:v>5.7720358408000001E-2</c:v>
                </c:pt>
                <c:pt idx="7422">
                  <c:v>6.1333905211200003E-2</c:v>
                </c:pt>
                <c:pt idx="7423">
                  <c:v>1.2863913337799999E-2</c:v>
                </c:pt>
                <c:pt idx="7424">
                  <c:v>0</c:v>
                </c:pt>
                <c:pt idx="7425">
                  <c:v>0.22024497342300001</c:v>
                </c:pt>
                <c:pt idx="7426">
                  <c:v>3.4037558685400003E-2</c:v>
                </c:pt>
                <c:pt idx="7427">
                  <c:v>7.6940182343799998E-2</c:v>
                </c:pt>
                <c:pt idx="7428">
                  <c:v>1.32421099095E-2</c:v>
                </c:pt>
                <c:pt idx="7429">
                  <c:v>0</c:v>
                </c:pt>
                <c:pt idx="7430">
                  <c:v>0</c:v>
                </c:pt>
                <c:pt idx="7431">
                  <c:v>1.66746069557E-2</c:v>
                </c:pt>
                <c:pt idx="7432">
                  <c:v>4.0485829959499998E-4</c:v>
                </c:pt>
                <c:pt idx="7433">
                  <c:v>1.12714156898E-3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4.4573211499900002E-4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1.0315659170599999E-3</c:v>
                </c:pt>
                <c:pt idx="7451">
                  <c:v>0</c:v>
                </c:pt>
                <c:pt idx="7452">
                  <c:v>0</c:v>
                </c:pt>
                <c:pt idx="7453">
                  <c:v>2.9436501261599999E-3</c:v>
                </c:pt>
                <c:pt idx="7454">
                  <c:v>8.6880973066900003E-4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2.4691358024700001E-3</c:v>
                </c:pt>
                <c:pt idx="7461">
                  <c:v>4.8353672576600002E-3</c:v>
                </c:pt>
                <c:pt idx="7462">
                  <c:v>2.4425989252599997E-4</c:v>
                </c:pt>
                <c:pt idx="7463">
                  <c:v>2.4968789013699998E-4</c:v>
                </c:pt>
                <c:pt idx="7464">
                  <c:v>2.1092596498600001E-3</c:v>
                </c:pt>
                <c:pt idx="7465">
                  <c:v>2.45398773006E-4</c:v>
                </c:pt>
                <c:pt idx="7466">
                  <c:v>0</c:v>
                </c:pt>
                <c:pt idx="7467">
                  <c:v>0</c:v>
                </c:pt>
                <c:pt idx="7468">
                  <c:v>4.3107221006599999E-2</c:v>
                </c:pt>
                <c:pt idx="7469">
                  <c:v>2.6940974773399999E-3</c:v>
                </c:pt>
                <c:pt idx="7470">
                  <c:v>5.59369438088E-3</c:v>
                </c:pt>
                <c:pt idx="7471">
                  <c:v>0</c:v>
                </c:pt>
                <c:pt idx="7472">
                  <c:v>0</c:v>
                </c:pt>
                <c:pt idx="7473">
                  <c:v>4.5180722891600003E-3</c:v>
                </c:pt>
                <c:pt idx="7474">
                  <c:v>1.45489815713E-3</c:v>
                </c:pt>
                <c:pt idx="7475">
                  <c:v>0</c:v>
                </c:pt>
                <c:pt idx="7476">
                  <c:v>2.15422276622E-2</c:v>
                </c:pt>
                <c:pt idx="7477">
                  <c:v>2.3623907394300001E-4</c:v>
                </c:pt>
                <c:pt idx="7478">
                  <c:v>0</c:v>
                </c:pt>
                <c:pt idx="7479">
                  <c:v>0</c:v>
                </c:pt>
                <c:pt idx="7480">
                  <c:v>9.4522539990300001E-3</c:v>
                </c:pt>
                <c:pt idx="7481">
                  <c:v>1.5561407708900001E-2</c:v>
                </c:pt>
                <c:pt idx="7482">
                  <c:v>0</c:v>
                </c:pt>
                <c:pt idx="7483">
                  <c:v>0</c:v>
                </c:pt>
                <c:pt idx="7484">
                  <c:v>0.104481307254</c:v>
                </c:pt>
                <c:pt idx="7485">
                  <c:v>0</c:v>
                </c:pt>
                <c:pt idx="7486">
                  <c:v>2.1067415730299998E-3</c:v>
                </c:pt>
                <c:pt idx="7487">
                  <c:v>0</c:v>
                </c:pt>
                <c:pt idx="7488">
                  <c:v>2.2924095771800001E-2</c:v>
                </c:pt>
                <c:pt idx="7489">
                  <c:v>2.1387832699600001E-3</c:v>
                </c:pt>
                <c:pt idx="7490">
                  <c:v>4.0944123314099997E-3</c:v>
                </c:pt>
                <c:pt idx="7491">
                  <c:v>0</c:v>
                </c:pt>
                <c:pt idx="7492">
                  <c:v>8.5186938002799993E-3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1.4452332657199999E-2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9.9651220727500003E-3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2.4443901246600002E-4</c:v>
                </c:pt>
                <c:pt idx="7511">
                  <c:v>5.1506567087300005E-4</c:v>
                </c:pt>
                <c:pt idx="7512">
                  <c:v>0</c:v>
                </c:pt>
                <c:pt idx="7513">
                  <c:v>7.4478649453800002E-3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2.5784480661599999E-2</c:v>
                </c:pt>
                <c:pt idx="7518">
                  <c:v>1.2192087584E-2</c:v>
                </c:pt>
                <c:pt idx="7519">
                  <c:v>1.4855355746699999E-2</c:v>
                </c:pt>
                <c:pt idx="7520">
                  <c:v>4.3114379913800002E-2</c:v>
                </c:pt>
                <c:pt idx="7521">
                  <c:v>1.94957109436E-2</c:v>
                </c:pt>
                <c:pt idx="7522">
                  <c:v>1.78616994131E-3</c:v>
                </c:pt>
                <c:pt idx="7523">
                  <c:v>2.0330368487899999E-3</c:v>
                </c:pt>
                <c:pt idx="7524">
                  <c:v>2.1086780210899998E-2</c:v>
                </c:pt>
                <c:pt idx="7525">
                  <c:v>7.0077271516100006E-2</c:v>
                </c:pt>
                <c:pt idx="7526">
                  <c:v>1.5989515072099999E-2</c:v>
                </c:pt>
                <c:pt idx="7527">
                  <c:v>9.3379055658099994E-2</c:v>
                </c:pt>
                <c:pt idx="7528">
                  <c:v>0.12708565072299999</c:v>
                </c:pt>
                <c:pt idx="7529">
                  <c:v>2.2082018927399999E-2</c:v>
                </c:pt>
                <c:pt idx="7530">
                  <c:v>0.12425882959499999</c:v>
                </c:pt>
                <c:pt idx="7531">
                  <c:v>0.12058993637900001</c:v>
                </c:pt>
                <c:pt idx="7532">
                  <c:v>8.8141874007400006E-2</c:v>
                </c:pt>
                <c:pt idx="7533">
                  <c:v>6.1903533660000003E-3</c:v>
                </c:pt>
                <c:pt idx="7534">
                  <c:v>5.1991722710799999E-2</c:v>
                </c:pt>
                <c:pt idx="7535">
                  <c:v>0.3125</c:v>
                </c:pt>
                <c:pt idx="7536">
                  <c:v>0.16308691308699999</c:v>
                </c:pt>
                <c:pt idx="7537">
                  <c:v>2.54323499491E-2</c:v>
                </c:pt>
                <c:pt idx="7538">
                  <c:v>0.19114998713699999</c:v>
                </c:pt>
                <c:pt idx="7539">
                  <c:v>0.15011037527599999</c:v>
                </c:pt>
                <c:pt idx="7540">
                  <c:v>0.120940935822</c:v>
                </c:pt>
                <c:pt idx="7541">
                  <c:v>3.0607124937300001E-2</c:v>
                </c:pt>
                <c:pt idx="7542">
                  <c:v>0.141509433962</c:v>
                </c:pt>
                <c:pt idx="7543">
                  <c:v>0.171315789474</c:v>
                </c:pt>
                <c:pt idx="7544">
                  <c:v>4.5504385964900002E-2</c:v>
                </c:pt>
                <c:pt idx="7545">
                  <c:v>9.4763729246500006E-2</c:v>
                </c:pt>
                <c:pt idx="7546">
                  <c:v>0.221044467425</c:v>
                </c:pt>
                <c:pt idx="7547">
                  <c:v>0.180280957336</c:v>
                </c:pt>
                <c:pt idx="7548">
                  <c:v>6.9246435845200002E-2</c:v>
                </c:pt>
                <c:pt idx="7549">
                  <c:v>6.5704715279600007E-2</c:v>
                </c:pt>
                <c:pt idx="7550">
                  <c:v>0.185035389282</c:v>
                </c:pt>
                <c:pt idx="7551">
                  <c:v>0.216855087359</c:v>
                </c:pt>
                <c:pt idx="7552">
                  <c:v>5.4942095340699999E-2</c:v>
                </c:pt>
                <c:pt idx="7553">
                  <c:v>8.7825866869100003E-2</c:v>
                </c:pt>
                <c:pt idx="7554">
                  <c:v>0.163700175483</c:v>
                </c:pt>
                <c:pt idx="7555">
                  <c:v>3.8547071905099997E-2</c:v>
                </c:pt>
                <c:pt idx="7556">
                  <c:v>8.6702262903600003E-2</c:v>
                </c:pt>
                <c:pt idx="7557">
                  <c:v>0.11656746031699999</c:v>
                </c:pt>
                <c:pt idx="7558">
                  <c:v>3.1420089064799997E-2</c:v>
                </c:pt>
                <c:pt idx="7559">
                  <c:v>3.2714166897700001E-2</c:v>
                </c:pt>
                <c:pt idx="7560">
                  <c:v>0.153597413096</c:v>
                </c:pt>
                <c:pt idx="7561">
                  <c:v>5.8148240578999998E-2</c:v>
                </c:pt>
                <c:pt idx="7562">
                  <c:v>2.82552389922E-3</c:v>
                </c:pt>
                <c:pt idx="7563">
                  <c:v>0.10829493087600001</c:v>
                </c:pt>
                <c:pt idx="7564">
                  <c:v>6.9037113937199995E-2</c:v>
                </c:pt>
                <c:pt idx="7565">
                  <c:v>0</c:v>
                </c:pt>
                <c:pt idx="7566">
                  <c:v>0.19686858316200001</c:v>
                </c:pt>
                <c:pt idx="7567">
                  <c:v>8.3916083916100004E-2</c:v>
                </c:pt>
                <c:pt idx="7568">
                  <c:v>0.20590540893699999</c:v>
                </c:pt>
                <c:pt idx="7569">
                  <c:v>0</c:v>
                </c:pt>
                <c:pt idx="7570">
                  <c:v>8.7179487179499998E-2</c:v>
                </c:pt>
                <c:pt idx="7571">
                  <c:v>0.15730918499400001</c:v>
                </c:pt>
                <c:pt idx="7572">
                  <c:v>7.6465820048600003E-2</c:v>
                </c:pt>
                <c:pt idx="7573">
                  <c:v>5.5223193741400001E-2</c:v>
                </c:pt>
                <c:pt idx="7574">
                  <c:v>0.18845760980599999</c:v>
                </c:pt>
                <c:pt idx="7575">
                  <c:v>3.1156530408799999E-2</c:v>
                </c:pt>
                <c:pt idx="7576">
                  <c:v>0.19088826673500001</c:v>
                </c:pt>
                <c:pt idx="7577">
                  <c:v>5.4668707631799996E-3</c:v>
                </c:pt>
                <c:pt idx="7578">
                  <c:v>0.162435297018</c:v>
                </c:pt>
                <c:pt idx="7579">
                  <c:v>4.1870202372600002E-2</c:v>
                </c:pt>
                <c:pt idx="7580">
                  <c:v>6.4954682779500006E-2</c:v>
                </c:pt>
                <c:pt idx="7581">
                  <c:v>6.2033054109099997E-2</c:v>
                </c:pt>
                <c:pt idx="7582">
                  <c:v>3.2080659944999999E-2</c:v>
                </c:pt>
                <c:pt idx="7583">
                  <c:v>0.22769450392599999</c:v>
                </c:pt>
                <c:pt idx="7584">
                  <c:v>2.1109364473399998E-2</c:v>
                </c:pt>
                <c:pt idx="7585">
                  <c:v>2.1883289124700001E-2</c:v>
                </c:pt>
                <c:pt idx="7586">
                  <c:v>0.164028776978</c:v>
                </c:pt>
                <c:pt idx="7587">
                  <c:v>3.8062283736999998E-2</c:v>
                </c:pt>
                <c:pt idx="7588">
                  <c:v>2.1326508850500001E-4</c:v>
                </c:pt>
                <c:pt idx="7589">
                  <c:v>1.3556258472700001E-3</c:v>
                </c:pt>
                <c:pt idx="7590">
                  <c:v>8.2469368520299999E-2</c:v>
                </c:pt>
                <c:pt idx="7591">
                  <c:v>0.15758028379399999</c:v>
                </c:pt>
                <c:pt idx="7592">
                  <c:v>0</c:v>
                </c:pt>
                <c:pt idx="7593">
                  <c:v>2.7480204937099999E-2</c:v>
                </c:pt>
                <c:pt idx="7594">
                  <c:v>0.13070132417899999</c:v>
                </c:pt>
                <c:pt idx="7595">
                  <c:v>4.2368681863200003E-2</c:v>
                </c:pt>
                <c:pt idx="7596">
                  <c:v>0</c:v>
                </c:pt>
                <c:pt idx="7597">
                  <c:v>5.8876811594200003E-3</c:v>
                </c:pt>
                <c:pt idx="7598">
                  <c:v>7.9170829170799997E-2</c:v>
                </c:pt>
                <c:pt idx="7599">
                  <c:v>8.2547770700600001E-2</c:v>
                </c:pt>
                <c:pt idx="7600">
                  <c:v>0</c:v>
                </c:pt>
                <c:pt idx="7601">
                  <c:v>2.4278047533900001E-2</c:v>
                </c:pt>
                <c:pt idx="7602">
                  <c:v>3.3029908972700001E-2</c:v>
                </c:pt>
                <c:pt idx="7603">
                  <c:v>1.9830713422000001E-2</c:v>
                </c:pt>
                <c:pt idx="7604">
                  <c:v>0</c:v>
                </c:pt>
                <c:pt idx="7605">
                  <c:v>9.6922704143400003E-4</c:v>
                </c:pt>
                <c:pt idx="7606">
                  <c:v>2.2188980304199999E-2</c:v>
                </c:pt>
                <c:pt idx="7607">
                  <c:v>5.91424346969E-3</c:v>
                </c:pt>
                <c:pt idx="7608">
                  <c:v>1.2450199203200001E-3</c:v>
                </c:pt>
                <c:pt idx="7609">
                  <c:v>0</c:v>
                </c:pt>
                <c:pt idx="7610">
                  <c:v>9.6432015429099996E-4</c:v>
                </c:pt>
                <c:pt idx="7611">
                  <c:v>0</c:v>
                </c:pt>
                <c:pt idx="7612">
                  <c:v>4.4320037322100004E-3</c:v>
                </c:pt>
                <c:pt idx="7613">
                  <c:v>4.5382346267300002E-4</c:v>
                </c:pt>
                <c:pt idx="7614">
                  <c:v>4.46827524576E-4</c:v>
                </c:pt>
                <c:pt idx="7615">
                  <c:v>1.9616390584100002E-3</c:v>
                </c:pt>
                <c:pt idx="7616">
                  <c:v>1.2578616352200001E-2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3.4367328721300001E-2</c:v>
                </c:pt>
                <c:pt idx="7623">
                  <c:v>2.1454623471400001E-2</c:v>
                </c:pt>
                <c:pt idx="7624">
                  <c:v>0</c:v>
                </c:pt>
                <c:pt idx="7625">
                  <c:v>0</c:v>
                </c:pt>
                <c:pt idx="7626">
                  <c:v>5.20183104453E-3</c:v>
                </c:pt>
                <c:pt idx="7627">
                  <c:v>4.7082906857700002E-3</c:v>
                </c:pt>
                <c:pt idx="7628">
                  <c:v>0</c:v>
                </c:pt>
                <c:pt idx="7629">
                  <c:v>1.7035775127799999E-2</c:v>
                </c:pt>
                <c:pt idx="7630">
                  <c:v>7.6644666808600003E-3</c:v>
                </c:pt>
                <c:pt idx="7631">
                  <c:v>2.7473706803999999E-2</c:v>
                </c:pt>
                <c:pt idx="7632">
                  <c:v>7.7976817702800003E-3</c:v>
                </c:pt>
                <c:pt idx="7633">
                  <c:v>0</c:v>
                </c:pt>
                <c:pt idx="7634">
                  <c:v>0</c:v>
                </c:pt>
                <c:pt idx="7635">
                  <c:v>2.28877005348E-2</c:v>
                </c:pt>
                <c:pt idx="7636">
                  <c:v>7.3993471164299999E-3</c:v>
                </c:pt>
                <c:pt idx="7637">
                  <c:v>0</c:v>
                </c:pt>
                <c:pt idx="7638">
                  <c:v>8.5283183905500003E-3</c:v>
                </c:pt>
                <c:pt idx="7639">
                  <c:v>1.12554112554E-2</c:v>
                </c:pt>
                <c:pt idx="7640">
                  <c:v>3.79549006475E-3</c:v>
                </c:pt>
                <c:pt idx="7641">
                  <c:v>0</c:v>
                </c:pt>
                <c:pt idx="7642">
                  <c:v>4.6265697290099996E-3</c:v>
                </c:pt>
                <c:pt idx="7643">
                  <c:v>1.21172064331E-2</c:v>
                </c:pt>
                <c:pt idx="7644">
                  <c:v>2.05542725173E-2</c:v>
                </c:pt>
                <c:pt idx="7645">
                  <c:v>0</c:v>
                </c:pt>
                <c:pt idx="7646">
                  <c:v>9.3917501747800003E-2</c:v>
                </c:pt>
                <c:pt idx="7647">
                  <c:v>2.42954324587E-4</c:v>
                </c:pt>
                <c:pt idx="7648">
                  <c:v>0</c:v>
                </c:pt>
                <c:pt idx="7649">
                  <c:v>9.4876660341599998E-4</c:v>
                </c:pt>
                <c:pt idx="7650">
                  <c:v>1.43461900282E-2</c:v>
                </c:pt>
                <c:pt idx="7651">
                  <c:v>0</c:v>
                </c:pt>
                <c:pt idx="7652">
                  <c:v>2.2156967431900002E-2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0.102557544757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6.3731763501400002E-2</c:v>
                </c:pt>
                <c:pt idx="7662">
                  <c:v>0</c:v>
                </c:pt>
                <c:pt idx="7663">
                  <c:v>0</c:v>
                </c:pt>
                <c:pt idx="7664">
                  <c:v>4.9773755656099997E-2</c:v>
                </c:pt>
                <c:pt idx="7665">
                  <c:v>0</c:v>
                </c:pt>
                <c:pt idx="7666">
                  <c:v>0</c:v>
                </c:pt>
                <c:pt idx="7667">
                  <c:v>3.3815241362400002E-2</c:v>
                </c:pt>
                <c:pt idx="7668">
                  <c:v>2.3181257706500001E-2</c:v>
                </c:pt>
                <c:pt idx="7669">
                  <c:v>0</c:v>
                </c:pt>
                <c:pt idx="7670">
                  <c:v>0</c:v>
                </c:pt>
                <c:pt idx="7671">
                  <c:v>5.0291545189499999E-2</c:v>
                </c:pt>
                <c:pt idx="7672">
                  <c:v>1.56739811912E-2</c:v>
                </c:pt>
                <c:pt idx="7673">
                  <c:v>4.4404973357000001E-4</c:v>
                </c:pt>
                <c:pt idx="7674">
                  <c:v>6.2381404174600003E-2</c:v>
                </c:pt>
                <c:pt idx="7675">
                  <c:v>2.2206959706999999E-2</c:v>
                </c:pt>
                <c:pt idx="7676">
                  <c:v>2.9545454545500002E-2</c:v>
                </c:pt>
                <c:pt idx="7677">
                  <c:v>0</c:v>
                </c:pt>
                <c:pt idx="7678">
                  <c:v>3.65441010602E-2</c:v>
                </c:pt>
                <c:pt idx="7679">
                  <c:v>3.7003405221300002E-2</c:v>
                </c:pt>
                <c:pt idx="7680">
                  <c:v>2.7318640955000001E-2</c:v>
                </c:pt>
                <c:pt idx="7681">
                  <c:v>2.5934065934100001E-2</c:v>
                </c:pt>
                <c:pt idx="7682">
                  <c:v>6.6495566962200006E-2</c:v>
                </c:pt>
                <c:pt idx="7683">
                  <c:v>2.69955783104E-2</c:v>
                </c:pt>
                <c:pt idx="7684">
                  <c:v>3.2335329341299998E-2</c:v>
                </c:pt>
                <c:pt idx="7685">
                  <c:v>2.0348837209299999E-2</c:v>
                </c:pt>
                <c:pt idx="7686">
                  <c:v>9.8140738997400001E-2</c:v>
                </c:pt>
                <c:pt idx="7687">
                  <c:v>6.37599624941E-2</c:v>
                </c:pt>
                <c:pt idx="7688">
                  <c:v>5.1853646716700001E-2</c:v>
                </c:pt>
                <c:pt idx="7689">
                  <c:v>4.4845122515000002E-2</c:v>
                </c:pt>
                <c:pt idx="7690">
                  <c:v>6.7768595041300006E-2</c:v>
                </c:pt>
                <c:pt idx="7691">
                  <c:v>0.11191969887100001</c:v>
                </c:pt>
                <c:pt idx="7692">
                  <c:v>4.16281221092E-2</c:v>
                </c:pt>
                <c:pt idx="7693">
                  <c:v>8.8271153377199998E-2</c:v>
                </c:pt>
                <c:pt idx="7694">
                  <c:v>5.8867735470899997E-2</c:v>
                </c:pt>
                <c:pt idx="7695">
                  <c:v>7.7632217370199999E-2</c:v>
                </c:pt>
                <c:pt idx="7696">
                  <c:v>2.7143180275999998E-3</c:v>
                </c:pt>
                <c:pt idx="7697">
                  <c:v>3.4334763948499998E-2</c:v>
                </c:pt>
                <c:pt idx="7698">
                  <c:v>2.55161215495E-2</c:v>
                </c:pt>
                <c:pt idx="7699">
                  <c:v>1.2846983253E-2</c:v>
                </c:pt>
                <c:pt idx="7700">
                  <c:v>8.1718421667100003E-3</c:v>
                </c:pt>
                <c:pt idx="7701">
                  <c:v>4.3946385409800002E-4</c:v>
                </c:pt>
                <c:pt idx="7702">
                  <c:v>2.5324966382800001E-2</c:v>
                </c:pt>
                <c:pt idx="7703">
                  <c:v>1.09051254089E-3</c:v>
                </c:pt>
                <c:pt idx="7704">
                  <c:v>5.8663646659099997E-2</c:v>
                </c:pt>
                <c:pt idx="7705">
                  <c:v>1.9445686186899999E-2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2.6563480443400001E-2</c:v>
                </c:pt>
                <c:pt idx="7711">
                  <c:v>3.2250738133099997E-2</c:v>
                </c:pt>
                <c:pt idx="7712">
                  <c:v>8.4322453016799997E-2</c:v>
                </c:pt>
                <c:pt idx="7713">
                  <c:v>2.7624309392299999E-3</c:v>
                </c:pt>
                <c:pt idx="7714">
                  <c:v>3.9627501486000003E-4</c:v>
                </c:pt>
                <c:pt idx="7715">
                  <c:v>4.8300165837499999E-2</c:v>
                </c:pt>
                <c:pt idx="7716">
                  <c:v>3.0882992605499999E-2</c:v>
                </c:pt>
                <c:pt idx="7717">
                  <c:v>0</c:v>
                </c:pt>
                <c:pt idx="7718">
                  <c:v>3.21715817694E-2</c:v>
                </c:pt>
                <c:pt idx="7719">
                  <c:v>0</c:v>
                </c:pt>
                <c:pt idx="7720">
                  <c:v>1.32648694908E-2</c:v>
                </c:pt>
                <c:pt idx="7721">
                  <c:v>0</c:v>
                </c:pt>
                <c:pt idx="7722">
                  <c:v>0</c:v>
                </c:pt>
                <c:pt idx="7723">
                  <c:v>1.2655465852099999E-2</c:v>
                </c:pt>
                <c:pt idx="7724">
                  <c:v>4.9197860962599997E-3</c:v>
                </c:pt>
                <c:pt idx="7725">
                  <c:v>1.6337789094000001E-2</c:v>
                </c:pt>
                <c:pt idx="7726">
                  <c:v>1.5099519560700001E-2</c:v>
                </c:pt>
                <c:pt idx="7727">
                  <c:v>5.4066231133100004E-3</c:v>
                </c:pt>
                <c:pt idx="7728">
                  <c:v>4.7434238896100003E-3</c:v>
                </c:pt>
                <c:pt idx="7729">
                  <c:v>1.99956053615E-2</c:v>
                </c:pt>
                <c:pt idx="7730">
                  <c:v>1.22969837587E-2</c:v>
                </c:pt>
                <c:pt idx="7731">
                  <c:v>5.7463369963399999E-2</c:v>
                </c:pt>
                <c:pt idx="7732">
                  <c:v>0</c:v>
                </c:pt>
                <c:pt idx="7733">
                  <c:v>8.8802252544900005E-3</c:v>
                </c:pt>
                <c:pt idx="7734">
                  <c:v>9.7749488520099993E-3</c:v>
                </c:pt>
                <c:pt idx="7735">
                  <c:v>2.6200873362399999E-3</c:v>
                </c:pt>
                <c:pt idx="7736">
                  <c:v>2.7676120768500002E-2</c:v>
                </c:pt>
                <c:pt idx="7737">
                  <c:v>2.9789184234700001E-3</c:v>
                </c:pt>
                <c:pt idx="7738">
                  <c:v>1.37563789661E-2</c:v>
                </c:pt>
                <c:pt idx="7739">
                  <c:v>2.2256843979500001E-3</c:v>
                </c:pt>
                <c:pt idx="7740">
                  <c:v>0</c:v>
                </c:pt>
                <c:pt idx="7741">
                  <c:v>1.1693171188E-2</c:v>
                </c:pt>
                <c:pt idx="7742">
                  <c:v>0</c:v>
                </c:pt>
                <c:pt idx="7743">
                  <c:v>5.0778443113799997E-2</c:v>
                </c:pt>
                <c:pt idx="7744">
                  <c:v>2.3158869847200001E-4</c:v>
                </c:pt>
                <c:pt idx="7745">
                  <c:v>0</c:v>
                </c:pt>
                <c:pt idx="7746">
                  <c:v>1.18802832991E-2</c:v>
                </c:pt>
                <c:pt idx="7747">
                  <c:v>1.8266978922699999E-2</c:v>
                </c:pt>
                <c:pt idx="7748">
                  <c:v>1.6973464021000001E-2</c:v>
                </c:pt>
                <c:pt idx="7749">
                  <c:v>0</c:v>
                </c:pt>
                <c:pt idx="7750">
                  <c:v>0</c:v>
                </c:pt>
                <c:pt idx="7751">
                  <c:v>3.0581039755399999E-3</c:v>
                </c:pt>
                <c:pt idx="7752">
                  <c:v>2.9498525073699999E-3</c:v>
                </c:pt>
                <c:pt idx="7753">
                  <c:v>0</c:v>
                </c:pt>
                <c:pt idx="7754">
                  <c:v>0</c:v>
                </c:pt>
                <c:pt idx="7755">
                  <c:v>4.1227668346299996E-3</c:v>
                </c:pt>
                <c:pt idx="7756">
                  <c:v>5.67901234568E-3</c:v>
                </c:pt>
                <c:pt idx="7757">
                  <c:v>0</c:v>
                </c:pt>
                <c:pt idx="7758">
                  <c:v>0</c:v>
                </c:pt>
                <c:pt idx="7759">
                  <c:v>3.7779850746299998E-2</c:v>
                </c:pt>
                <c:pt idx="7760">
                  <c:v>6.6889632107E-4</c:v>
                </c:pt>
                <c:pt idx="7761">
                  <c:v>0</c:v>
                </c:pt>
                <c:pt idx="7762">
                  <c:v>2.29937916763E-3</c:v>
                </c:pt>
                <c:pt idx="7763">
                  <c:v>1.0723248916300001E-2</c:v>
                </c:pt>
                <c:pt idx="7764">
                  <c:v>9.3885411651399991E-3</c:v>
                </c:pt>
                <c:pt idx="7765">
                  <c:v>2.3635074450499999E-4</c:v>
                </c:pt>
                <c:pt idx="7766">
                  <c:v>1.5931655506800001E-2</c:v>
                </c:pt>
                <c:pt idx="7767">
                  <c:v>4.8134777376699999E-4</c:v>
                </c:pt>
                <c:pt idx="7768">
                  <c:v>2.93387497179E-3</c:v>
                </c:pt>
                <c:pt idx="7769">
                  <c:v>2.6544401544399999E-3</c:v>
                </c:pt>
                <c:pt idx="7770">
                  <c:v>1.1879306248500001E-3</c:v>
                </c:pt>
                <c:pt idx="7771">
                  <c:v>1.32118451025E-2</c:v>
                </c:pt>
                <c:pt idx="7772">
                  <c:v>2.9806259314500001E-2</c:v>
                </c:pt>
                <c:pt idx="7773">
                  <c:v>3.4782608695699997E-2</c:v>
                </c:pt>
                <c:pt idx="7774">
                  <c:v>0.131505458238</c:v>
                </c:pt>
                <c:pt idx="7775">
                  <c:v>2.2628571428599999E-2</c:v>
                </c:pt>
                <c:pt idx="7776">
                  <c:v>6.8171133051199997E-2</c:v>
                </c:pt>
                <c:pt idx="7777">
                  <c:v>0.103422802265</c:v>
                </c:pt>
                <c:pt idx="7778">
                  <c:v>5.2918464683200002E-2</c:v>
                </c:pt>
                <c:pt idx="7779">
                  <c:v>0.104930774836</c:v>
                </c:pt>
                <c:pt idx="7780">
                  <c:v>1.5279007971700001E-2</c:v>
                </c:pt>
                <c:pt idx="7781">
                  <c:v>0.174231332357</c:v>
                </c:pt>
                <c:pt idx="7782">
                  <c:v>0.218435321456</c:v>
                </c:pt>
                <c:pt idx="7783">
                  <c:v>2.200220022E-4</c:v>
                </c:pt>
                <c:pt idx="7784">
                  <c:v>5.5606617647100003E-2</c:v>
                </c:pt>
                <c:pt idx="7785">
                  <c:v>0.17755402750499999</c:v>
                </c:pt>
                <c:pt idx="7786">
                  <c:v>0.33909341347400002</c:v>
                </c:pt>
                <c:pt idx="7787">
                  <c:v>8.7280596297200003E-2</c:v>
                </c:pt>
                <c:pt idx="7788">
                  <c:v>7.9081632653100004E-2</c:v>
                </c:pt>
                <c:pt idx="7789">
                  <c:v>0.37359477124200002</c:v>
                </c:pt>
                <c:pt idx="7790">
                  <c:v>0.13134765625</c:v>
                </c:pt>
                <c:pt idx="7791">
                  <c:v>0.175048355899</c:v>
                </c:pt>
                <c:pt idx="7792">
                  <c:v>0.18997228521000001</c:v>
                </c:pt>
                <c:pt idx="7793">
                  <c:v>0.102236421725</c:v>
                </c:pt>
                <c:pt idx="7794">
                  <c:v>0.53662643839500002</c:v>
                </c:pt>
                <c:pt idx="7795">
                  <c:v>0.265267175573</c:v>
                </c:pt>
                <c:pt idx="7796">
                  <c:v>0.30044717719399999</c:v>
                </c:pt>
                <c:pt idx="7797">
                  <c:v>0.57176470588200001</c:v>
                </c:pt>
                <c:pt idx="7798">
                  <c:v>0.32647957766000002</c:v>
                </c:pt>
                <c:pt idx="7799">
                  <c:v>0.58751182592200002</c:v>
                </c:pt>
                <c:pt idx="7800">
                  <c:v>0.42457601904199999</c:v>
                </c:pt>
                <c:pt idx="7801">
                  <c:v>0.245957446809</c:v>
                </c:pt>
                <c:pt idx="7802">
                  <c:v>0.69783073632799997</c:v>
                </c:pt>
                <c:pt idx="7803">
                  <c:v>0.37696493349499999</c:v>
                </c:pt>
                <c:pt idx="7804">
                  <c:v>0.243834080717</c:v>
                </c:pt>
                <c:pt idx="7805">
                  <c:v>0.394721906924</c:v>
                </c:pt>
                <c:pt idx="7806">
                  <c:v>0.493333333333</c:v>
                </c:pt>
                <c:pt idx="7807">
                  <c:v>0.141772151899</c:v>
                </c:pt>
                <c:pt idx="7808">
                  <c:v>0.42460796139899998</c:v>
                </c:pt>
                <c:pt idx="7809">
                  <c:v>0.44917833231900001</c:v>
                </c:pt>
                <c:pt idx="7810">
                  <c:v>0.16377952755899999</c:v>
                </c:pt>
                <c:pt idx="7811">
                  <c:v>0.42890442890399999</c:v>
                </c:pt>
                <c:pt idx="7812">
                  <c:v>0.19994617868699999</c:v>
                </c:pt>
                <c:pt idx="7813">
                  <c:v>0.211493582264</c:v>
                </c:pt>
                <c:pt idx="7814">
                  <c:v>0.43520140105100003</c:v>
                </c:pt>
                <c:pt idx="7815">
                  <c:v>0.115363881402</c:v>
                </c:pt>
                <c:pt idx="7816">
                  <c:v>0.37797356828200002</c:v>
                </c:pt>
                <c:pt idx="7817">
                  <c:v>0.33871866295300002</c:v>
                </c:pt>
                <c:pt idx="7818">
                  <c:v>0.277009873061</c:v>
                </c:pt>
                <c:pt idx="7819">
                  <c:v>0.55426917510899998</c:v>
                </c:pt>
                <c:pt idx="7820">
                  <c:v>0.23980815347699999</c:v>
                </c:pt>
                <c:pt idx="7821">
                  <c:v>0.20354706684900001</c:v>
                </c:pt>
                <c:pt idx="7822">
                  <c:v>0.52815417043099999</c:v>
                </c:pt>
                <c:pt idx="7823">
                  <c:v>0.14657079646000001</c:v>
                </c:pt>
                <c:pt idx="7824">
                  <c:v>0.47206546275400002</c:v>
                </c:pt>
                <c:pt idx="7825">
                  <c:v>0.30531589201199999</c:v>
                </c:pt>
                <c:pt idx="7826">
                  <c:v>0.25413450937199999</c:v>
                </c:pt>
                <c:pt idx="7827">
                  <c:v>0.57730496453900004</c:v>
                </c:pt>
                <c:pt idx="7828">
                  <c:v>0.36076856896999998</c:v>
                </c:pt>
                <c:pt idx="7829">
                  <c:v>0.236794640557</c:v>
                </c:pt>
                <c:pt idx="7830">
                  <c:v>0.65130315500699998</c:v>
                </c:pt>
                <c:pt idx="7831">
                  <c:v>4.04016256275E-2</c:v>
                </c:pt>
                <c:pt idx="7832">
                  <c:v>0.2576184379</c:v>
                </c:pt>
                <c:pt idx="7833">
                  <c:v>0.73035194495900002</c:v>
                </c:pt>
                <c:pt idx="7834">
                  <c:v>2.8358567652E-2</c:v>
                </c:pt>
                <c:pt idx="7835">
                  <c:v>0.22893183038100001</c:v>
                </c:pt>
                <c:pt idx="7836">
                  <c:v>0.45678365636500001</c:v>
                </c:pt>
                <c:pt idx="7837">
                  <c:v>8.71820202519E-2</c:v>
                </c:pt>
                <c:pt idx="7838">
                  <c:v>0.27886710239700002</c:v>
                </c:pt>
                <c:pt idx="7839">
                  <c:v>1.7988929889299999E-2</c:v>
                </c:pt>
                <c:pt idx="7840">
                  <c:v>0.17817540322600001</c:v>
                </c:pt>
                <c:pt idx="7841">
                  <c:v>0.10196987253799999</c:v>
                </c:pt>
                <c:pt idx="7842">
                  <c:v>2.8314606741599999E-2</c:v>
                </c:pt>
                <c:pt idx="7843">
                  <c:v>0.156304619226</c:v>
                </c:pt>
                <c:pt idx="7844">
                  <c:v>3.7483843171000002E-2</c:v>
                </c:pt>
                <c:pt idx="7845">
                  <c:v>0.188121212121</c:v>
                </c:pt>
                <c:pt idx="7846">
                  <c:v>6.66510757717E-2</c:v>
                </c:pt>
                <c:pt idx="7847">
                  <c:v>3.5958526362199997E-2</c:v>
                </c:pt>
                <c:pt idx="7848">
                  <c:v>8.3293441838200005E-2</c:v>
                </c:pt>
                <c:pt idx="7849">
                  <c:v>1.9932049830099999E-2</c:v>
                </c:pt>
                <c:pt idx="7850">
                  <c:v>3.0655391120499999E-2</c:v>
                </c:pt>
                <c:pt idx="7851">
                  <c:v>9.1604771550800004E-2</c:v>
                </c:pt>
                <c:pt idx="7852">
                  <c:v>0</c:v>
                </c:pt>
                <c:pt idx="7853">
                  <c:v>0.15384615384600001</c:v>
                </c:pt>
                <c:pt idx="7854">
                  <c:v>2.01897839693E-3</c:v>
                </c:pt>
                <c:pt idx="7855">
                  <c:v>0</c:v>
                </c:pt>
                <c:pt idx="7856">
                  <c:v>0.11618072557299999</c:v>
                </c:pt>
                <c:pt idx="7857">
                  <c:v>0</c:v>
                </c:pt>
                <c:pt idx="7858">
                  <c:v>7.6905041031699997E-2</c:v>
                </c:pt>
                <c:pt idx="7859">
                  <c:v>9.0314769975799999E-2</c:v>
                </c:pt>
                <c:pt idx="7860">
                  <c:v>0</c:v>
                </c:pt>
                <c:pt idx="7861">
                  <c:v>0.15978367748299999</c:v>
                </c:pt>
                <c:pt idx="7862">
                  <c:v>3.3629594042800001E-3</c:v>
                </c:pt>
                <c:pt idx="7863">
                  <c:v>0</c:v>
                </c:pt>
                <c:pt idx="7864">
                  <c:v>0.31262525050099998</c:v>
                </c:pt>
                <c:pt idx="7865">
                  <c:v>0</c:v>
                </c:pt>
                <c:pt idx="7866">
                  <c:v>3.1538634827700002E-2</c:v>
                </c:pt>
                <c:pt idx="7867">
                  <c:v>8.9624939113500002E-2</c:v>
                </c:pt>
                <c:pt idx="7868">
                  <c:v>0</c:v>
                </c:pt>
                <c:pt idx="7869">
                  <c:v>0.18797181680899999</c:v>
                </c:pt>
                <c:pt idx="7870">
                  <c:v>6.5656565656600002E-3</c:v>
                </c:pt>
                <c:pt idx="7871">
                  <c:v>0</c:v>
                </c:pt>
                <c:pt idx="7872">
                  <c:v>0.229615991583</c:v>
                </c:pt>
                <c:pt idx="7873">
                  <c:v>4.9634273772200003E-3</c:v>
                </c:pt>
                <c:pt idx="7874">
                  <c:v>0</c:v>
                </c:pt>
                <c:pt idx="7875">
                  <c:v>2.0303194369200001E-2</c:v>
                </c:pt>
                <c:pt idx="7876">
                  <c:v>9.9280218416499997E-4</c:v>
                </c:pt>
                <c:pt idx="7877">
                  <c:v>0.229881900577</c:v>
                </c:pt>
                <c:pt idx="7878">
                  <c:v>0</c:v>
                </c:pt>
                <c:pt idx="7879">
                  <c:v>4.0303461356100004E-3</c:v>
                </c:pt>
                <c:pt idx="7880">
                  <c:v>0.17917495029800001</c:v>
                </c:pt>
                <c:pt idx="7881">
                  <c:v>2.8096464528200001E-3</c:v>
                </c:pt>
                <c:pt idx="7882">
                  <c:v>0</c:v>
                </c:pt>
                <c:pt idx="7883">
                  <c:v>4.6093569946999998E-4</c:v>
                </c:pt>
                <c:pt idx="7884">
                  <c:v>3.0028598665399999E-2</c:v>
                </c:pt>
                <c:pt idx="7885">
                  <c:v>0.40774052875400002</c:v>
                </c:pt>
                <c:pt idx="7886">
                  <c:v>0</c:v>
                </c:pt>
                <c:pt idx="7887">
                  <c:v>1.0799136069099999E-2</c:v>
                </c:pt>
                <c:pt idx="7888">
                  <c:v>9.2479922122200006E-2</c:v>
                </c:pt>
                <c:pt idx="7889">
                  <c:v>0</c:v>
                </c:pt>
                <c:pt idx="7890">
                  <c:v>0</c:v>
                </c:pt>
                <c:pt idx="7891">
                  <c:v>4.6332046332000004E-3</c:v>
                </c:pt>
                <c:pt idx="7892">
                  <c:v>2.2670025188900001E-3</c:v>
                </c:pt>
                <c:pt idx="7893">
                  <c:v>6.1284764951999998E-2</c:v>
                </c:pt>
                <c:pt idx="7894">
                  <c:v>0</c:v>
                </c:pt>
                <c:pt idx="7895">
                  <c:v>0</c:v>
                </c:pt>
                <c:pt idx="7896">
                  <c:v>6.1884024753599996E-3</c:v>
                </c:pt>
                <c:pt idx="7897">
                  <c:v>0</c:v>
                </c:pt>
                <c:pt idx="7898">
                  <c:v>2.0730270906900002E-2</c:v>
                </c:pt>
                <c:pt idx="7899">
                  <c:v>7.1215253847900003E-3</c:v>
                </c:pt>
                <c:pt idx="7900">
                  <c:v>0</c:v>
                </c:pt>
                <c:pt idx="7901">
                  <c:v>8.8035638523500007E-2</c:v>
                </c:pt>
                <c:pt idx="7902">
                  <c:v>5.3775487340300002E-3</c:v>
                </c:pt>
                <c:pt idx="7903">
                  <c:v>0</c:v>
                </c:pt>
                <c:pt idx="7904">
                  <c:v>0</c:v>
                </c:pt>
                <c:pt idx="7905">
                  <c:v>6.9767441860500001E-3</c:v>
                </c:pt>
                <c:pt idx="7906">
                  <c:v>1.36085280109E-2</c:v>
                </c:pt>
                <c:pt idx="7907">
                  <c:v>0</c:v>
                </c:pt>
                <c:pt idx="7908">
                  <c:v>2.9365258640199998E-3</c:v>
                </c:pt>
                <c:pt idx="7909">
                  <c:v>4.1090233326499997E-2</c:v>
                </c:pt>
                <c:pt idx="7910">
                  <c:v>1.5677257525100002E-2</c:v>
                </c:pt>
                <c:pt idx="7911">
                  <c:v>6.6108417805200005E-4</c:v>
                </c:pt>
                <c:pt idx="7912">
                  <c:v>0</c:v>
                </c:pt>
                <c:pt idx="7913">
                  <c:v>1.8671758964600001E-2</c:v>
                </c:pt>
                <c:pt idx="7914">
                  <c:v>2.84775465498E-3</c:v>
                </c:pt>
                <c:pt idx="7915">
                  <c:v>0</c:v>
                </c:pt>
                <c:pt idx="7916">
                  <c:v>1.56921754084E-2</c:v>
                </c:pt>
                <c:pt idx="7917">
                  <c:v>2.13219616205E-3</c:v>
                </c:pt>
                <c:pt idx="7918">
                  <c:v>0</c:v>
                </c:pt>
                <c:pt idx="7919">
                  <c:v>2.14412024757E-2</c:v>
                </c:pt>
                <c:pt idx="7920">
                  <c:v>8.6132644272200005E-4</c:v>
                </c:pt>
                <c:pt idx="7921">
                  <c:v>4.4365572315900002E-4</c:v>
                </c:pt>
                <c:pt idx="7922">
                  <c:v>3.1458094144700001E-2</c:v>
                </c:pt>
                <c:pt idx="7923">
                  <c:v>0</c:v>
                </c:pt>
                <c:pt idx="7924">
                  <c:v>1.4440433212999999E-3</c:v>
                </c:pt>
                <c:pt idx="7925">
                  <c:v>6.2543432939499996E-3</c:v>
                </c:pt>
                <c:pt idx="7926">
                  <c:v>1.5806601580699998E-2</c:v>
                </c:pt>
                <c:pt idx="7927">
                  <c:v>2.0452358036600001E-2</c:v>
                </c:pt>
                <c:pt idx="7928">
                  <c:v>9.9538722991000007E-3</c:v>
                </c:pt>
                <c:pt idx="7929">
                  <c:v>3.2505224053899998E-3</c:v>
                </c:pt>
                <c:pt idx="7930">
                  <c:v>3.0147058823500002E-2</c:v>
                </c:pt>
                <c:pt idx="7931">
                  <c:v>3.3639883833500001E-2</c:v>
                </c:pt>
                <c:pt idx="7932">
                  <c:v>0</c:v>
                </c:pt>
                <c:pt idx="7933">
                  <c:v>4.25106276569E-3</c:v>
                </c:pt>
                <c:pt idx="7934">
                  <c:v>0</c:v>
                </c:pt>
                <c:pt idx="7935">
                  <c:v>1.59274687577E-2</c:v>
                </c:pt>
                <c:pt idx="7936">
                  <c:v>2.12214100448E-2</c:v>
                </c:pt>
                <c:pt idx="7937">
                  <c:v>9.8063250796800007E-4</c:v>
                </c:pt>
                <c:pt idx="7938">
                  <c:v>4.8744820862799999E-3</c:v>
                </c:pt>
                <c:pt idx="7939">
                  <c:v>2.77913213067E-2</c:v>
                </c:pt>
                <c:pt idx="7940">
                  <c:v>2.5160109789599998E-3</c:v>
                </c:pt>
                <c:pt idx="7941">
                  <c:v>2.4673081667899999E-3</c:v>
                </c:pt>
                <c:pt idx="7942">
                  <c:v>0</c:v>
                </c:pt>
                <c:pt idx="7943">
                  <c:v>2.15029926845E-2</c:v>
                </c:pt>
                <c:pt idx="7944">
                  <c:v>0</c:v>
                </c:pt>
                <c:pt idx="7945">
                  <c:v>0</c:v>
                </c:pt>
                <c:pt idx="7946">
                  <c:v>1.11280820423E-2</c:v>
                </c:pt>
                <c:pt idx="7947">
                  <c:v>0</c:v>
                </c:pt>
                <c:pt idx="7948">
                  <c:v>0</c:v>
                </c:pt>
                <c:pt idx="7949">
                  <c:v>1.92738682205E-2</c:v>
                </c:pt>
                <c:pt idx="7950">
                  <c:v>0</c:v>
                </c:pt>
                <c:pt idx="7951">
                  <c:v>1.7046665246100001E-3</c:v>
                </c:pt>
                <c:pt idx="7952">
                  <c:v>0</c:v>
                </c:pt>
                <c:pt idx="7953">
                  <c:v>0</c:v>
                </c:pt>
                <c:pt idx="7954">
                  <c:v>1.89267886855E-2</c:v>
                </c:pt>
                <c:pt idx="7955">
                  <c:v>2.25631768953E-4</c:v>
                </c:pt>
                <c:pt idx="7956">
                  <c:v>0</c:v>
                </c:pt>
                <c:pt idx="7957">
                  <c:v>2.0539419087100001E-2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1.93283401788E-3</c:v>
                </c:pt>
                <c:pt idx="7966">
                  <c:v>0</c:v>
                </c:pt>
                <c:pt idx="7967">
                  <c:v>0</c:v>
                </c:pt>
                <c:pt idx="7968">
                  <c:v>1.3157894736800001E-3</c:v>
                </c:pt>
                <c:pt idx="7969">
                  <c:v>0</c:v>
                </c:pt>
                <c:pt idx="7970">
                  <c:v>0</c:v>
                </c:pt>
                <c:pt idx="7971">
                  <c:v>1.30624092888E-2</c:v>
                </c:pt>
                <c:pt idx="7972">
                  <c:v>1.7355371900799998E-2</c:v>
                </c:pt>
                <c:pt idx="7973">
                  <c:v>0</c:v>
                </c:pt>
                <c:pt idx="7974">
                  <c:v>1.9315673289200001E-3</c:v>
                </c:pt>
                <c:pt idx="7975">
                  <c:v>0</c:v>
                </c:pt>
                <c:pt idx="7976">
                  <c:v>1.9069633054000001E-2</c:v>
                </c:pt>
                <c:pt idx="7977">
                  <c:v>0</c:v>
                </c:pt>
                <c:pt idx="7978">
                  <c:v>1.4683847767499999E-2</c:v>
                </c:pt>
                <c:pt idx="7979">
                  <c:v>0</c:v>
                </c:pt>
                <c:pt idx="7980">
                  <c:v>1.02232983589E-2</c:v>
                </c:pt>
                <c:pt idx="7981">
                  <c:v>0</c:v>
                </c:pt>
                <c:pt idx="7982">
                  <c:v>0</c:v>
                </c:pt>
                <c:pt idx="7983">
                  <c:v>1.34069400631E-2</c:v>
                </c:pt>
                <c:pt idx="7984">
                  <c:v>1.5375854214099999E-2</c:v>
                </c:pt>
                <c:pt idx="7985">
                  <c:v>1.6970301971599999E-2</c:v>
                </c:pt>
                <c:pt idx="7986">
                  <c:v>1.75348117586E-2</c:v>
                </c:pt>
                <c:pt idx="7987">
                  <c:v>0</c:v>
                </c:pt>
                <c:pt idx="7988">
                  <c:v>6.7372473532200002E-3</c:v>
                </c:pt>
                <c:pt idx="7989">
                  <c:v>0</c:v>
                </c:pt>
                <c:pt idx="7990">
                  <c:v>0</c:v>
                </c:pt>
                <c:pt idx="7991">
                  <c:v>1.7016317016299999E-2</c:v>
                </c:pt>
                <c:pt idx="7992">
                  <c:v>0</c:v>
                </c:pt>
                <c:pt idx="7993">
                  <c:v>9.1282519397500005E-4</c:v>
                </c:pt>
                <c:pt idx="7994">
                  <c:v>6.7491563554600005E-4</c:v>
                </c:pt>
                <c:pt idx="7995">
                  <c:v>0</c:v>
                </c:pt>
                <c:pt idx="7996">
                  <c:v>6.7804535889600002E-3</c:v>
                </c:pt>
                <c:pt idx="7997">
                  <c:v>0</c:v>
                </c:pt>
                <c:pt idx="7998">
                  <c:v>0</c:v>
                </c:pt>
                <c:pt idx="7999">
                  <c:v>3.88416455987E-2</c:v>
                </c:pt>
                <c:pt idx="8000">
                  <c:v>0</c:v>
                </c:pt>
                <c:pt idx="8001">
                  <c:v>6.27943485086E-3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2.4445564516099999E-2</c:v>
                </c:pt>
                <c:pt idx="8011">
                  <c:v>1.3892273945900001E-2</c:v>
                </c:pt>
                <c:pt idx="8012">
                  <c:v>7.6618882847300004E-3</c:v>
                </c:pt>
                <c:pt idx="8013">
                  <c:v>0</c:v>
                </c:pt>
                <c:pt idx="8014">
                  <c:v>4.51048023348E-3</c:v>
                </c:pt>
                <c:pt idx="8015">
                  <c:v>0</c:v>
                </c:pt>
                <c:pt idx="8016">
                  <c:v>5.8708414872800001E-3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1.0724561862399999E-2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2.8651829112299999E-2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9.9921114909300002E-2</c:v>
                </c:pt>
                <c:pt idx="8031">
                  <c:v>1.6899920781599999E-2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6.8224550093999997E-2</c:v>
                </c:pt>
                <c:pt idx="8041">
                  <c:v>0</c:v>
                </c:pt>
                <c:pt idx="8042">
                  <c:v>0</c:v>
                </c:pt>
                <c:pt idx="8043">
                  <c:v>2.6116479498600003E-4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</c:v>
                </c:pt>
                <c:pt idx="8055">
                  <c:v>0</c:v>
                </c:pt>
                <c:pt idx="8056">
                  <c:v>2.4533856722300002E-4</c:v>
                </c:pt>
                <c:pt idx="8057">
                  <c:v>0</c:v>
                </c:pt>
                <c:pt idx="8058">
                  <c:v>0</c:v>
                </c:pt>
                <c:pt idx="8059">
                  <c:v>7.0989115002399999E-4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6.9589422407800004E-4</c:v>
                </c:pt>
                <c:pt idx="8068">
                  <c:v>0</c:v>
                </c:pt>
                <c:pt idx="8069">
                  <c:v>0</c:v>
                </c:pt>
                <c:pt idx="8070">
                  <c:v>3.0689329556200001E-3</c:v>
                </c:pt>
                <c:pt idx="8071">
                  <c:v>1.7020335985900002E-2</c:v>
                </c:pt>
                <c:pt idx="8072">
                  <c:v>0</c:v>
                </c:pt>
                <c:pt idx="8073">
                  <c:v>0</c:v>
                </c:pt>
                <c:pt idx="8074">
                  <c:v>2.4390243902400001E-4</c:v>
                </c:pt>
                <c:pt idx="8075">
                  <c:v>0</c:v>
                </c:pt>
                <c:pt idx="8076">
                  <c:v>4.2929292929299997E-3</c:v>
                </c:pt>
                <c:pt idx="8077">
                  <c:v>7.62970498474E-4</c:v>
                </c:pt>
                <c:pt idx="8078">
                  <c:v>0</c:v>
                </c:pt>
                <c:pt idx="8079">
                  <c:v>3.0834914611E-3</c:v>
                </c:pt>
                <c:pt idx="8080">
                  <c:v>0</c:v>
                </c:pt>
                <c:pt idx="8081">
                  <c:v>1.6221612178699999E-2</c:v>
                </c:pt>
                <c:pt idx="8082">
                  <c:v>0.114585764294</c:v>
                </c:pt>
                <c:pt idx="8083">
                  <c:v>0</c:v>
                </c:pt>
                <c:pt idx="8084">
                  <c:v>1.47303397482E-2</c:v>
                </c:pt>
                <c:pt idx="8085">
                  <c:v>5.0916496944999998E-4</c:v>
                </c:pt>
                <c:pt idx="8086">
                  <c:v>0</c:v>
                </c:pt>
                <c:pt idx="8087">
                  <c:v>8.9833373581300002E-2</c:v>
                </c:pt>
                <c:pt idx="8088">
                  <c:v>2.1516944593899998E-2</c:v>
                </c:pt>
                <c:pt idx="8089">
                  <c:v>2.7464982147800002E-3</c:v>
                </c:pt>
                <c:pt idx="8090">
                  <c:v>0.121595330739</c:v>
                </c:pt>
                <c:pt idx="8091">
                  <c:v>0</c:v>
                </c:pt>
                <c:pt idx="8092">
                  <c:v>2.5621890547299998E-2</c:v>
                </c:pt>
                <c:pt idx="8093">
                  <c:v>0</c:v>
                </c:pt>
                <c:pt idx="8094">
                  <c:v>0</c:v>
                </c:pt>
                <c:pt idx="8095">
                  <c:v>8.8304368248000004E-2</c:v>
                </c:pt>
                <c:pt idx="8096">
                  <c:v>1.07279693487E-2</c:v>
                </c:pt>
                <c:pt idx="8097">
                  <c:v>0</c:v>
                </c:pt>
                <c:pt idx="8098">
                  <c:v>0.23326133909300001</c:v>
                </c:pt>
                <c:pt idx="8099">
                  <c:v>0</c:v>
                </c:pt>
                <c:pt idx="8100">
                  <c:v>3.2956222331500001E-2</c:v>
                </c:pt>
                <c:pt idx="8101">
                  <c:v>1.9927536231899998E-2</c:v>
                </c:pt>
                <c:pt idx="8102">
                  <c:v>0</c:v>
                </c:pt>
                <c:pt idx="8103">
                  <c:v>5.18147684606E-2</c:v>
                </c:pt>
                <c:pt idx="8104">
                  <c:v>2.3297954957299999E-2</c:v>
                </c:pt>
                <c:pt idx="8105">
                  <c:v>0</c:v>
                </c:pt>
                <c:pt idx="8106">
                  <c:v>8.4043560606100007E-2</c:v>
                </c:pt>
                <c:pt idx="8107">
                  <c:v>2.11936662607E-2</c:v>
                </c:pt>
                <c:pt idx="8108">
                  <c:v>0.16631823461100001</c:v>
                </c:pt>
                <c:pt idx="8109">
                  <c:v>9.6609737445799995E-2</c:v>
                </c:pt>
                <c:pt idx="8110">
                  <c:v>0.11764705882400001</c:v>
                </c:pt>
                <c:pt idx="8111">
                  <c:v>0</c:v>
                </c:pt>
                <c:pt idx="8112">
                  <c:v>4.2456224514299999E-2</c:v>
                </c:pt>
                <c:pt idx="8113">
                  <c:v>3.8263428991900002E-2</c:v>
                </c:pt>
                <c:pt idx="8114">
                  <c:v>3.3874709976799998E-2</c:v>
                </c:pt>
                <c:pt idx="8115">
                  <c:v>4.4224888261600002E-2</c:v>
                </c:pt>
                <c:pt idx="8116">
                  <c:v>0.19576116681899999</c:v>
                </c:pt>
                <c:pt idx="8117">
                  <c:v>3.2052792835299999E-2</c:v>
                </c:pt>
                <c:pt idx="8118">
                  <c:v>1.1481056257200001E-3</c:v>
                </c:pt>
                <c:pt idx="8119">
                  <c:v>0.123711340206</c:v>
                </c:pt>
                <c:pt idx="8120">
                  <c:v>8.3509265775300004E-2</c:v>
                </c:pt>
                <c:pt idx="8121">
                  <c:v>0.13688016528899999</c:v>
                </c:pt>
                <c:pt idx="8122">
                  <c:v>0.12683823529400001</c:v>
                </c:pt>
                <c:pt idx="8123">
                  <c:v>0.19947941315699999</c:v>
                </c:pt>
                <c:pt idx="8124">
                  <c:v>0.14242424242400001</c:v>
                </c:pt>
                <c:pt idx="8125">
                  <c:v>0.15453527435600001</c:v>
                </c:pt>
                <c:pt idx="8126">
                  <c:v>3.3154807447099998E-3</c:v>
                </c:pt>
                <c:pt idx="8127">
                  <c:v>0.108631291278</c:v>
                </c:pt>
                <c:pt idx="8128">
                  <c:v>0.21321184510300001</c:v>
                </c:pt>
                <c:pt idx="8129">
                  <c:v>0.10996150144400001</c:v>
                </c:pt>
                <c:pt idx="8130">
                  <c:v>0.242783620497</c:v>
                </c:pt>
                <c:pt idx="8131">
                  <c:v>0.22575290490899999</c:v>
                </c:pt>
                <c:pt idx="8132">
                  <c:v>0.17009569378</c:v>
                </c:pt>
                <c:pt idx="8133">
                  <c:v>0.201442091032</c:v>
                </c:pt>
                <c:pt idx="8134">
                  <c:v>0.38081197550500001</c:v>
                </c:pt>
                <c:pt idx="8135">
                  <c:v>0.16319523918500001</c:v>
                </c:pt>
                <c:pt idx="8136">
                  <c:v>0.37411971831000002</c:v>
                </c:pt>
                <c:pt idx="8137">
                  <c:v>0.10085025980200001</c:v>
                </c:pt>
                <c:pt idx="8138">
                  <c:v>0.26344086021500002</c:v>
                </c:pt>
                <c:pt idx="8139">
                  <c:v>0.21412090447599999</c:v>
                </c:pt>
                <c:pt idx="8140">
                  <c:v>0.18615314076100001</c:v>
                </c:pt>
                <c:pt idx="8141">
                  <c:v>0.28633932911999999</c:v>
                </c:pt>
                <c:pt idx="8142">
                  <c:v>0.26700367647099998</c:v>
                </c:pt>
                <c:pt idx="8143">
                  <c:v>0.240955631399</c:v>
                </c:pt>
                <c:pt idx="8144">
                  <c:v>0.21769082391799999</c:v>
                </c:pt>
                <c:pt idx="8145">
                  <c:v>0.12029714833500001</c:v>
                </c:pt>
                <c:pt idx="8146">
                  <c:v>0.21791443850299999</c:v>
                </c:pt>
                <c:pt idx="8147">
                  <c:v>0.394236926361</c:v>
                </c:pt>
                <c:pt idx="8148">
                  <c:v>0.23688811188799999</c:v>
                </c:pt>
                <c:pt idx="8149">
                  <c:v>0.273087397871</c:v>
                </c:pt>
                <c:pt idx="8150">
                  <c:v>0.35926724137900001</c:v>
                </c:pt>
                <c:pt idx="8151">
                  <c:v>0.31561530506699997</c:v>
                </c:pt>
                <c:pt idx="8152">
                  <c:v>0.100818041123</c:v>
                </c:pt>
                <c:pt idx="8153">
                  <c:v>0.60537190082600001</c:v>
                </c:pt>
                <c:pt idx="8154">
                  <c:v>0.29094540612499997</c:v>
                </c:pt>
                <c:pt idx="8155">
                  <c:v>0.43603411513899998</c:v>
                </c:pt>
                <c:pt idx="8156">
                  <c:v>0.217536534447</c:v>
                </c:pt>
                <c:pt idx="8157">
                  <c:v>0.28418989547000001</c:v>
                </c:pt>
                <c:pt idx="8158">
                  <c:v>0.419321257547</c:v>
                </c:pt>
                <c:pt idx="8159">
                  <c:v>0.27642617449700002</c:v>
                </c:pt>
                <c:pt idx="8160">
                  <c:v>0.23807026743599999</c:v>
                </c:pt>
                <c:pt idx="8161">
                  <c:v>0.32751492880100003</c:v>
                </c:pt>
                <c:pt idx="8162">
                  <c:v>0.324036619119</c:v>
                </c:pt>
                <c:pt idx="8163">
                  <c:v>0.15336765336800001</c:v>
                </c:pt>
                <c:pt idx="8164">
                  <c:v>2.1216713574400001E-2</c:v>
                </c:pt>
                <c:pt idx="8165">
                  <c:v>0.49701686121900002</c:v>
                </c:pt>
                <c:pt idx="8166">
                  <c:v>0.31580077286399999</c:v>
                </c:pt>
                <c:pt idx="8167">
                  <c:v>0.24224930511000001</c:v>
                </c:pt>
                <c:pt idx="8168">
                  <c:v>5.4740274866100003E-2</c:v>
                </c:pt>
                <c:pt idx="8169">
                  <c:v>0.171278298651</c:v>
                </c:pt>
                <c:pt idx="8170">
                  <c:v>0.31203599550099997</c:v>
                </c:pt>
                <c:pt idx="8171">
                  <c:v>0.165633937083</c:v>
                </c:pt>
                <c:pt idx="8172">
                  <c:v>0.108869987849</c:v>
                </c:pt>
                <c:pt idx="8173">
                  <c:v>0.399935649936</c:v>
                </c:pt>
                <c:pt idx="8174">
                  <c:v>0.35084786243100002</c:v>
                </c:pt>
                <c:pt idx="8175">
                  <c:v>0.37805167101199999</c:v>
                </c:pt>
                <c:pt idx="8176">
                  <c:v>0.10476845483699999</c:v>
                </c:pt>
                <c:pt idx="8177">
                  <c:v>0.38786279683399999</c:v>
                </c:pt>
                <c:pt idx="8178">
                  <c:v>0.31495535714299999</c:v>
                </c:pt>
                <c:pt idx="8179">
                  <c:v>0.24257206208400001</c:v>
                </c:pt>
                <c:pt idx="8180">
                  <c:v>0.182443272977</c:v>
                </c:pt>
                <c:pt idx="8181">
                  <c:v>0.16210882435900001</c:v>
                </c:pt>
                <c:pt idx="8182">
                  <c:v>0.31947743467900003</c:v>
                </c:pt>
                <c:pt idx="8183">
                  <c:v>0.248541947061</c:v>
                </c:pt>
                <c:pt idx="8184">
                  <c:v>0.10014985015</c:v>
                </c:pt>
                <c:pt idx="8185">
                  <c:v>0.50296927446399997</c:v>
                </c:pt>
                <c:pt idx="8186">
                  <c:v>0.26449912126500003</c:v>
                </c:pt>
                <c:pt idx="8187">
                  <c:v>0.11338245780800001</c:v>
                </c:pt>
                <c:pt idx="8188">
                  <c:v>9.9275671069399996E-2</c:v>
                </c:pt>
                <c:pt idx="8189">
                  <c:v>0.136433766806</c:v>
                </c:pt>
                <c:pt idx="8190">
                  <c:v>0.41140404659699997</c:v>
                </c:pt>
                <c:pt idx="8191">
                  <c:v>9.0239798064799995E-2</c:v>
                </c:pt>
                <c:pt idx="8192">
                  <c:v>0.22341440152600001</c:v>
                </c:pt>
                <c:pt idx="8193">
                  <c:v>0.39382889200600002</c:v>
                </c:pt>
                <c:pt idx="8194">
                  <c:v>0.23460473044999999</c:v>
                </c:pt>
                <c:pt idx="8195">
                  <c:v>4.04112864658E-2</c:v>
                </c:pt>
                <c:pt idx="8196">
                  <c:v>1.46994295744E-2</c:v>
                </c:pt>
                <c:pt idx="8197">
                  <c:v>0.36342376052399999</c:v>
                </c:pt>
                <c:pt idx="8198">
                  <c:v>0.61039794608499998</c:v>
                </c:pt>
                <c:pt idx="8199">
                  <c:v>9.6463796006700006E-2</c:v>
                </c:pt>
                <c:pt idx="8200">
                  <c:v>0.24839620220700001</c:v>
                </c:pt>
                <c:pt idx="8201">
                  <c:v>0.36474164133699999</c:v>
                </c:pt>
                <c:pt idx="8202">
                  <c:v>0.150515463918</c:v>
                </c:pt>
                <c:pt idx="8203">
                  <c:v>6.9412662089999994E-2</c:v>
                </c:pt>
                <c:pt idx="8204">
                  <c:v>0.102619047619</c:v>
                </c:pt>
                <c:pt idx="8205">
                  <c:v>0.542010823127</c:v>
                </c:pt>
                <c:pt idx="8206">
                  <c:v>0.66204139228600001</c:v>
                </c:pt>
                <c:pt idx="8207">
                  <c:v>0.226379542396</c:v>
                </c:pt>
                <c:pt idx="8208">
                  <c:v>1.8041920933899998E-2</c:v>
                </c:pt>
                <c:pt idx="8209">
                  <c:v>4.7558494404900002E-2</c:v>
                </c:pt>
                <c:pt idx="8210">
                  <c:v>0.140677527799</c:v>
                </c:pt>
                <c:pt idx="8211">
                  <c:v>4.8856548856500003E-2</c:v>
                </c:pt>
                <c:pt idx="8212">
                  <c:v>0.10480349344999999</c:v>
                </c:pt>
                <c:pt idx="8213">
                  <c:v>0.34886535552199999</c:v>
                </c:pt>
                <c:pt idx="8214">
                  <c:v>0.23935742971900001</c:v>
                </c:pt>
                <c:pt idx="8215">
                  <c:v>4.91634491634E-2</c:v>
                </c:pt>
                <c:pt idx="8216">
                  <c:v>3.9667458432299997E-2</c:v>
                </c:pt>
                <c:pt idx="8217">
                  <c:v>8.5407388001000006E-2</c:v>
                </c:pt>
                <c:pt idx="8218">
                  <c:v>0.23520249221200001</c:v>
                </c:pt>
                <c:pt idx="8219">
                  <c:v>0</c:v>
                </c:pt>
                <c:pt idx="8220">
                  <c:v>0.18675463080400001</c:v>
                </c:pt>
                <c:pt idx="8221">
                  <c:v>0.45358877496</c:v>
                </c:pt>
                <c:pt idx="8222">
                  <c:v>5.0698016164599999E-2</c:v>
                </c:pt>
                <c:pt idx="8223">
                  <c:v>0.23188050930500001</c:v>
                </c:pt>
                <c:pt idx="8224">
                  <c:v>0.171127331711</c:v>
                </c:pt>
                <c:pt idx="8225">
                  <c:v>0.48237527115000001</c:v>
                </c:pt>
                <c:pt idx="8226">
                  <c:v>0.14826422372199999</c:v>
                </c:pt>
                <c:pt idx="8227">
                  <c:v>0.20969668020099999</c:v>
                </c:pt>
                <c:pt idx="8228">
                  <c:v>0.27210884353699999</c:v>
                </c:pt>
                <c:pt idx="8229">
                  <c:v>0.15218870492200001</c:v>
                </c:pt>
                <c:pt idx="8230">
                  <c:v>0.127583749109</c:v>
                </c:pt>
                <c:pt idx="8231">
                  <c:v>0.13305322128899999</c:v>
                </c:pt>
                <c:pt idx="8232">
                  <c:v>0.12267568220199999</c:v>
                </c:pt>
                <c:pt idx="8233">
                  <c:v>0.39168162776799997</c:v>
                </c:pt>
                <c:pt idx="8234">
                  <c:v>0.15012901712400001</c:v>
                </c:pt>
                <c:pt idx="8235">
                  <c:v>0.39045013678200002</c:v>
                </c:pt>
                <c:pt idx="8236">
                  <c:v>0.66455232983699997</c:v>
                </c:pt>
                <c:pt idx="8237">
                  <c:v>7.6409666283100003E-2</c:v>
                </c:pt>
                <c:pt idx="8238">
                  <c:v>0.44659671778299997</c:v>
                </c:pt>
                <c:pt idx="8239">
                  <c:v>0.20009242144200001</c:v>
                </c:pt>
                <c:pt idx="8240">
                  <c:v>0.150906735751</c:v>
                </c:pt>
                <c:pt idx="8241">
                  <c:v>0.34849596478400002</c:v>
                </c:pt>
                <c:pt idx="8242">
                  <c:v>0.26511738202500001</c:v>
                </c:pt>
                <c:pt idx="8243">
                  <c:v>0.117854778195</c:v>
                </c:pt>
                <c:pt idx="8244">
                  <c:v>7.7845617095500003E-2</c:v>
                </c:pt>
                <c:pt idx="8245">
                  <c:v>0.468271334792</c:v>
                </c:pt>
                <c:pt idx="8246">
                  <c:v>0.331573896353</c:v>
                </c:pt>
                <c:pt idx="8247">
                  <c:v>0.16919786096299999</c:v>
                </c:pt>
                <c:pt idx="8248">
                  <c:v>0.22504990020000001</c:v>
                </c:pt>
                <c:pt idx="8249">
                  <c:v>0.57154129405599996</c:v>
                </c:pt>
                <c:pt idx="8250">
                  <c:v>0.37216904039199999</c:v>
                </c:pt>
                <c:pt idx="8251">
                  <c:v>0.245239733884</c:v>
                </c:pt>
                <c:pt idx="8252">
                  <c:v>0.46518324607299999</c:v>
                </c:pt>
                <c:pt idx="8253">
                  <c:v>0.57610431080400004</c:v>
                </c:pt>
                <c:pt idx="8254">
                  <c:v>0.180571428571</c:v>
                </c:pt>
                <c:pt idx="8255">
                  <c:v>0.16522136010999999</c:v>
                </c:pt>
                <c:pt idx="8256">
                  <c:v>0.30092592592599998</c:v>
                </c:pt>
                <c:pt idx="8257">
                  <c:v>0.33086053412499999</c:v>
                </c:pt>
                <c:pt idx="8258">
                  <c:v>0.21270066100099999</c:v>
                </c:pt>
                <c:pt idx="8259">
                  <c:v>0.210066162571</c:v>
                </c:pt>
                <c:pt idx="8260">
                  <c:v>0.32853470436999999</c:v>
                </c:pt>
                <c:pt idx="8261">
                  <c:v>0.44837980406900002</c:v>
                </c:pt>
                <c:pt idx="8262">
                  <c:v>0.52014652014700002</c:v>
                </c:pt>
                <c:pt idx="8263">
                  <c:v>0.17973273942099999</c:v>
                </c:pt>
                <c:pt idx="8264">
                  <c:v>0.52129297075400005</c:v>
                </c:pt>
                <c:pt idx="8265">
                  <c:v>0.27450563470099998</c:v>
                </c:pt>
                <c:pt idx="8266">
                  <c:v>0.11916130371600001</c:v>
                </c:pt>
                <c:pt idx="8267">
                  <c:v>0.46674937965300001</c:v>
                </c:pt>
                <c:pt idx="8268">
                  <c:v>0.50352198202599996</c:v>
                </c:pt>
                <c:pt idx="8269">
                  <c:v>0.249781468531</c:v>
                </c:pt>
                <c:pt idx="8270">
                  <c:v>0.25902777777800001</c:v>
                </c:pt>
                <c:pt idx="8271">
                  <c:v>0.25175973721299999</c:v>
                </c:pt>
                <c:pt idx="8272">
                  <c:v>0.47367161321200002</c:v>
                </c:pt>
                <c:pt idx="8273">
                  <c:v>0.39188576609199999</c:v>
                </c:pt>
                <c:pt idx="8274">
                  <c:v>0.13963480128899999</c:v>
                </c:pt>
                <c:pt idx="8275">
                  <c:v>0.61575239053800002</c:v>
                </c:pt>
                <c:pt idx="8276">
                  <c:v>0.397538328655</c:v>
                </c:pt>
                <c:pt idx="8277">
                  <c:v>8.0049009597700005E-2</c:v>
                </c:pt>
                <c:pt idx="8278">
                  <c:v>0.55035705491300002</c:v>
                </c:pt>
                <c:pt idx="8279">
                  <c:v>0.14634659928400001</c:v>
                </c:pt>
                <c:pt idx="8280">
                  <c:v>0.38682394836400003</c:v>
                </c:pt>
                <c:pt idx="8281">
                  <c:v>0.179202092871</c:v>
                </c:pt>
                <c:pt idx="8282">
                  <c:v>0.50582182507399998</c:v>
                </c:pt>
                <c:pt idx="8283">
                  <c:v>0.34635352286799997</c:v>
                </c:pt>
                <c:pt idx="8284">
                  <c:v>0.25781637717099998</c:v>
                </c:pt>
                <c:pt idx="8285">
                  <c:v>0.29834401709399999</c:v>
                </c:pt>
                <c:pt idx="8286">
                  <c:v>0.63190184049099996</c:v>
                </c:pt>
                <c:pt idx="8287">
                  <c:v>0.37513007284099997</c:v>
                </c:pt>
                <c:pt idx="8288">
                  <c:v>0.24843423799600001</c:v>
                </c:pt>
                <c:pt idx="8289">
                  <c:v>0.54072790294600004</c:v>
                </c:pt>
                <c:pt idx="8290">
                  <c:v>0.111916062953</c:v>
                </c:pt>
                <c:pt idx="8291">
                  <c:v>0.448698773557</c:v>
                </c:pt>
                <c:pt idx="8292">
                  <c:v>0.16975857687400001</c:v>
                </c:pt>
                <c:pt idx="8293">
                  <c:v>0.33871915393699997</c:v>
                </c:pt>
                <c:pt idx="8294">
                  <c:v>0.26089225150000001</c:v>
                </c:pt>
                <c:pt idx="8295">
                  <c:v>0.20261256253500001</c:v>
                </c:pt>
                <c:pt idx="8296">
                  <c:v>0.208478669171</c:v>
                </c:pt>
                <c:pt idx="8297">
                  <c:v>7.8865979381399998E-2</c:v>
                </c:pt>
                <c:pt idx="8298">
                  <c:v>0.28633879781400001</c:v>
                </c:pt>
                <c:pt idx="8299">
                  <c:v>0.48850235849099999</c:v>
                </c:pt>
                <c:pt idx="8300">
                  <c:v>0.61157279162800005</c:v>
                </c:pt>
                <c:pt idx="8301">
                  <c:v>0.239456159822</c:v>
                </c:pt>
                <c:pt idx="8302">
                  <c:v>0.51609093593199995</c:v>
                </c:pt>
                <c:pt idx="8303">
                  <c:v>0.47903840516000001</c:v>
                </c:pt>
                <c:pt idx="8304">
                  <c:v>0.58057726999399994</c:v>
                </c:pt>
                <c:pt idx="8305">
                  <c:v>0.59691358024700003</c:v>
                </c:pt>
                <c:pt idx="8306">
                  <c:v>0.36209417958500001</c:v>
                </c:pt>
                <c:pt idx="8307">
                  <c:v>0.56754278728600005</c:v>
                </c:pt>
                <c:pt idx="8308">
                  <c:v>0.46753246753200001</c:v>
                </c:pt>
                <c:pt idx="8309">
                  <c:v>0.45266626722600001</c:v>
                </c:pt>
                <c:pt idx="8310">
                  <c:v>0.57584182885400004</c:v>
                </c:pt>
                <c:pt idx="8311">
                  <c:v>0.45449065702199998</c:v>
                </c:pt>
                <c:pt idx="8312">
                  <c:v>0.60147957542599995</c:v>
                </c:pt>
                <c:pt idx="8313">
                  <c:v>0.47601476014799998</c:v>
                </c:pt>
                <c:pt idx="8314">
                  <c:v>0.65101674641100005</c:v>
                </c:pt>
                <c:pt idx="8315">
                  <c:v>0.57173317087999997</c:v>
                </c:pt>
                <c:pt idx="8316">
                  <c:v>0.52625368731599997</c:v>
                </c:pt>
                <c:pt idx="8317">
                  <c:v>0.41632047477700002</c:v>
                </c:pt>
                <c:pt idx="8318">
                  <c:v>0.538652592363</c:v>
                </c:pt>
                <c:pt idx="8319">
                  <c:v>0.62986813860799995</c:v>
                </c:pt>
                <c:pt idx="8320">
                  <c:v>0.49499705709199998</c:v>
                </c:pt>
                <c:pt idx="8321">
                  <c:v>0.51007299270100004</c:v>
                </c:pt>
                <c:pt idx="8322">
                  <c:v>0.60194963444399996</c:v>
                </c:pt>
                <c:pt idx="8323">
                  <c:v>0.49192650334100002</c:v>
                </c:pt>
                <c:pt idx="8324">
                  <c:v>0.56000000000000005</c:v>
                </c:pt>
                <c:pt idx="8325">
                  <c:v>0.57381150959100002</c:v>
                </c:pt>
                <c:pt idx="8326">
                  <c:v>0.417039106145</c:v>
                </c:pt>
                <c:pt idx="8327">
                  <c:v>0.53061224489799996</c:v>
                </c:pt>
                <c:pt idx="8328">
                  <c:v>0.65527448869799998</c:v>
                </c:pt>
                <c:pt idx="8329">
                  <c:v>0.59746098915599999</c:v>
                </c:pt>
                <c:pt idx="8330">
                  <c:v>0.47905759162299999</c:v>
                </c:pt>
                <c:pt idx="8331">
                  <c:v>0.52756528620400001</c:v>
                </c:pt>
                <c:pt idx="8332">
                  <c:v>0.52274459974599996</c:v>
                </c:pt>
                <c:pt idx="8333">
                  <c:v>0.57165313073099999</c:v>
                </c:pt>
                <c:pt idx="8334">
                  <c:v>0.51939825811600004</c:v>
                </c:pt>
                <c:pt idx="8335">
                  <c:v>0.52461578536099995</c:v>
                </c:pt>
                <c:pt idx="8336">
                  <c:v>0.55715705765400003</c:v>
                </c:pt>
                <c:pt idx="8337">
                  <c:v>0.66766766766800001</c:v>
                </c:pt>
                <c:pt idx="8338">
                  <c:v>0.426406370408</c:v>
                </c:pt>
                <c:pt idx="8339">
                  <c:v>0.52250247279899997</c:v>
                </c:pt>
                <c:pt idx="8340">
                  <c:v>0.67880713761900002</c:v>
                </c:pt>
                <c:pt idx="8341">
                  <c:v>0.52935737401799998</c:v>
                </c:pt>
                <c:pt idx="8342">
                  <c:v>0.48612153038299999</c:v>
                </c:pt>
                <c:pt idx="8343">
                  <c:v>0.62540716612400005</c:v>
                </c:pt>
                <c:pt idx="8344">
                  <c:v>0.41788856304999999</c:v>
                </c:pt>
                <c:pt idx="8345">
                  <c:v>0.69960668633199996</c:v>
                </c:pt>
                <c:pt idx="8346">
                  <c:v>0.44289765403499998</c:v>
                </c:pt>
                <c:pt idx="8347">
                  <c:v>0.402970047823</c:v>
                </c:pt>
                <c:pt idx="8348">
                  <c:v>0.64011127971699999</c:v>
                </c:pt>
                <c:pt idx="8349">
                  <c:v>0.58022147823799997</c:v>
                </c:pt>
                <c:pt idx="8350">
                  <c:v>0.32210242587600002</c:v>
                </c:pt>
                <c:pt idx="8351">
                  <c:v>0.63363821138200005</c:v>
                </c:pt>
                <c:pt idx="8352">
                  <c:v>0.46085594989599998</c:v>
                </c:pt>
                <c:pt idx="8353">
                  <c:v>0.53587786259500003</c:v>
                </c:pt>
                <c:pt idx="8354">
                  <c:v>0.41398672792199998</c:v>
                </c:pt>
                <c:pt idx="8355">
                  <c:v>0.330195878911</c:v>
                </c:pt>
                <c:pt idx="8356">
                  <c:v>0.56529471544700005</c:v>
                </c:pt>
                <c:pt idx="8357">
                  <c:v>0.63414634146299997</c:v>
                </c:pt>
                <c:pt idx="8358">
                  <c:v>0.36115527291999999</c:v>
                </c:pt>
                <c:pt idx="8359">
                  <c:v>0.40730067243000001</c:v>
                </c:pt>
                <c:pt idx="8360">
                  <c:v>0.63111111111100004</c:v>
                </c:pt>
                <c:pt idx="8361">
                  <c:v>0.40488173125299998</c:v>
                </c:pt>
                <c:pt idx="8362">
                  <c:v>0.56165473349200001</c:v>
                </c:pt>
                <c:pt idx="8363">
                  <c:v>0.63573977491099998</c:v>
                </c:pt>
                <c:pt idx="8364">
                  <c:v>0.56931100741100005</c:v>
                </c:pt>
                <c:pt idx="8365">
                  <c:v>0.62053445850900002</c:v>
                </c:pt>
                <c:pt idx="8366">
                  <c:v>0.53395061728399995</c:v>
                </c:pt>
                <c:pt idx="8367">
                  <c:v>0.51994680851099995</c:v>
                </c:pt>
                <c:pt idx="8368">
                  <c:v>0.67993177942000005</c:v>
                </c:pt>
                <c:pt idx="8369">
                  <c:v>0.61160714285700002</c:v>
                </c:pt>
                <c:pt idx="8370">
                  <c:v>0.52063213345000003</c:v>
                </c:pt>
                <c:pt idx="8371">
                  <c:v>0.427009155646</c:v>
                </c:pt>
                <c:pt idx="8372">
                  <c:v>0.51696770662299996</c:v>
                </c:pt>
                <c:pt idx="8373">
                  <c:v>0.68215297450400003</c:v>
                </c:pt>
                <c:pt idx="8374">
                  <c:v>0.437387503214</c:v>
                </c:pt>
                <c:pt idx="8375">
                  <c:v>0.520984455959</c:v>
                </c:pt>
                <c:pt idx="8376">
                  <c:v>0.55543113101899999</c:v>
                </c:pt>
                <c:pt idx="8377">
                  <c:v>0.40073626084699998</c:v>
                </c:pt>
                <c:pt idx="8378">
                  <c:v>0.36343058350099999</c:v>
                </c:pt>
                <c:pt idx="8379">
                  <c:v>0.50054704595199995</c:v>
                </c:pt>
                <c:pt idx="8380">
                  <c:v>0.53708298869600002</c:v>
                </c:pt>
                <c:pt idx="8381">
                  <c:v>0.53881541115599996</c:v>
                </c:pt>
                <c:pt idx="8382">
                  <c:v>0.62690951821399998</c:v>
                </c:pt>
                <c:pt idx="8383">
                  <c:v>0.59324480369499999</c:v>
                </c:pt>
                <c:pt idx="8384">
                  <c:v>0.66437742609700001</c:v>
                </c:pt>
                <c:pt idx="8385">
                  <c:v>0.58280621046600001</c:v>
                </c:pt>
                <c:pt idx="8386">
                  <c:v>0.50772254984599996</c:v>
                </c:pt>
                <c:pt idx="8387">
                  <c:v>0.63595505618000003</c:v>
                </c:pt>
                <c:pt idx="8388">
                  <c:v>0.59953366365500005</c:v>
                </c:pt>
                <c:pt idx="8389">
                  <c:v>0.53713968957900005</c:v>
                </c:pt>
                <c:pt idx="8390">
                  <c:v>0.60366361365499999</c:v>
                </c:pt>
                <c:pt idx="8391">
                  <c:v>0.62390582553600005</c:v>
                </c:pt>
                <c:pt idx="8392">
                  <c:v>0.52435112277600004</c:v>
                </c:pt>
                <c:pt idx="8393">
                  <c:v>0.64212740384599998</c:v>
                </c:pt>
                <c:pt idx="8394">
                  <c:v>0.63535911602200001</c:v>
                </c:pt>
                <c:pt idx="8395">
                  <c:v>0.56588419405299994</c:v>
                </c:pt>
                <c:pt idx="8396">
                  <c:v>0.65635738831599999</c:v>
                </c:pt>
                <c:pt idx="8397">
                  <c:v>0.51896024464799995</c:v>
                </c:pt>
                <c:pt idx="8398">
                  <c:v>0.61397984886599999</c:v>
                </c:pt>
                <c:pt idx="8399">
                  <c:v>0.59851180847600005</c:v>
                </c:pt>
                <c:pt idx="8400">
                  <c:v>0.55699063609900001</c:v>
                </c:pt>
                <c:pt idx="8401">
                  <c:v>0.75672913117499996</c:v>
                </c:pt>
                <c:pt idx="8402">
                  <c:v>0.62142135399099996</c:v>
                </c:pt>
                <c:pt idx="8403">
                  <c:v>0.65074024226100002</c:v>
                </c:pt>
                <c:pt idx="8404">
                  <c:v>0.71825262445000004</c:v>
                </c:pt>
                <c:pt idx="8405">
                  <c:v>0.66030410870300005</c:v>
                </c:pt>
                <c:pt idx="8406">
                  <c:v>0.64780088646400003</c:v>
                </c:pt>
                <c:pt idx="8407">
                  <c:v>0.56747967479700001</c:v>
                </c:pt>
                <c:pt idx="8408">
                  <c:v>0.670318384115</c:v>
                </c:pt>
                <c:pt idx="8409">
                  <c:v>0.69023801310800004</c:v>
                </c:pt>
                <c:pt idx="8410">
                  <c:v>0.59537760416700003</c:v>
                </c:pt>
                <c:pt idx="8411">
                  <c:v>0.59839893262199995</c:v>
                </c:pt>
                <c:pt idx="8412">
                  <c:v>0.47097156398099999</c:v>
                </c:pt>
                <c:pt idx="8413">
                  <c:v>0.59767054908499995</c:v>
                </c:pt>
                <c:pt idx="8414">
                  <c:v>0.587872892348</c:v>
                </c:pt>
                <c:pt idx="8415">
                  <c:v>0.62830378052900004</c:v>
                </c:pt>
                <c:pt idx="8416">
                  <c:v>0.55969436485199997</c:v>
                </c:pt>
                <c:pt idx="8417">
                  <c:v>0.59529411764700002</c:v>
                </c:pt>
                <c:pt idx="8418">
                  <c:v>0.597912053148</c:v>
                </c:pt>
                <c:pt idx="8419">
                  <c:v>0.694444444444</c:v>
                </c:pt>
                <c:pt idx="8420">
                  <c:v>0.664206642066</c:v>
                </c:pt>
                <c:pt idx="8421">
                  <c:v>0.551481820959</c:v>
                </c:pt>
                <c:pt idx="8422">
                  <c:v>0.66939443535200005</c:v>
                </c:pt>
                <c:pt idx="8423">
                  <c:v>0.58466353677600003</c:v>
                </c:pt>
                <c:pt idx="8424">
                  <c:v>0.53015384615399996</c:v>
                </c:pt>
                <c:pt idx="8425">
                  <c:v>0.586927670869</c:v>
                </c:pt>
                <c:pt idx="8426">
                  <c:v>0.63128317202600004</c:v>
                </c:pt>
                <c:pt idx="8427">
                  <c:v>0.62539086929300003</c:v>
                </c:pt>
                <c:pt idx="8428">
                  <c:v>0.59831081081100002</c:v>
                </c:pt>
                <c:pt idx="8429">
                  <c:v>0.53267873580900005</c:v>
                </c:pt>
                <c:pt idx="8430">
                  <c:v>0.63578069894199996</c:v>
                </c:pt>
                <c:pt idx="8431">
                  <c:v>0.63285863146900001</c:v>
                </c:pt>
                <c:pt idx="8432">
                  <c:v>0.53836595215899996</c:v>
                </c:pt>
                <c:pt idx="8433">
                  <c:v>0.60925619834699996</c:v>
                </c:pt>
                <c:pt idx="8434">
                  <c:v>0.71350799591699998</c:v>
                </c:pt>
                <c:pt idx="8435">
                  <c:v>0.68607422539999996</c:v>
                </c:pt>
                <c:pt idx="8436">
                  <c:v>0.65651727677000005</c:v>
                </c:pt>
                <c:pt idx="8437">
                  <c:v>0.454740061162</c:v>
                </c:pt>
                <c:pt idx="8438">
                  <c:v>0.610284605433</c:v>
                </c:pt>
                <c:pt idx="8439">
                  <c:v>0.59176552686700001</c:v>
                </c:pt>
                <c:pt idx="8440">
                  <c:v>0.42461719670199999</c:v>
                </c:pt>
                <c:pt idx="8441">
                  <c:v>0.63765112262500001</c:v>
                </c:pt>
                <c:pt idx="8442">
                  <c:v>0.47855187100699997</c:v>
                </c:pt>
                <c:pt idx="8443">
                  <c:v>0.52710646636199998</c:v>
                </c:pt>
                <c:pt idx="8444">
                  <c:v>0.64663618550000002</c:v>
                </c:pt>
                <c:pt idx="8445">
                  <c:v>0.44025338324199997</c:v>
                </c:pt>
                <c:pt idx="8446">
                  <c:v>0.59838969404200004</c:v>
                </c:pt>
                <c:pt idx="8447">
                  <c:v>0.62612612612600005</c:v>
                </c:pt>
                <c:pt idx="8448">
                  <c:v>0.33954912329499998</c:v>
                </c:pt>
                <c:pt idx="8449">
                  <c:v>0.63343749999999999</c:v>
                </c:pt>
                <c:pt idx="8450">
                  <c:v>0.59925210345900004</c:v>
                </c:pt>
                <c:pt idx="8451">
                  <c:v>0.64512119328799999</c:v>
                </c:pt>
                <c:pt idx="8452">
                  <c:v>0.46072589382399998</c:v>
                </c:pt>
                <c:pt idx="8453">
                  <c:v>0.58590704647699998</c:v>
                </c:pt>
                <c:pt idx="8454">
                  <c:v>0.60376775787500003</c:v>
                </c:pt>
                <c:pt idx="8455">
                  <c:v>0.614421020471</c:v>
                </c:pt>
                <c:pt idx="8456">
                  <c:v>0.51946508172399997</c:v>
                </c:pt>
                <c:pt idx="8457">
                  <c:v>0.59369144284800002</c:v>
                </c:pt>
                <c:pt idx="8458">
                  <c:v>0.59658068386300001</c:v>
                </c:pt>
                <c:pt idx="8459">
                  <c:v>0.51725200246500003</c:v>
                </c:pt>
                <c:pt idx="8460">
                  <c:v>0.45341435185200002</c:v>
                </c:pt>
                <c:pt idx="8461">
                  <c:v>0.60134486071100002</c:v>
                </c:pt>
                <c:pt idx="8462">
                  <c:v>0.55714721121599997</c:v>
                </c:pt>
                <c:pt idx="8463">
                  <c:v>0.56978908188599997</c:v>
                </c:pt>
                <c:pt idx="8464">
                  <c:v>0.49839134249799999</c:v>
                </c:pt>
                <c:pt idx="8465">
                  <c:v>0.57838179519599997</c:v>
                </c:pt>
                <c:pt idx="8466">
                  <c:v>0.56507162450500004</c:v>
                </c:pt>
                <c:pt idx="8467">
                  <c:v>0.53129506778199997</c:v>
                </c:pt>
                <c:pt idx="8468">
                  <c:v>0.55620572836500004</c:v>
                </c:pt>
                <c:pt idx="8469">
                  <c:v>0.57598197037999999</c:v>
                </c:pt>
                <c:pt idx="8470">
                  <c:v>0.59258104738200001</c:v>
                </c:pt>
                <c:pt idx="8471">
                  <c:v>0.61028684470799999</c:v>
                </c:pt>
                <c:pt idx="8472">
                  <c:v>0.608076795763</c:v>
                </c:pt>
                <c:pt idx="8473">
                  <c:v>0.64479495268099996</c:v>
                </c:pt>
                <c:pt idx="8474">
                  <c:v>0.49627228525099998</c:v>
                </c:pt>
                <c:pt idx="8475">
                  <c:v>0.49891270580899999</c:v>
                </c:pt>
                <c:pt idx="8476">
                  <c:v>0.67679102013900005</c:v>
                </c:pt>
                <c:pt idx="8477">
                  <c:v>0.58283828382799996</c:v>
                </c:pt>
                <c:pt idx="8478">
                  <c:v>0.64434755527900001</c:v>
                </c:pt>
                <c:pt idx="8479">
                  <c:v>0.64819117158999995</c:v>
                </c:pt>
                <c:pt idx="8480">
                  <c:v>0.71236470974099997</c:v>
                </c:pt>
                <c:pt idx="8481">
                  <c:v>0.66452854393799998</c:v>
                </c:pt>
                <c:pt idx="8482">
                  <c:v>0.60731211916000005</c:v>
                </c:pt>
                <c:pt idx="8483">
                  <c:v>0.51642901425900001</c:v>
                </c:pt>
                <c:pt idx="8484">
                  <c:v>0.707590759076</c:v>
                </c:pt>
                <c:pt idx="8485">
                  <c:v>0.64042695130100002</c:v>
                </c:pt>
                <c:pt idx="8486">
                  <c:v>0.50139968895800002</c:v>
                </c:pt>
                <c:pt idx="8487">
                  <c:v>0.41257899488400002</c:v>
                </c:pt>
                <c:pt idx="8488">
                  <c:v>0.73231170524900002</c:v>
                </c:pt>
                <c:pt idx="8489">
                  <c:v>0.58363817758600001</c:v>
                </c:pt>
                <c:pt idx="8490">
                  <c:v>0.52879236591000001</c:v>
                </c:pt>
                <c:pt idx="8491">
                  <c:v>0.62056850846400002</c:v>
                </c:pt>
                <c:pt idx="8492">
                  <c:v>0.62306136210399998</c:v>
                </c:pt>
                <c:pt idx="8493">
                  <c:v>0.53428761651099999</c:v>
                </c:pt>
                <c:pt idx="8494">
                  <c:v>0.47985781990499998</c:v>
                </c:pt>
                <c:pt idx="8495">
                  <c:v>0.75132275132299997</c:v>
                </c:pt>
                <c:pt idx="8496">
                  <c:v>0.67227456258399998</c:v>
                </c:pt>
                <c:pt idx="8497">
                  <c:v>0.60287081339699999</c:v>
                </c:pt>
                <c:pt idx="8498">
                  <c:v>0.331642189586</c:v>
                </c:pt>
                <c:pt idx="8499">
                  <c:v>0.67624633431100001</c:v>
                </c:pt>
                <c:pt idx="8500">
                  <c:v>0.45952242283099998</c:v>
                </c:pt>
                <c:pt idx="8501">
                  <c:v>0.45524161605500002</c:v>
                </c:pt>
                <c:pt idx="8502">
                  <c:v>0.65376044568199998</c:v>
                </c:pt>
                <c:pt idx="8503">
                  <c:v>0.58847497089599998</c:v>
                </c:pt>
                <c:pt idx="8504">
                  <c:v>0.497043086455</c:v>
                </c:pt>
                <c:pt idx="8505">
                  <c:v>0.782826874826</c:v>
                </c:pt>
                <c:pt idx="8506">
                  <c:v>0.54808242701800003</c:v>
                </c:pt>
                <c:pt idx="8507">
                  <c:v>0.58370904719000005</c:v>
                </c:pt>
                <c:pt idx="8508">
                  <c:v>0.54319880418499999</c:v>
                </c:pt>
                <c:pt idx="8509">
                  <c:v>0.62119895742800002</c:v>
                </c:pt>
                <c:pt idx="8510">
                  <c:v>0.57029177718799995</c:v>
                </c:pt>
                <c:pt idx="8511">
                  <c:v>0.57283680175200002</c:v>
                </c:pt>
                <c:pt idx="8512">
                  <c:v>0.49754204398399998</c:v>
                </c:pt>
                <c:pt idx="8513">
                  <c:v>0.76467611335999996</c:v>
                </c:pt>
                <c:pt idx="8514">
                  <c:v>0.52873855544299997</c:v>
                </c:pt>
                <c:pt idx="8515">
                  <c:v>0.66339066339099995</c:v>
                </c:pt>
                <c:pt idx="8516">
                  <c:v>0.42684132476499997</c:v>
                </c:pt>
                <c:pt idx="8517">
                  <c:v>0.28960038517100001</c:v>
                </c:pt>
                <c:pt idx="8518">
                  <c:v>0.79090161688100002</c:v>
                </c:pt>
                <c:pt idx="8519">
                  <c:v>0.63641425389799999</c:v>
                </c:pt>
                <c:pt idx="8520">
                  <c:v>0.37652947719699997</c:v>
                </c:pt>
                <c:pt idx="8521">
                  <c:v>0.45376574644899997</c:v>
                </c:pt>
                <c:pt idx="8522">
                  <c:v>0.69010201268299998</c:v>
                </c:pt>
                <c:pt idx="8523">
                  <c:v>0.75866084425000002</c:v>
                </c:pt>
                <c:pt idx="8524">
                  <c:v>0.44776119402999998</c:v>
                </c:pt>
                <c:pt idx="8525">
                  <c:v>0.424688849378</c:v>
                </c:pt>
                <c:pt idx="8526">
                  <c:v>0.71937765205100002</c:v>
                </c:pt>
                <c:pt idx="8527">
                  <c:v>0.63732681336599994</c:v>
                </c:pt>
                <c:pt idx="8528">
                  <c:v>0.42580982236199999</c:v>
                </c:pt>
                <c:pt idx="8529">
                  <c:v>0.75837451949500001</c:v>
                </c:pt>
                <c:pt idx="8530">
                  <c:v>0.73740590619599999</c:v>
                </c:pt>
                <c:pt idx="8531">
                  <c:v>0.58193041526400002</c:v>
                </c:pt>
                <c:pt idx="8532">
                  <c:v>0.65757660950200003</c:v>
                </c:pt>
                <c:pt idx="8533">
                  <c:v>0.78975363941800003</c:v>
                </c:pt>
                <c:pt idx="8534">
                  <c:v>0.66314888762099999</c:v>
                </c:pt>
                <c:pt idx="8535">
                  <c:v>0.69580119965700005</c:v>
                </c:pt>
                <c:pt idx="8536">
                  <c:v>0.39994734070600002</c:v>
                </c:pt>
                <c:pt idx="8537">
                  <c:v>0.64413752571299998</c:v>
                </c:pt>
                <c:pt idx="8538">
                  <c:v>0.625148986889</c:v>
                </c:pt>
                <c:pt idx="8539">
                  <c:v>0.56744704570799998</c:v>
                </c:pt>
                <c:pt idx="8540">
                  <c:v>0.53303964757699995</c:v>
                </c:pt>
                <c:pt idx="8541">
                  <c:v>0.65591707457500004</c:v>
                </c:pt>
                <c:pt idx="8542">
                  <c:v>0.71003375268500002</c:v>
                </c:pt>
                <c:pt idx="8543">
                  <c:v>0.74528584256200003</c:v>
                </c:pt>
                <c:pt idx="8544">
                  <c:v>0.447621592731</c:v>
                </c:pt>
                <c:pt idx="8545">
                  <c:v>0.80223880596999997</c:v>
                </c:pt>
                <c:pt idx="8546">
                  <c:v>0.67554179566600003</c:v>
                </c:pt>
                <c:pt idx="8547">
                  <c:v>0.79250295159399997</c:v>
                </c:pt>
                <c:pt idx="8548">
                  <c:v>0.705642633229</c:v>
                </c:pt>
                <c:pt idx="8549">
                  <c:v>0.47123210777399999</c:v>
                </c:pt>
                <c:pt idx="8550">
                  <c:v>0.82288918205799999</c:v>
                </c:pt>
                <c:pt idx="8551">
                  <c:v>0.64319396416200003</c:v>
                </c:pt>
                <c:pt idx="8552">
                  <c:v>0.49869451697099998</c:v>
                </c:pt>
                <c:pt idx="8553">
                  <c:v>0.57835019932499998</c:v>
                </c:pt>
                <c:pt idx="8554">
                  <c:v>0.64243027888399995</c:v>
                </c:pt>
                <c:pt idx="8555">
                  <c:v>0.56878721403900001</c:v>
                </c:pt>
                <c:pt idx="8556">
                  <c:v>0.81790540540500001</c:v>
                </c:pt>
                <c:pt idx="8557">
                  <c:v>0.70233333333299997</c:v>
                </c:pt>
                <c:pt idx="8558">
                  <c:v>0.67889030612199996</c:v>
                </c:pt>
                <c:pt idx="8559">
                  <c:v>0.74967907573799997</c:v>
                </c:pt>
                <c:pt idx="8560">
                  <c:v>0.63192488262900004</c:v>
                </c:pt>
                <c:pt idx="8561">
                  <c:v>0.78698423347900004</c:v>
                </c:pt>
                <c:pt idx="8562">
                  <c:v>0.53150506039800005</c:v>
                </c:pt>
                <c:pt idx="8563">
                  <c:v>0.62572107227700002</c:v>
                </c:pt>
                <c:pt idx="8564">
                  <c:v>0.71998624011000001</c:v>
                </c:pt>
                <c:pt idx="8565">
                  <c:v>0.68428277282100003</c:v>
                </c:pt>
                <c:pt idx="8566">
                  <c:v>0.45827725437400002</c:v>
                </c:pt>
                <c:pt idx="8567">
                  <c:v>0.678620689655</c:v>
                </c:pt>
                <c:pt idx="8568">
                  <c:v>0.63576881134100005</c:v>
                </c:pt>
                <c:pt idx="8569">
                  <c:v>0.595883361921</c:v>
                </c:pt>
                <c:pt idx="8570">
                  <c:v>0.58611481976000002</c:v>
                </c:pt>
                <c:pt idx="8571">
                  <c:v>0.663931368892</c:v>
                </c:pt>
                <c:pt idx="8572">
                  <c:v>0.73494834342699999</c:v>
                </c:pt>
                <c:pt idx="8573">
                  <c:v>0.78816311800799999</c:v>
                </c:pt>
                <c:pt idx="8574">
                  <c:v>0.61209068010099998</c:v>
                </c:pt>
                <c:pt idx="8575">
                  <c:v>0.78279725334299999</c:v>
                </c:pt>
                <c:pt idx="8576">
                  <c:v>0.68024861878499998</c:v>
                </c:pt>
                <c:pt idx="8577">
                  <c:v>0.57293127629700003</c:v>
                </c:pt>
                <c:pt idx="8578">
                  <c:v>0.72937062937099995</c:v>
                </c:pt>
                <c:pt idx="8579">
                  <c:v>0.58518005540200002</c:v>
                </c:pt>
                <c:pt idx="8580">
                  <c:v>0.78677230451299995</c:v>
                </c:pt>
                <c:pt idx="8581">
                  <c:v>0.60547008547000003</c:v>
                </c:pt>
                <c:pt idx="8582">
                  <c:v>0.842784380306</c:v>
                </c:pt>
                <c:pt idx="8583">
                  <c:v>0.67339387823700003</c:v>
                </c:pt>
                <c:pt idx="8584">
                  <c:v>0.62413358538099994</c:v>
                </c:pt>
                <c:pt idx="8585">
                  <c:v>0.70382645375099995</c:v>
                </c:pt>
                <c:pt idx="8586">
                  <c:v>0.50050083472499995</c:v>
                </c:pt>
                <c:pt idx="8587">
                  <c:v>0.45466534784000001</c:v>
                </c:pt>
                <c:pt idx="8588">
                  <c:v>0.55247399936999997</c:v>
                </c:pt>
                <c:pt idx="8589">
                  <c:v>0.66532383018300001</c:v>
                </c:pt>
                <c:pt idx="8590">
                  <c:v>0.53075030750300001</c:v>
                </c:pt>
                <c:pt idx="8591">
                  <c:v>0.54655747649399999</c:v>
                </c:pt>
                <c:pt idx="8592">
                  <c:v>0.66164941988100001</c:v>
                </c:pt>
                <c:pt idx="8593">
                  <c:v>0.59779077322899998</c:v>
                </c:pt>
                <c:pt idx="8594">
                  <c:v>0.62598425196899998</c:v>
                </c:pt>
                <c:pt idx="8595">
                  <c:v>0.54283965728299999</c:v>
                </c:pt>
                <c:pt idx="8596">
                  <c:v>0.56360140980499995</c:v>
                </c:pt>
                <c:pt idx="8597">
                  <c:v>0.61737523105400005</c:v>
                </c:pt>
                <c:pt idx="8598">
                  <c:v>0.69295958279000003</c:v>
                </c:pt>
                <c:pt idx="8599">
                  <c:v>0.66012186865300004</c:v>
                </c:pt>
                <c:pt idx="8600">
                  <c:v>0.63982102908299998</c:v>
                </c:pt>
                <c:pt idx="8601">
                  <c:v>0.59980867346900002</c:v>
                </c:pt>
                <c:pt idx="8602">
                  <c:v>0.66232430579400003</c:v>
                </c:pt>
                <c:pt idx="8603">
                  <c:v>0.65994623655899998</c:v>
                </c:pt>
                <c:pt idx="8604">
                  <c:v>0.61501901140699999</c:v>
                </c:pt>
                <c:pt idx="8605">
                  <c:v>0.54089279895700004</c:v>
                </c:pt>
                <c:pt idx="8606">
                  <c:v>0.74341430037599998</c:v>
                </c:pt>
                <c:pt idx="8607">
                  <c:v>0.53027278775800002</c:v>
                </c:pt>
                <c:pt idx="8608">
                  <c:v>0.73403532608699995</c:v>
                </c:pt>
                <c:pt idx="8609">
                  <c:v>0.61355605525199997</c:v>
                </c:pt>
                <c:pt idx="8610">
                  <c:v>0.71346023113500001</c:v>
                </c:pt>
                <c:pt idx="8611">
                  <c:v>0.68776930725899998</c:v>
                </c:pt>
                <c:pt idx="8612">
                  <c:v>0.602519685039</c:v>
                </c:pt>
                <c:pt idx="8613">
                  <c:v>0.67212543554000004</c:v>
                </c:pt>
                <c:pt idx="8614">
                  <c:v>0.666123247473</c:v>
                </c:pt>
                <c:pt idx="8615">
                  <c:v>0.65054452274200003</c:v>
                </c:pt>
                <c:pt idx="8616">
                  <c:v>0.75703994761000004</c:v>
                </c:pt>
                <c:pt idx="8617">
                  <c:v>0.59987838248699998</c:v>
                </c:pt>
                <c:pt idx="8618">
                  <c:v>0.68854003139700004</c:v>
                </c:pt>
                <c:pt idx="8619">
                  <c:v>0.68421052631599999</c:v>
                </c:pt>
                <c:pt idx="8620">
                  <c:v>0.60228270412600005</c:v>
                </c:pt>
                <c:pt idx="8621">
                  <c:v>0.69558309501100002</c:v>
                </c:pt>
                <c:pt idx="8622">
                  <c:v>0.65423932651799999</c:v>
                </c:pt>
                <c:pt idx="8623">
                  <c:v>0.75637041640799996</c:v>
                </c:pt>
                <c:pt idx="8624">
                  <c:v>0.70923998738600003</c:v>
                </c:pt>
                <c:pt idx="8625">
                  <c:v>0.65768194070099995</c:v>
                </c:pt>
                <c:pt idx="8626">
                  <c:v>0.65781440781400002</c:v>
                </c:pt>
                <c:pt idx="8627">
                  <c:v>0.72175273865400003</c:v>
                </c:pt>
                <c:pt idx="8628">
                  <c:v>0.70330003027599997</c:v>
                </c:pt>
                <c:pt idx="8629">
                  <c:v>0.55113636363600005</c:v>
                </c:pt>
                <c:pt idx="8630">
                  <c:v>0.70758234928499997</c:v>
                </c:pt>
                <c:pt idx="8631">
                  <c:v>0.38298481810399998</c:v>
                </c:pt>
                <c:pt idx="8632">
                  <c:v>0.67268122823700005</c:v>
                </c:pt>
                <c:pt idx="8633">
                  <c:v>0.622623870365</c:v>
                </c:pt>
                <c:pt idx="8634">
                  <c:v>0.62254749299300005</c:v>
                </c:pt>
                <c:pt idx="8635">
                  <c:v>0.71563981042699998</c:v>
                </c:pt>
                <c:pt idx="8636">
                  <c:v>0.51176290864700003</c:v>
                </c:pt>
                <c:pt idx="8637">
                  <c:v>0.57419728087900002</c:v>
                </c:pt>
                <c:pt idx="8638">
                  <c:v>0.64801500468899997</c:v>
                </c:pt>
                <c:pt idx="8639">
                  <c:v>0.34361805781100002</c:v>
                </c:pt>
                <c:pt idx="8640">
                  <c:v>0.75527039413399999</c:v>
                </c:pt>
                <c:pt idx="8641">
                  <c:v>0.61413843888099995</c:v>
                </c:pt>
                <c:pt idx="8642">
                  <c:v>0.64370546318300004</c:v>
                </c:pt>
                <c:pt idx="8643">
                  <c:v>0.73407364114600004</c:v>
                </c:pt>
                <c:pt idx="8644">
                  <c:v>0.42035652674000001</c:v>
                </c:pt>
                <c:pt idx="8645">
                  <c:v>0.60452616690200001</c:v>
                </c:pt>
                <c:pt idx="8646">
                  <c:v>0.67323943661999996</c:v>
                </c:pt>
                <c:pt idx="8647">
                  <c:v>0.42266139657399998</c:v>
                </c:pt>
                <c:pt idx="8648">
                  <c:v>0.59280958721699994</c:v>
                </c:pt>
                <c:pt idx="8649">
                  <c:v>0.51139638459500003</c:v>
                </c:pt>
                <c:pt idx="8650">
                  <c:v>0.67435240535200003</c:v>
                </c:pt>
                <c:pt idx="8651">
                  <c:v>0.65036674816600004</c:v>
                </c:pt>
                <c:pt idx="8652">
                  <c:v>0.314606741573</c:v>
                </c:pt>
                <c:pt idx="8653">
                  <c:v>0.64902998236300002</c:v>
                </c:pt>
                <c:pt idx="8654">
                  <c:v>0.72706681766699999</c:v>
                </c:pt>
                <c:pt idx="8655">
                  <c:v>0.70563674321500003</c:v>
                </c:pt>
                <c:pt idx="8656">
                  <c:v>0.51492063492100004</c:v>
                </c:pt>
                <c:pt idx="8657">
                  <c:v>0.54983922829599996</c:v>
                </c:pt>
                <c:pt idx="8658">
                  <c:v>0.83976029181900003</c:v>
                </c:pt>
                <c:pt idx="8659">
                  <c:v>0.56858692844199998</c:v>
                </c:pt>
                <c:pt idx="8660">
                  <c:v>0.46564885496199998</c:v>
                </c:pt>
                <c:pt idx="8661">
                  <c:v>0.56629076501099995</c:v>
                </c:pt>
                <c:pt idx="8662">
                  <c:v>0.61810218978099996</c:v>
                </c:pt>
                <c:pt idx="8663">
                  <c:v>0.66078040444300001</c:v>
                </c:pt>
                <c:pt idx="8664">
                  <c:v>0.76776649746199999</c:v>
                </c:pt>
                <c:pt idx="8665">
                  <c:v>0.63535188216000005</c:v>
                </c:pt>
                <c:pt idx="8666">
                  <c:v>0.79405707561000005</c:v>
                </c:pt>
                <c:pt idx="8667">
                  <c:v>0.67983301220299996</c:v>
                </c:pt>
                <c:pt idx="8668">
                  <c:v>0.81391637408200002</c:v>
                </c:pt>
                <c:pt idx="8669">
                  <c:v>0.49912617965700001</c:v>
                </c:pt>
                <c:pt idx="8670">
                  <c:v>0.59573070607599998</c:v>
                </c:pt>
                <c:pt idx="8671">
                  <c:v>0.73982416151099994</c:v>
                </c:pt>
                <c:pt idx="8672">
                  <c:v>0.69085487077499996</c:v>
                </c:pt>
                <c:pt idx="8673">
                  <c:v>0.63465783664499997</c:v>
                </c:pt>
                <c:pt idx="8674">
                  <c:v>0.66763472087800002</c:v>
                </c:pt>
                <c:pt idx="8675">
                  <c:v>0.49319507453</c:v>
                </c:pt>
                <c:pt idx="8676">
                  <c:v>0.84193121693100004</c:v>
                </c:pt>
                <c:pt idx="8677">
                  <c:v>0.75422582826200002</c:v>
                </c:pt>
                <c:pt idx="8678">
                  <c:v>0.43546488819099999</c:v>
                </c:pt>
                <c:pt idx="8679">
                  <c:v>0.87714663144000005</c:v>
                </c:pt>
                <c:pt idx="8680">
                  <c:v>0.68517264725799998</c:v>
                </c:pt>
                <c:pt idx="8681">
                  <c:v>0.71536441234399994</c:v>
                </c:pt>
                <c:pt idx="8682">
                  <c:v>0.67072789753200002</c:v>
                </c:pt>
                <c:pt idx="8683">
                  <c:v>0.47904761904799997</c:v>
                </c:pt>
                <c:pt idx="8684">
                  <c:v>0.64493889062999998</c:v>
                </c:pt>
                <c:pt idx="8685">
                  <c:v>0.66089034956699999</c:v>
                </c:pt>
                <c:pt idx="8686">
                  <c:v>0.71503875968999997</c:v>
                </c:pt>
                <c:pt idx="8687">
                  <c:v>0.73692403486900004</c:v>
                </c:pt>
                <c:pt idx="8688">
                  <c:v>0.81612172224000001</c:v>
                </c:pt>
                <c:pt idx="8689">
                  <c:v>0.71003605769199996</c:v>
                </c:pt>
                <c:pt idx="8690">
                  <c:v>0.82747415066499996</c:v>
                </c:pt>
                <c:pt idx="8691">
                  <c:v>0.63894643385600003</c:v>
                </c:pt>
                <c:pt idx="8692">
                  <c:v>0.83830038359400005</c:v>
                </c:pt>
                <c:pt idx="8693">
                  <c:v>0.77909870058099995</c:v>
                </c:pt>
                <c:pt idx="8694">
                  <c:v>0.55679956308</c:v>
                </c:pt>
                <c:pt idx="8695">
                  <c:v>0.66086468276200006</c:v>
                </c:pt>
                <c:pt idx="8696">
                  <c:v>0.75627440044600003</c:v>
                </c:pt>
                <c:pt idx="8697">
                  <c:v>0.67526511894499996</c:v>
                </c:pt>
                <c:pt idx="8698">
                  <c:v>0.77803203661300002</c:v>
                </c:pt>
                <c:pt idx="8699">
                  <c:v>0.64211136890999998</c:v>
                </c:pt>
                <c:pt idx="8700">
                  <c:v>0.79742283488200005</c:v>
                </c:pt>
                <c:pt idx="8701">
                  <c:v>0.87036487689099995</c:v>
                </c:pt>
                <c:pt idx="8702">
                  <c:v>0.56640305426799997</c:v>
                </c:pt>
                <c:pt idx="8703">
                  <c:v>0.84231354642300005</c:v>
                </c:pt>
                <c:pt idx="8704">
                  <c:v>0.88756492514499996</c:v>
                </c:pt>
                <c:pt idx="8705">
                  <c:v>0.548560135517</c:v>
                </c:pt>
                <c:pt idx="8706">
                  <c:v>0.78715890850699999</c:v>
                </c:pt>
                <c:pt idx="8707">
                  <c:v>0.82664117272100002</c:v>
                </c:pt>
                <c:pt idx="8708">
                  <c:v>0.653603034134</c:v>
                </c:pt>
                <c:pt idx="8709">
                  <c:v>0.73126022913300004</c:v>
                </c:pt>
                <c:pt idx="8710">
                  <c:v>0.81286933683499996</c:v>
                </c:pt>
                <c:pt idx="8711">
                  <c:v>0.845269382392</c:v>
                </c:pt>
                <c:pt idx="8712">
                  <c:v>0.78209855849800003</c:v>
                </c:pt>
                <c:pt idx="8713">
                  <c:v>0.459288299156</c:v>
                </c:pt>
                <c:pt idx="8714">
                  <c:v>0.868937048504</c:v>
                </c:pt>
                <c:pt idx="8715">
                  <c:v>0.79047938317099997</c:v>
                </c:pt>
                <c:pt idx="8716">
                  <c:v>0.83670195701000005</c:v>
                </c:pt>
                <c:pt idx="8717">
                  <c:v>0.408163265306</c:v>
                </c:pt>
                <c:pt idx="8718">
                  <c:v>0.78552717747199996</c:v>
                </c:pt>
                <c:pt idx="8719">
                  <c:v>0.83911965282099998</c:v>
                </c:pt>
                <c:pt idx="8720">
                  <c:v>0.51467473524999996</c:v>
                </c:pt>
                <c:pt idx="8721">
                  <c:v>0.85750394944700004</c:v>
                </c:pt>
                <c:pt idx="8722">
                  <c:v>0.39310553371599999</c:v>
                </c:pt>
                <c:pt idx="8723">
                  <c:v>0.53482508666899997</c:v>
                </c:pt>
                <c:pt idx="8724">
                  <c:v>0.78950598343099998</c:v>
                </c:pt>
                <c:pt idx="8725">
                  <c:v>0.37095363079600002</c:v>
                </c:pt>
                <c:pt idx="8726">
                  <c:v>0.78030529781500002</c:v>
                </c:pt>
                <c:pt idx="8727">
                  <c:v>0.82397959183699998</c:v>
                </c:pt>
                <c:pt idx="8728">
                  <c:v>0.32810422759899999</c:v>
                </c:pt>
                <c:pt idx="8729">
                  <c:v>0.853494246422</c:v>
                </c:pt>
                <c:pt idx="8730">
                  <c:v>0.40319031903199998</c:v>
                </c:pt>
                <c:pt idx="8731">
                  <c:v>0.41343600637299999</c:v>
                </c:pt>
                <c:pt idx="8732">
                  <c:v>0.32283259567799999</c:v>
                </c:pt>
                <c:pt idx="8733">
                  <c:v>0.84027972027999998</c:v>
                </c:pt>
                <c:pt idx="8734">
                  <c:v>0.64858692549200003</c:v>
                </c:pt>
                <c:pt idx="8735">
                  <c:v>0.73888576252100002</c:v>
                </c:pt>
                <c:pt idx="8736">
                  <c:v>0.237152168463</c:v>
                </c:pt>
                <c:pt idx="8737">
                  <c:v>0.74051191526899995</c:v>
                </c:pt>
                <c:pt idx="8738">
                  <c:v>0.24592189817099999</c:v>
                </c:pt>
                <c:pt idx="8739">
                  <c:v>0.74763231197799995</c:v>
                </c:pt>
                <c:pt idx="8740">
                  <c:v>0.39202309105200001</c:v>
                </c:pt>
                <c:pt idx="8741">
                  <c:v>0.61689587426299997</c:v>
                </c:pt>
                <c:pt idx="8742">
                  <c:v>0.36273512963900001</c:v>
                </c:pt>
                <c:pt idx="8743">
                  <c:v>0.55637379380399998</c:v>
                </c:pt>
                <c:pt idx="8744">
                  <c:v>0.76043360433600005</c:v>
                </c:pt>
                <c:pt idx="8745">
                  <c:v>0.59887150551400004</c:v>
                </c:pt>
                <c:pt idx="8746">
                  <c:v>0.34375757575799998</c:v>
                </c:pt>
                <c:pt idx="8747">
                  <c:v>0.65704863973600003</c:v>
                </c:pt>
                <c:pt idx="8748">
                  <c:v>0.302958015267</c:v>
                </c:pt>
                <c:pt idx="8749">
                  <c:v>0.61680092059799996</c:v>
                </c:pt>
                <c:pt idx="8750">
                  <c:v>0.28305631357</c:v>
                </c:pt>
                <c:pt idx="8751">
                  <c:v>0.66783688900899996</c:v>
                </c:pt>
                <c:pt idx="8752">
                  <c:v>0.75563159395500001</c:v>
                </c:pt>
                <c:pt idx="8753">
                  <c:v>0.46704331450100001</c:v>
                </c:pt>
                <c:pt idx="8754">
                  <c:v>0.53453536754499997</c:v>
                </c:pt>
                <c:pt idx="8755">
                  <c:v>0.44419327493600003</c:v>
                </c:pt>
                <c:pt idx="8756">
                  <c:v>2.4014921893200002E-2</c:v>
                </c:pt>
                <c:pt idx="8757">
                  <c:v>0.53445964065399998</c:v>
                </c:pt>
                <c:pt idx="8758">
                  <c:v>0.51043077756699995</c:v>
                </c:pt>
                <c:pt idx="8759">
                  <c:v>0.27482740307999998</c:v>
                </c:pt>
                <c:pt idx="8760">
                  <c:v>0.43972027972</c:v>
                </c:pt>
                <c:pt idx="8761">
                  <c:v>0.29419813902600001</c:v>
                </c:pt>
                <c:pt idx="8762">
                  <c:v>0.42776364150399998</c:v>
                </c:pt>
                <c:pt idx="8763">
                  <c:v>9.0661584535800005E-2</c:v>
                </c:pt>
                <c:pt idx="8764">
                  <c:v>0.34935718278400002</c:v>
                </c:pt>
                <c:pt idx="8765">
                  <c:v>2.3615635179200001E-2</c:v>
                </c:pt>
                <c:pt idx="8766">
                  <c:v>0.36316903537900003</c:v>
                </c:pt>
                <c:pt idx="8767">
                  <c:v>7.8086334891400003E-2</c:v>
                </c:pt>
                <c:pt idx="8768">
                  <c:v>0.10406370126300001</c:v>
                </c:pt>
                <c:pt idx="8769">
                  <c:v>0.39458472771500003</c:v>
                </c:pt>
                <c:pt idx="8770">
                  <c:v>3.4787410270599999E-2</c:v>
                </c:pt>
                <c:pt idx="8771">
                  <c:v>7.1666666666700005E-2</c:v>
                </c:pt>
                <c:pt idx="8772">
                  <c:v>0.295353654927</c:v>
                </c:pt>
                <c:pt idx="8773">
                  <c:v>5.1575132422599999E-2</c:v>
                </c:pt>
                <c:pt idx="8774">
                  <c:v>0.27683780630100002</c:v>
                </c:pt>
                <c:pt idx="8775">
                  <c:v>3.5030988951800001E-3</c:v>
                </c:pt>
                <c:pt idx="8776">
                  <c:v>8.9939463822400006E-2</c:v>
                </c:pt>
                <c:pt idx="8777">
                  <c:v>0.243880861103</c:v>
                </c:pt>
                <c:pt idx="8778">
                  <c:v>2.1447721179599999E-3</c:v>
                </c:pt>
                <c:pt idx="8779">
                  <c:v>5.8190282222899997E-4</c:v>
                </c:pt>
                <c:pt idx="8780">
                  <c:v>0.15294821909600001</c:v>
                </c:pt>
                <c:pt idx="8781">
                  <c:v>3.3182904167800002E-2</c:v>
                </c:pt>
                <c:pt idx="8782">
                  <c:v>4.1762013729999999E-2</c:v>
                </c:pt>
                <c:pt idx="8783">
                  <c:v>0.184165232358</c:v>
                </c:pt>
                <c:pt idx="8784">
                  <c:v>0.15939115450899999</c:v>
                </c:pt>
                <c:pt idx="8785">
                  <c:v>6.28058727569E-2</c:v>
                </c:pt>
                <c:pt idx="8786">
                  <c:v>8.2274986195499999E-2</c:v>
                </c:pt>
                <c:pt idx="8787">
                  <c:v>1.2137203166200001E-2</c:v>
                </c:pt>
                <c:pt idx="8788">
                  <c:v>0</c:v>
                </c:pt>
                <c:pt idx="8789">
                  <c:v>2.9258098223599999E-2</c:v>
                </c:pt>
                <c:pt idx="8790">
                  <c:v>1.4379084967300001E-2</c:v>
                </c:pt>
                <c:pt idx="8791">
                  <c:v>7.1134303762699996E-2</c:v>
                </c:pt>
                <c:pt idx="8792">
                  <c:v>4.7774704551199997E-3</c:v>
                </c:pt>
                <c:pt idx="8793">
                  <c:v>1.0923535253200001E-2</c:v>
                </c:pt>
                <c:pt idx="8794">
                  <c:v>0.119324181626</c:v>
                </c:pt>
                <c:pt idx="8795">
                  <c:v>8.7870619946100001E-2</c:v>
                </c:pt>
                <c:pt idx="8796">
                  <c:v>0</c:v>
                </c:pt>
                <c:pt idx="8797">
                  <c:v>0</c:v>
                </c:pt>
                <c:pt idx="8798">
                  <c:v>6.29962943356E-2</c:v>
                </c:pt>
                <c:pt idx="8799">
                  <c:v>0</c:v>
                </c:pt>
                <c:pt idx="8800">
                  <c:v>0</c:v>
                </c:pt>
                <c:pt idx="8801">
                  <c:v>0.16544766708700001</c:v>
                </c:pt>
                <c:pt idx="8802">
                  <c:v>2.5746652935100002E-4</c:v>
                </c:pt>
                <c:pt idx="8803">
                  <c:v>1.5671641791000002E-2</c:v>
                </c:pt>
                <c:pt idx="8804">
                  <c:v>0</c:v>
                </c:pt>
                <c:pt idx="8805">
                  <c:v>4.16447021613E-2</c:v>
                </c:pt>
                <c:pt idx="8806">
                  <c:v>0</c:v>
                </c:pt>
                <c:pt idx="8807">
                  <c:v>2.6089225150000001E-4</c:v>
                </c:pt>
                <c:pt idx="8808">
                  <c:v>0.15726767275600001</c:v>
                </c:pt>
                <c:pt idx="8809">
                  <c:v>0</c:v>
                </c:pt>
                <c:pt idx="8810">
                  <c:v>0</c:v>
                </c:pt>
                <c:pt idx="8811">
                  <c:v>1.34486071085E-2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1.4198218262800001E-2</c:v>
                </c:pt>
                <c:pt idx="8816">
                  <c:v>3.8257798705100002E-2</c:v>
                </c:pt>
                <c:pt idx="8817">
                  <c:v>0</c:v>
                </c:pt>
                <c:pt idx="8818">
                  <c:v>0</c:v>
                </c:pt>
                <c:pt idx="8819">
                  <c:v>0.14722536806299999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2.7625986642399999E-2</c:v>
                </c:pt>
                <c:pt idx="8831">
                  <c:v>0</c:v>
                </c:pt>
                <c:pt idx="8832">
                  <c:v>0</c:v>
                </c:pt>
                <c:pt idx="8833">
                  <c:v>4.9824150058599996E-3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7.9580088046100006E-2</c:v>
                </c:pt>
                <c:pt idx="8839">
                  <c:v>0</c:v>
                </c:pt>
                <c:pt idx="8840">
                  <c:v>0</c:v>
                </c:pt>
                <c:pt idx="8841">
                  <c:v>2.7501656726299999E-2</c:v>
                </c:pt>
                <c:pt idx="8842">
                  <c:v>0</c:v>
                </c:pt>
                <c:pt idx="8843">
                  <c:v>0</c:v>
                </c:pt>
                <c:pt idx="8844">
                  <c:v>3.1159653067800001E-2</c:v>
                </c:pt>
                <c:pt idx="8845">
                  <c:v>0</c:v>
                </c:pt>
                <c:pt idx="8846">
                  <c:v>5.1183621241200003E-3</c:v>
                </c:pt>
                <c:pt idx="8847">
                  <c:v>3.3913565426199999E-2</c:v>
                </c:pt>
                <c:pt idx="8848">
                  <c:v>0</c:v>
                </c:pt>
                <c:pt idx="8849">
                  <c:v>0.11804613297200001</c:v>
                </c:pt>
                <c:pt idx="8850">
                  <c:v>1.49253731343E-2</c:v>
                </c:pt>
                <c:pt idx="8851">
                  <c:v>0</c:v>
                </c:pt>
                <c:pt idx="8852">
                  <c:v>0.12503946953</c:v>
                </c:pt>
                <c:pt idx="8853">
                  <c:v>5.2472858866100001E-2</c:v>
                </c:pt>
                <c:pt idx="8854">
                  <c:v>3.1470777135499999E-2</c:v>
                </c:pt>
                <c:pt idx="8855">
                  <c:v>9.5446038677499997E-2</c:v>
                </c:pt>
                <c:pt idx="8856">
                  <c:v>2.3913677457000002E-2</c:v>
                </c:pt>
                <c:pt idx="8857">
                  <c:v>0.16054899457399999</c:v>
                </c:pt>
                <c:pt idx="8858">
                  <c:v>0.181034482759</c:v>
                </c:pt>
                <c:pt idx="8859">
                  <c:v>1.36855506047E-2</c:v>
                </c:pt>
                <c:pt idx="8860">
                  <c:v>0.108238123873</c:v>
                </c:pt>
                <c:pt idx="8861">
                  <c:v>0.121238425926</c:v>
                </c:pt>
                <c:pt idx="8862">
                  <c:v>6.18529333687E-2</c:v>
                </c:pt>
                <c:pt idx="8863">
                  <c:v>7.8345070422499996E-2</c:v>
                </c:pt>
                <c:pt idx="8864">
                  <c:v>2.4867724867699999E-2</c:v>
                </c:pt>
                <c:pt idx="8865">
                  <c:v>9.4312246082400006E-2</c:v>
                </c:pt>
                <c:pt idx="8866">
                  <c:v>0.161235955056</c:v>
                </c:pt>
                <c:pt idx="8867">
                  <c:v>0.111586757991</c:v>
                </c:pt>
                <c:pt idx="8868">
                  <c:v>7.7493816982699998E-2</c:v>
                </c:pt>
                <c:pt idx="8869">
                  <c:v>6.1051004636800001E-2</c:v>
                </c:pt>
                <c:pt idx="8870">
                  <c:v>0.182355967078</c:v>
                </c:pt>
                <c:pt idx="8871">
                  <c:v>8.8671254632100002E-2</c:v>
                </c:pt>
                <c:pt idx="8872">
                  <c:v>8.6859064163599994E-2</c:v>
                </c:pt>
                <c:pt idx="8873">
                  <c:v>0.113296616837</c:v>
                </c:pt>
                <c:pt idx="8874">
                  <c:v>9.0032154340800002E-2</c:v>
                </c:pt>
                <c:pt idx="8875">
                  <c:v>0.22968106995900001</c:v>
                </c:pt>
                <c:pt idx="8876">
                  <c:v>5.9219032842000002E-2</c:v>
                </c:pt>
                <c:pt idx="8877">
                  <c:v>0.19584352078200001</c:v>
                </c:pt>
                <c:pt idx="8878">
                  <c:v>0.108302354399</c:v>
                </c:pt>
                <c:pt idx="8879">
                  <c:v>0.13879907621199999</c:v>
                </c:pt>
                <c:pt idx="8880">
                  <c:v>0.216009852217</c:v>
                </c:pt>
                <c:pt idx="8881">
                  <c:v>0.201354062187</c:v>
                </c:pt>
                <c:pt idx="8882">
                  <c:v>0.180327868852</c:v>
                </c:pt>
                <c:pt idx="8883">
                  <c:v>6.74727932285E-2</c:v>
                </c:pt>
                <c:pt idx="8884">
                  <c:v>0.106098165592</c:v>
                </c:pt>
                <c:pt idx="8885">
                  <c:v>0.11008111239899999</c:v>
                </c:pt>
                <c:pt idx="8886">
                  <c:v>4.6616541353400001E-2</c:v>
                </c:pt>
                <c:pt idx="8887">
                  <c:v>1.3960113960099999E-2</c:v>
                </c:pt>
                <c:pt idx="8888">
                  <c:v>8.95977808599E-2</c:v>
                </c:pt>
                <c:pt idx="8889">
                  <c:v>1.6531241243999999E-2</c:v>
                </c:pt>
                <c:pt idx="8890">
                  <c:v>0.115160349854</c:v>
                </c:pt>
                <c:pt idx="8891">
                  <c:v>0</c:v>
                </c:pt>
                <c:pt idx="8892">
                  <c:v>0.113062568606</c:v>
                </c:pt>
                <c:pt idx="8893">
                  <c:v>3.4942256440599999E-2</c:v>
                </c:pt>
                <c:pt idx="8894">
                  <c:v>1.04239054899E-2</c:v>
                </c:pt>
                <c:pt idx="8895">
                  <c:v>2.7459954233399999E-2</c:v>
                </c:pt>
                <c:pt idx="8896">
                  <c:v>0.14831349206300001</c:v>
                </c:pt>
                <c:pt idx="8897">
                  <c:v>6.4759370148600004E-2</c:v>
                </c:pt>
                <c:pt idx="8898">
                  <c:v>0</c:v>
                </c:pt>
                <c:pt idx="8899">
                  <c:v>0.27506631299700002</c:v>
                </c:pt>
                <c:pt idx="8900">
                  <c:v>6.9147764809499995E-2</c:v>
                </c:pt>
                <c:pt idx="8901">
                  <c:v>6.1883408071700001E-2</c:v>
                </c:pt>
                <c:pt idx="8902">
                  <c:v>3.1325301204799998E-3</c:v>
                </c:pt>
                <c:pt idx="8903">
                  <c:v>0.245645039132</c:v>
                </c:pt>
                <c:pt idx="8904">
                  <c:v>9.1143764892800003E-2</c:v>
                </c:pt>
                <c:pt idx="8905">
                  <c:v>0</c:v>
                </c:pt>
                <c:pt idx="8906">
                  <c:v>6.5878378378399993E-2</c:v>
                </c:pt>
                <c:pt idx="8907">
                  <c:v>0.17361400583600001</c:v>
                </c:pt>
                <c:pt idx="8908">
                  <c:v>0.104186952288</c:v>
                </c:pt>
                <c:pt idx="8909">
                  <c:v>4.2071929427700001E-2</c:v>
                </c:pt>
                <c:pt idx="8910">
                  <c:v>1.9212746016900002E-2</c:v>
                </c:pt>
                <c:pt idx="8911">
                  <c:v>0.28138528138500002</c:v>
                </c:pt>
                <c:pt idx="8912">
                  <c:v>0.111899452666</c:v>
                </c:pt>
                <c:pt idx="8913">
                  <c:v>6.74325674326E-3</c:v>
                </c:pt>
                <c:pt idx="8914">
                  <c:v>0.18254390633299999</c:v>
                </c:pt>
                <c:pt idx="8915">
                  <c:v>0.13233677731400001</c:v>
                </c:pt>
                <c:pt idx="8916">
                  <c:v>1.09452736318E-2</c:v>
                </c:pt>
                <c:pt idx="8917">
                  <c:v>0.129975629569</c:v>
                </c:pt>
                <c:pt idx="8918">
                  <c:v>0.19825708061</c:v>
                </c:pt>
                <c:pt idx="8919">
                  <c:v>0.106516562026</c:v>
                </c:pt>
                <c:pt idx="8920">
                  <c:v>0</c:v>
                </c:pt>
                <c:pt idx="8921">
                  <c:v>6.8527918781700004E-2</c:v>
                </c:pt>
                <c:pt idx="8922">
                  <c:v>0.26392823418299999</c:v>
                </c:pt>
                <c:pt idx="8923">
                  <c:v>6.8556919170499997E-2</c:v>
                </c:pt>
                <c:pt idx="8924">
                  <c:v>2.28154232261E-3</c:v>
                </c:pt>
                <c:pt idx="8925">
                  <c:v>0.230415922429</c:v>
                </c:pt>
                <c:pt idx="8926">
                  <c:v>0.17096446700500001</c:v>
                </c:pt>
                <c:pt idx="8927">
                  <c:v>8.12472551603E-2</c:v>
                </c:pt>
                <c:pt idx="8928">
                  <c:v>1.6102470265300001E-2</c:v>
                </c:pt>
                <c:pt idx="8929">
                  <c:v>9.20856147337E-2</c:v>
                </c:pt>
                <c:pt idx="8930">
                  <c:v>0.22558779919499999</c:v>
                </c:pt>
                <c:pt idx="8931">
                  <c:v>9.0714132532699998E-2</c:v>
                </c:pt>
                <c:pt idx="8932">
                  <c:v>1.4479215319900001E-2</c:v>
                </c:pt>
                <c:pt idx="8933">
                  <c:v>0.16202683757299999</c:v>
                </c:pt>
                <c:pt idx="8934">
                  <c:v>0.26322418135999998</c:v>
                </c:pt>
                <c:pt idx="8935">
                  <c:v>3.5800571052100001E-2</c:v>
                </c:pt>
                <c:pt idx="8936">
                  <c:v>5.7743785850900002E-2</c:v>
                </c:pt>
                <c:pt idx="8937">
                  <c:v>0.10114806017400001</c:v>
                </c:pt>
                <c:pt idx="8938">
                  <c:v>0.45402663284700001</c:v>
                </c:pt>
                <c:pt idx="8939">
                  <c:v>8.9421157684600003E-2</c:v>
                </c:pt>
                <c:pt idx="8940">
                  <c:v>0.123817359111</c:v>
                </c:pt>
                <c:pt idx="8941">
                  <c:v>0.23242042931199999</c:v>
                </c:pt>
                <c:pt idx="8942">
                  <c:v>0.13577947476300001</c:v>
                </c:pt>
                <c:pt idx="8943">
                  <c:v>0.14575149886300001</c:v>
                </c:pt>
                <c:pt idx="8944">
                  <c:v>0.119922630561</c:v>
                </c:pt>
                <c:pt idx="8945">
                  <c:v>0.36002315261399997</c:v>
                </c:pt>
                <c:pt idx="8946">
                  <c:v>6.9351669941099994E-2</c:v>
                </c:pt>
                <c:pt idx="8947">
                  <c:v>0.146735990757</c:v>
                </c:pt>
                <c:pt idx="8948">
                  <c:v>0.12894350697000001</c:v>
                </c:pt>
                <c:pt idx="8949">
                  <c:v>0.108344173945</c:v>
                </c:pt>
                <c:pt idx="8950">
                  <c:v>8.8400000000000006E-2</c:v>
                </c:pt>
                <c:pt idx="8951">
                  <c:v>0.10988578180399999</c:v>
                </c:pt>
                <c:pt idx="8952">
                  <c:v>5.92730661696E-2</c:v>
                </c:pt>
                <c:pt idx="8953">
                  <c:v>0.175643600511</c:v>
                </c:pt>
                <c:pt idx="8954">
                  <c:v>4.8025217874999998E-2</c:v>
                </c:pt>
                <c:pt idx="8955">
                  <c:v>0.121966527197</c:v>
                </c:pt>
                <c:pt idx="8956">
                  <c:v>0.16414835164800001</c:v>
                </c:pt>
                <c:pt idx="8957">
                  <c:v>7.2389380530999997E-2</c:v>
                </c:pt>
                <c:pt idx="8958">
                  <c:v>4.29370377052E-2</c:v>
                </c:pt>
                <c:pt idx="8959">
                  <c:v>9.48946669197E-4</c:v>
                </c:pt>
                <c:pt idx="8960">
                  <c:v>0.17959337349400001</c:v>
                </c:pt>
                <c:pt idx="8961">
                  <c:v>0.119441164896</c:v>
                </c:pt>
                <c:pt idx="8962">
                  <c:v>5.8265078183200002E-2</c:v>
                </c:pt>
                <c:pt idx="8963">
                  <c:v>1.4116670126599999E-2</c:v>
                </c:pt>
                <c:pt idx="8964">
                  <c:v>3.3756949960300001E-2</c:v>
                </c:pt>
                <c:pt idx="8965">
                  <c:v>0.24203307785399999</c:v>
                </c:pt>
                <c:pt idx="8966">
                  <c:v>0.15957877683300001</c:v>
                </c:pt>
                <c:pt idx="8967">
                  <c:v>0.194041867955</c:v>
                </c:pt>
                <c:pt idx="8968">
                  <c:v>2.9109947644E-2</c:v>
                </c:pt>
                <c:pt idx="8969">
                  <c:v>4.1127348643000002E-2</c:v>
                </c:pt>
                <c:pt idx="8970">
                  <c:v>8.6808340016000005E-2</c:v>
                </c:pt>
                <c:pt idx="8971">
                  <c:v>2.0919676337099999E-2</c:v>
                </c:pt>
                <c:pt idx="8972">
                  <c:v>6.7233697853399998E-2</c:v>
                </c:pt>
                <c:pt idx="8973">
                  <c:v>6.8322981366500002E-2</c:v>
                </c:pt>
                <c:pt idx="8974">
                  <c:v>1.27782357791E-2</c:v>
                </c:pt>
                <c:pt idx="8975">
                  <c:v>2.4057738572600001E-2</c:v>
                </c:pt>
                <c:pt idx="8976">
                  <c:v>0.117836316107</c:v>
                </c:pt>
                <c:pt idx="8977">
                  <c:v>0</c:v>
                </c:pt>
                <c:pt idx="8978">
                  <c:v>4.0621266427699997E-2</c:v>
                </c:pt>
                <c:pt idx="8979">
                  <c:v>2.3157470801500001E-2</c:v>
                </c:pt>
                <c:pt idx="8980">
                  <c:v>5.4099042863100001E-3</c:v>
                </c:pt>
                <c:pt idx="8981">
                  <c:v>0.13956666015999999</c:v>
                </c:pt>
                <c:pt idx="8982">
                  <c:v>1.5142214037199999E-2</c:v>
                </c:pt>
                <c:pt idx="8983">
                  <c:v>9.8039215686299992E-3</c:v>
                </c:pt>
                <c:pt idx="8984">
                  <c:v>3.08326787117E-2</c:v>
                </c:pt>
                <c:pt idx="8985">
                  <c:v>1.7553901927100001E-2</c:v>
                </c:pt>
                <c:pt idx="8986">
                  <c:v>0.17017133956399999</c:v>
                </c:pt>
                <c:pt idx="8987">
                  <c:v>1.43644234553E-2</c:v>
                </c:pt>
                <c:pt idx="8988">
                  <c:v>2.9388714733499998E-3</c:v>
                </c:pt>
                <c:pt idx="8989">
                  <c:v>0.132787630741</c:v>
                </c:pt>
                <c:pt idx="8990">
                  <c:v>0.46781821920599997</c:v>
                </c:pt>
                <c:pt idx="8991">
                  <c:v>9.6767950454800002E-3</c:v>
                </c:pt>
                <c:pt idx="8992">
                  <c:v>1.3730874852900001E-3</c:v>
                </c:pt>
                <c:pt idx="8993">
                  <c:v>2.5562595586600002E-2</c:v>
                </c:pt>
                <c:pt idx="8994">
                  <c:v>5.7116104868900001E-2</c:v>
                </c:pt>
                <c:pt idx="8995">
                  <c:v>2.1685838204799999E-2</c:v>
                </c:pt>
                <c:pt idx="8996">
                  <c:v>1.38186064617E-2</c:v>
                </c:pt>
                <c:pt idx="8997">
                  <c:v>0.17662032504399999</c:v>
                </c:pt>
                <c:pt idx="8998">
                  <c:v>6.3445867287499999E-2</c:v>
                </c:pt>
                <c:pt idx="8999">
                  <c:v>0</c:v>
                </c:pt>
                <c:pt idx="9000">
                  <c:v>7.22918531782E-2</c:v>
                </c:pt>
                <c:pt idx="9001">
                  <c:v>3.8540309067199997E-2</c:v>
                </c:pt>
                <c:pt idx="9002">
                  <c:v>3.1939605110300001E-2</c:v>
                </c:pt>
                <c:pt idx="9003">
                  <c:v>9.2236740968499997E-3</c:v>
                </c:pt>
                <c:pt idx="9004">
                  <c:v>0.108059432688</c:v>
                </c:pt>
                <c:pt idx="9005">
                  <c:v>6.4123524069000001E-2</c:v>
                </c:pt>
                <c:pt idx="9006">
                  <c:v>1.1129144447E-2</c:v>
                </c:pt>
                <c:pt idx="9007">
                  <c:v>3.6027070063699998E-2</c:v>
                </c:pt>
                <c:pt idx="9008">
                  <c:v>0.138362321673</c:v>
                </c:pt>
                <c:pt idx="9009">
                  <c:v>0.20092421441800001</c:v>
                </c:pt>
                <c:pt idx="9010">
                  <c:v>4.1433602651700001E-3</c:v>
                </c:pt>
                <c:pt idx="9011">
                  <c:v>1.1923688394300001E-2</c:v>
                </c:pt>
                <c:pt idx="9012">
                  <c:v>0.220721589813</c:v>
                </c:pt>
                <c:pt idx="9013">
                  <c:v>7.2279742137100001E-3</c:v>
                </c:pt>
                <c:pt idx="9014">
                  <c:v>3.6438168981999999E-3</c:v>
                </c:pt>
                <c:pt idx="9015">
                  <c:v>9.7256857855400003E-2</c:v>
                </c:pt>
                <c:pt idx="9016">
                  <c:v>0</c:v>
                </c:pt>
                <c:pt idx="9017">
                  <c:v>9.4473311289599996E-4</c:v>
                </c:pt>
                <c:pt idx="9018">
                  <c:v>5.6828944875900005E-4</c:v>
                </c:pt>
                <c:pt idx="9019">
                  <c:v>5.4010572282199999E-2</c:v>
                </c:pt>
                <c:pt idx="9020">
                  <c:v>1.9428357930100001E-2</c:v>
                </c:pt>
                <c:pt idx="9021">
                  <c:v>0</c:v>
                </c:pt>
                <c:pt idx="9022">
                  <c:v>0</c:v>
                </c:pt>
                <c:pt idx="9023">
                  <c:v>2.8285549355400001E-2</c:v>
                </c:pt>
                <c:pt idx="9024">
                  <c:v>0</c:v>
                </c:pt>
                <c:pt idx="9025">
                  <c:v>1.3052396047000001E-3</c:v>
                </c:pt>
                <c:pt idx="9026">
                  <c:v>7.9708494648099999E-3</c:v>
                </c:pt>
                <c:pt idx="9027">
                  <c:v>1.03231597846E-2</c:v>
                </c:pt>
                <c:pt idx="9028">
                  <c:v>3.9984006397399997E-4</c:v>
                </c:pt>
                <c:pt idx="9029">
                  <c:v>8.0599812558600006E-3</c:v>
                </c:pt>
                <c:pt idx="9030">
                  <c:v>6.4701653486699999E-3</c:v>
                </c:pt>
                <c:pt idx="9031">
                  <c:v>9.1140313692199999E-3</c:v>
                </c:pt>
                <c:pt idx="9032">
                  <c:v>8.8095238095199993E-3</c:v>
                </c:pt>
                <c:pt idx="9033">
                  <c:v>0</c:v>
                </c:pt>
                <c:pt idx="9034">
                  <c:v>0.05</c:v>
                </c:pt>
                <c:pt idx="9035">
                  <c:v>0</c:v>
                </c:pt>
                <c:pt idx="9036">
                  <c:v>1.15751248298E-2</c:v>
                </c:pt>
                <c:pt idx="9037">
                  <c:v>6.9762371920600004E-3</c:v>
                </c:pt>
                <c:pt idx="9038">
                  <c:v>0</c:v>
                </c:pt>
                <c:pt idx="9039">
                  <c:v>1.4057283429999999E-3</c:v>
                </c:pt>
                <c:pt idx="9040">
                  <c:v>1.16253074E-2</c:v>
                </c:pt>
                <c:pt idx="9041">
                  <c:v>2.6395173453999999E-3</c:v>
                </c:pt>
                <c:pt idx="9042">
                  <c:v>1.09154929577E-2</c:v>
                </c:pt>
                <c:pt idx="9043">
                  <c:v>9.1571452227200006E-2</c:v>
                </c:pt>
                <c:pt idx="9044">
                  <c:v>8.5997794928299991E-3</c:v>
                </c:pt>
                <c:pt idx="9045">
                  <c:v>0</c:v>
                </c:pt>
                <c:pt idx="9046">
                  <c:v>0</c:v>
                </c:pt>
                <c:pt idx="9047">
                  <c:v>4.13264455924E-2</c:v>
                </c:pt>
                <c:pt idx="9048">
                  <c:v>3.9992001599700004E-3</c:v>
                </c:pt>
                <c:pt idx="9049">
                  <c:v>1.14117430517E-2</c:v>
                </c:pt>
                <c:pt idx="9050">
                  <c:v>4.6399725038700004E-3</c:v>
                </c:pt>
                <c:pt idx="9051">
                  <c:v>1.2214983713400001E-3</c:v>
                </c:pt>
                <c:pt idx="9052">
                  <c:v>3.4545454545499999E-3</c:v>
                </c:pt>
                <c:pt idx="9053">
                  <c:v>0</c:v>
                </c:pt>
                <c:pt idx="9054">
                  <c:v>4.2935596605099997E-2</c:v>
                </c:pt>
                <c:pt idx="9055">
                  <c:v>0</c:v>
                </c:pt>
                <c:pt idx="9056">
                  <c:v>0</c:v>
                </c:pt>
                <c:pt idx="9057">
                  <c:v>3.5649656170800001E-2</c:v>
                </c:pt>
                <c:pt idx="9058">
                  <c:v>5.9181602975999998E-3</c:v>
                </c:pt>
                <c:pt idx="9059">
                  <c:v>0</c:v>
                </c:pt>
                <c:pt idx="9060">
                  <c:v>3.4711684370299999E-2</c:v>
                </c:pt>
                <c:pt idx="9061">
                  <c:v>3.9857015192099998E-2</c:v>
                </c:pt>
                <c:pt idx="9062">
                  <c:v>9.1635498129900003E-2</c:v>
                </c:pt>
                <c:pt idx="9063">
                  <c:v>0</c:v>
                </c:pt>
                <c:pt idx="9064">
                  <c:v>2.8844279867499999E-2</c:v>
                </c:pt>
                <c:pt idx="9065">
                  <c:v>4.4010715652499999E-3</c:v>
                </c:pt>
                <c:pt idx="9066">
                  <c:v>0.14805104002800001</c:v>
                </c:pt>
                <c:pt idx="9067">
                  <c:v>4.3153371941000003E-2</c:v>
                </c:pt>
                <c:pt idx="9068">
                  <c:v>7.8513979318299995E-2</c:v>
                </c:pt>
                <c:pt idx="9069">
                  <c:v>5.9343434343400003E-2</c:v>
                </c:pt>
                <c:pt idx="9070">
                  <c:v>0.29640562597699999</c:v>
                </c:pt>
                <c:pt idx="9071">
                  <c:v>3.0157510564700001E-2</c:v>
                </c:pt>
                <c:pt idx="9072">
                  <c:v>2.7901785714299999E-2</c:v>
                </c:pt>
                <c:pt idx="9073">
                  <c:v>3.8889937700600001E-2</c:v>
                </c:pt>
                <c:pt idx="9074">
                  <c:v>0.17237743806</c:v>
                </c:pt>
                <c:pt idx="9075">
                  <c:v>8.2327330298800003E-2</c:v>
                </c:pt>
                <c:pt idx="9076">
                  <c:v>9.5041322314099994E-2</c:v>
                </c:pt>
                <c:pt idx="9077">
                  <c:v>5.1258664720900002E-2</c:v>
                </c:pt>
                <c:pt idx="9078">
                  <c:v>0.18730423888100001</c:v>
                </c:pt>
                <c:pt idx="9079">
                  <c:v>2.4132429198199998E-2</c:v>
                </c:pt>
                <c:pt idx="9080">
                  <c:v>9.9551203590399998E-2</c:v>
                </c:pt>
                <c:pt idx="9081">
                  <c:v>0.56437094410699995</c:v>
                </c:pt>
                <c:pt idx="9082">
                  <c:v>5.1588939331399998E-2</c:v>
                </c:pt>
                <c:pt idx="9083">
                  <c:v>9.1277069419099993E-2</c:v>
                </c:pt>
                <c:pt idx="9084">
                  <c:v>0.102616516762</c:v>
                </c:pt>
                <c:pt idx="9085">
                  <c:v>9.9161725618499993E-2</c:v>
                </c:pt>
                <c:pt idx="9086">
                  <c:v>0.33311910882599999</c:v>
                </c:pt>
                <c:pt idx="9087">
                  <c:v>0.36946028960100002</c:v>
                </c:pt>
                <c:pt idx="9088">
                  <c:v>5.9172768652299999E-2</c:v>
                </c:pt>
                <c:pt idx="9089">
                  <c:v>0.33886740959700001</c:v>
                </c:pt>
                <c:pt idx="9090">
                  <c:v>0.112424663885</c:v>
                </c:pt>
                <c:pt idx="9091">
                  <c:v>0.109594540345</c:v>
                </c:pt>
                <c:pt idx="9092">
                  <c:v>0.350360183366</c:v>
                </c:pt>
                <c:pt idx="9093">
                  <c:v>0.26778699257999999</c:v>
                </c:pt>
                <c:pt idx="9094">
                  <c:v>0.166984935285</c:v>
                </c:pt>
                <c:pt idx="9095">
                  <c:v>0.246633752244</c:v>
                </c:pt>
                <c:pt idx="9096">
                  <c:v>0.432671081678</c:v>
                </c:pt>
                <c:pt idx="9097">
                  <c:v>0.213418530351</c:v>
                </c:pt>
                <c:pt idx="9098">
                  <c:v>2.6572668112799999E-2</c:v>
                </c:pt>
                <c:pt idx="9099">
                  <c:v>0.105357498506</c:v>
                </c:pt>
                <c:pt idx="9100">
                  <c:v>0.23570151921400001</c:v>
                </c:pt>
                <c:pt idx="9101">
                  <c:v>0.35805405405399998</c:v>
                </c:pt>
                <c:pt idx="9102">
                  <c:v>0.112451529513</c:v>
                </c:pt>
                <c:pt idx="9103">
                  <c:v>0.374943259192</c:v>
                </c:pt>
                <c:pt idx="9104">
                  <c:v>0.39184549356199999</c:v>
                </c:pt>
                <c:pt idx="9105">
                  <c:v>2.1643906209700001E-2</c:v>
                </c:pt>
                <c:pt idx="9106">
                  <c:v>0.237111205795</c:v>
                </c:pt>
                <c:pt idx="9107">
                  <c:v>0.31945681210999999</c:v>
                </c:pt>
                <c:pt idx="9108">
                  <c:v>0.25767441860500001</c:v>
                </c:pt>
                <c:pt idx="9109">
                  <c:v>0.18222222222199999</c:v>
                </c:pt>
                <c:pt idx="9110">
                  <c:v>4.0699191234000003E-2</c:v>
                </c:pt>
                <c:pt idx="9111">
                  <c:v>0.15579379562000001</c:v>
                </c:pt>
                <c:pt idx="9112">
                  <c:v>0.64090305444899998</c:v>
                </c:pt>
                <c:pt idx="9113">
                  <c:v>2.4373095851899999E-2</c:v>
                </c:pt>
                <c:pt idx="9114">
                  <c:v>4.5105789351300003E-2</c:v>
                </c:pt>
                <c:pt idx="9115">
                  <c:v>0.422984836393</c:v>
                </c:pt>
                <c:pt idx="9116">
                  <c:v>0.13199603764199999</c:v>
                </c:pt>
                <c:pt idx="9117">
                  <c:v>4.9513513513500002E-2</c:v>
                </c:pt>
                <c:pt idx="9118">
                  <c:v>9.7706641184899995E-2</c:v>
                </c:pt>
                <c:pt idx="9119">
                  <c:v>1.21914050594E-3</c:v>
                </c:pt>
                <c:pt idx="9120">
                  <c:v>1.88542422045E-2</c:v>
                </c:pt>
                <c:pt idx="9121">
                  <c:v>0.15518509438600001</c:v>
                </c:pt>
                <c:pt idx="9122">
                  <c:v>2.1915951197499998E-2</c:v>
                </c:pt>
                <c:pt idx="9123">
                  <c:v>0</c:v>
                </c:pt>
                <c:pt idx="9124">
                  <c:v>0.39467312348700001</c:v>
                </c:pt>
                <c:pt idx="9125">
                  <c:v>0.12811867835499999</c:v>
                </c:pt>
                <c:pt idx="9126">
                  <c:v>3.3054303498600002E-2</c:v>
                </c:pt>
                <c:pt idx="9127">
                  <c:v>0.45942228335599999</c:v>
                </c:pt>
                <c:pt idx="9128">
                  <c:v>4.9816465652899999E-3</c:v>
                </c:pt>
                <c:pt idx="9129">
                  <c:v>8.7085038653899993E-2</c:v>
                </c:pt>
                <c:pt idx="9130">
                  <c:v>9.3304843304800003E-2</c:v>
                </c:pt>
                <c:pt idx="9131">
                  <c:v>0.36570862239800001</c:v>
                </c:pt>
                <c:pt idx="9132">
                  <c:v>1.3443396226399999E-2</c:v>
                </c:pt>
                <c:pt idx="9133">
                  <c:v>2.16651191582E-3</c:v>
                </c:pt>
                <c:pt idx="9134">
                  <c:v>7.6163967611299996E-2</c:v>
                </c:pt>
                <c:pt idx="9135">
                  <c:v>0.23449484987899999</c:v>
                </c:pt>
                <c:pt idx="9136">
                  <c:v>1.15332428765E-2</c:v>
                </c:pt>
                <c:pt idx="9137">
                  <c:v>9.0090090090099995E-3</c:v>
                </c:pt>
                <c:pt idx="9138">
                  <c:v>2.0122261844100001E-2</c:v>
                </c:pt>
                <c:pt idx="9139">
                  <c:v>6.0563708362500003E-2</c:v>
                </c:pt>
                <c:pt idx="9140">
                  <c:v>0.55358705161900001</c:v>
                </c:pt>
                <c:pt idx="9141">
                  <c:v>4.2899408283999997E-2</c:v>
                </c:pt>
                <c:pt idx="9142">
                  <c:v>3.3392698130000002E-2</c:v>
                </c:pt>
                <c:pt idx="9143">
                  <c:v>2.70632368703E-2</c:v>
                </c:pt>
                <c:pt idx="9144">
                  <c:v>2.64466546112E-2</c:v>
                </c:pt>
                <c:pt idx="9145">
                  <c:v>0.488372093023</c:v>
                </c:pt>
                <c:pt idx="9146">
                  <c:v>2.8370403994599998E-2</c:v>
                </c:pt>
                <c:pt idx="9147">
                  <c:v>8.74655647383E-2</c:v>
                </c:pt>
                <c:pt idx="9148">
                  <c:v>2.91036088475E-4</c:v>
                </c:pt>
                <c:pt idx="9149">
                  <c:v>0</c:v>
                </c:pt>
                <c:pt idx="9150">
                  <c:v>0.32830429239300002</c:v>
                </c:pt>
                <c:pt idx="9151">
                  <c:v>3.98709380041E-2</c:v>
                </c:pt>
                <c:pt idx="9152">
                  <c:v>0.13800578034700001</c:v>
                </c:pt>
                <c:pt idx="9153">
                  <c:v>0.237597911227</c:v>
                </c:pt>
                <c:pt idx="9154">
                  <c:v>4.8554913294799997E-3</c:v>
                </c:pt>
                <c:pt idx="9155">
                  <c:v>0.16297183942499999</c:v>
                </c:pt>
                <c:pt idx="9156">
                  <c:v>0.53043685843900001</c:v>
                </c:pt>
                <c:pt idx="9157">
                  <c:v>0.40396864282200001</c:v>
                </c:pt>
                <c:pt idx="9158">
                  <c:v>1.11896348645E-2</c:v>
                </c:pt>
                <c:pt idx="9159">
                  <c:v>3.2518501906299999E-2</c:v>
                </c:pt>
                <c:pt idx="9160">
                  <c:v>0.40837830891799998</c:v>
                </c:pt>
                <c:pt idx="9161">
                  <c:v>0.810913705584</c:v>
                </c:pt>
                <c:pt idx="9162">
                  <c:v>0.81918730464099998</c:v>
                </c:pt>
                <c:pt idx="9163">
                  <c:v>8.0381813614699999E-3</c:v>
                </c:pt>
                <c:pt idx="9164">
                  <c:v>0.99029374201800002</c:v>
                </c:pt>
                <c:pt idx="9165">
                  <c:v>0.95001281722599995</c:v>
                </c:pt>
                <c:pt idx="9166">
                  <c:v>9.5286624203800005E-2</c:v>
                </c:pt>
                <c:pt idx="9167">
                  <c:v>0.99568856200900002</c:v>
                </c:pt>
                <c:pt idx="9168">
                  <c:v>0.98245154531199996</c:v>
                </c:pt>
                <c:pt idx="9169">
                  <c:v>0.245714285714</c:v>
                </c:pt>
                <c:pt idx="9170">
                  <c:v>0.99206566347500003</c:v>
                </c:pt>
                <c:pt idx="9171">
                  <c:v>0.98845598845600002</c:v>
                </c:pt>
                <c:pt idx="9172">
                  <c:v>0.81299734747999997</c:v>
                </c:pt>
                <c:pt idx="9173">
                  <c:v>0.99328859060399999</c:v>
                </c:pt>
                <c:pt idx="9174">
                  <c:v>0.88043169554099998</c:v>
                </c:pt>
                <c:pt idx="9175">
                  <c:v>0.99744608399500001</c:v>
                </c:pt>
                <c:pt idx="9176">
                  <c:v>0.98221574343999996</c:v>
                </c:pt>
                <c:pt idx="9177">
                  <c:v>0.99772014818999999</c:v>
                </c:pt>
                <c:pt idx="9178">
                  <c:v>0.996612083569</c:v>
                </c:pt>
                <c:pt idx="9179">
                  <c:v>0.498502097064</c:v>
                </c:pt>
                <c:pt idx="9180">
                  <c:v>0.79360142190600003</c:v>
                </c:pt>
                <c:pt idx="9181">
                  <c:v>0.72587816807500005</c:v>
                </c:pt>
                <c:pt idx="9182">
                  <c:v>0.50691149164399996</c:v>
                </c:pt>
                <c:pt idx="9183">
                  <c:v>0.28778099265500001</c:v>
                </c:pt>
                <c:pt idx="9184">
                  <c:v>0.61011342155000003</c:v>
                </c:pt>
                <c:pt idx="9185">
                  <c:v>0.43523949169100001</c:v>
                </c:pt>
                <c:pt idx="9186">
                  <c:v>0.63388370423499996</c:v>
                </c:pt>
                <c:pt idx="9187">
                  <c:v>0.32078239608800002</c:v>
                </c:pt>
                <c:pt idx="9188">
                  <c:v>0.40034406488099999</c:v>
                </c:pt>
                <c:pt idx="9189">
                  <c:v>0.52667132541299999</c:v>
                </c:pt>
                <c:pt idx="9190">
                  <c:v>8.1154807910900004E-2</c:v>
                </c:pt>
                <c:pt idx="9191">
                  <c:v>0.75674993691600001</c:v>
                </c:pt>
                <c:pt idx="9192">
                  <c:v>0.15847457627100001</c:v>
                </c:pt>
                <c:pt idx="9193">
                  <c:v>4.5925577013700002E-2</c:v>
                </c:pt>
                <c:pt idx="9194">
                  <c:v>0.37467207250200002</c:v>
                </c:pt>
                <c:pt idx="9195">
                  <c:v>7.9540528825299994E-2</c:v>
                </c:pt>
                <c:pt idx="9196">
                  <c:v>8.8809573798000002E-2</c:v>
                </c:pt>
                <c:pt idx="9197">
                  <c:v>0.161978905073</c:v>
                </c:pt>
                <c:pt idx="9198">
                  <c:v>0.155375722543</c:v>
                </c:pt>
                <c:pt idx="9199">
                  <c:v>0.77450495049500001</c:v>
                </c:pt>
                <c:pt idx="9200">
                  <c:v>2.7353689567399999E-2</c:v>
                </c:pt>
                <c:pt idx="9201">
                  <c:v>0.33404940923699999</c:v>
                </c:pt>
                <c:pt idx="9202">
                  <c:v>0.270470888425</c:v>
                </c:pt>
                <c:pt idx="9203">
                  <c:v>0.48060666335199997</c:v>
                </c:pt>
                <c:pt idx="9204">
                  <c:v>0.197088465845</c:v>
                </c:pt>
                <c:pt idx="9205">
                  <c:v>0.74770777876399996</c:v>
                </c:pt>
                <c:pt idx="9206">
                  <c:v>0.125130344108</c:v>
                </c:pt>
                <c:pt idx="9207">
                  <c:v>0.25189393939400001</c:v>
                </c:pt>
                <c:pt idx="9208">
                  <c:v>0.44145003577399999</c:v>
                </c:pt>
                <c:pt idx="9209">
                  <c:v>0.94503597122299998</c:v>
                </c:pt>
                <c:pt idx="9210">
                  <c:v>0.73788601556599998</c:v>
                </c:pt>
                <c:pt idx="9211">
                  <c:v>9.8314606741600002E-2</c:v>
                </c:pt>
                <c:pt idx="9212">
                  <c:v>0.145143845987</c:v>
                </c:pt>
                <c:pt idx="9213">
                  <c:v>0.75916230366500004</c:v>
                </c:pt>
                <c:pt idx="9214">
                  <c:v>0.99775596072899997</c:v>
                </c:pt>
                <c:pt idx="9215">
                  <c:v>0.25874635568499998</c:v>
                </c:pt>
                <c:pt idx="9216">
                  <c:v>4.65415273849E-2</c:v>
                </c:pt>
                <c:pt idx="9217">
                  <c:v>0.52622421078799997</c:v>
                </c:pt>
                <c:pt idx="9218">
                  <c:v>0.56332992849800001</c:v>
                </c:pt>
                <c:pt idx="9219">
                  <c:v>0.99025787965599998</c:v>
                </c:pt>
                <c:pt idx="9220">
                  <c:v>0.223287350947</c:v>
                </c:pt>
                <c:pt idx="9221">
                  <c:v>0.83217367102700002</c:v>
                </c:pt>
                <c:pt idx="9222">
                  <c:v>0.43177667623299998</c:v>
                </c:pt>
                <c:pt idx="9223">
                  <c:v>0.65373563218399999</c:v>
                </c:pt>
                <c:pt idx="9224">
                  <c:v>0.69517426273500005</c:v>
                </c:pt>
                <c:pt idx="9225">
                  <c:v>0.36351314719400002</c:v>
                </c:pt>
                <c:pt idx="9226">
                  <c:v>0.98707502107300005</c:v>
                </c:pt>
                <c:pt idx="9227">
                  <c:v>0.87590605972699997</c:v>
                </c:pt>
                <c:pt idx="9228">
                  <c:v>0.57560093047299998</c:v>
                </c:pt>
                <c:pt idx="9229">
                  <c:v>0.42071371075899999</c:v>
                </c:pt>
                <c:pt idx="9230">
                  <c:v>0.50024425989300003</c:v>
                </c:pt>
                <c:pt idx="9231">
                  <c:v>0.95295124037599999</c:v>
                </c:pt>
                <c:pt idx="9232">
                  <c:v>0.99313186813200005</c:v>
                </c:pt>
                <c:pt idx="9233">
                  <c:v>0.718004338395</c:v>
                </c:pt>
                <c:pt idx="9234">
                  <c:v>0.26034747061800001</c:v>
                </c:pt>
                <c:pt idx="9235">
                  <c:v>0.362713542956</c:v>
                </c:pt>
                <c:pt idx="9236">
                  <c:v>0.98806550097099999</c:v>
                </c:pt>
                <c:pt idx="9237">
                  <c:v>0.27264038231799997</c:v>
                </c:pt>
                <c:pt idx="9238">
                  <c:v>0.97803687635600001</c:v>
                </c:pt>
                <c:pt idx="9239">
                  <c:v>0.404230038023</c:v>
                </c:pt>
                <c:pt idx="9240">
                  <c:v>0.54279856483900002</c:v>
                </c:pt>
                <c:pt idx="9241">
                  <c:v>0.64888671397099995</c:v>
                </c:pt>
                <c:pt idx="9242">
                  <c:v>0.430021241444</c:v>
                </c:pt>
                <c:pt idx="9243">
                  <c:v>0.95703324808199997</c:v>
                </c:pt>
                <c:pt idx="9244">
                  <c:v>0.98739164696600001</c:v>
                </c:pt>
                <c:pt idx="9245">
                  <c:v>0.65846694487199997</c:v>
                </c:pt>
                <c:pt idx="9246">
                  <c:v>0.98735483870999996</c:v>
                </c:pt>
                <c:pt idx="9247">
                  <c:v>0.46214401481799999</c:v>
                </c:pt>
                <c:pt idx="9248">
                  <c:v>0.123683101559</c:v>
                </c:pt>
                <c:pt idx="9249">
                  <c:v>0.68594217347999997</c:v>
                </c:pt>
                <c:pt idx="9250">
                  <c:v>0.96496163682900005</c:v>
                </c:pt>
                <c:pt idx="9251">
                  <c:v>0.91761181254000002</c:v>
                </c:pt>
                <c:pt idx="9252">
                  <c:v>0.40449172576800002</c:v>
                </c:pt>
                <c:pt idx="9253">
                  <c:v>0.99072642967500002</c:v>
                </c:pt>
                <c:pt idx="9254">
                  <c:v>0.32609220371699998</c:v>
                </c:pt>
                <c:pt idx="9255">
                  <c:v>0.86798438262599997</c:v>
                </c:pt>
                <c:pt idx="9256">
                  <c:v>0.64878671775200003</c:v>
                </c:pt>
                <c:pt idx="9257">
                  <c:v>0.83833248601900001</c:v>
                </c:pt>
                <c:pt idx="9258">
                  <c:v>0.24912280701799999</c:v>
                </c:pt>
                <c:pt idx="9259">
                  <c:v>0.905433526012</c:v>
                </c:pt>
                <c:pt idx="9260">
                  <c:v>0.98885229288099996</c:v>
                </c:pt>
                <c:pt idx="9261">
                  <c:v>0.1841546805</c:v>
                </c:pt>
                <c:pt idx="9262">
                  <c:v>0.95633837757399998</c:v>
                </c:pt>
                <c:pt idx="9263">
                  <c:v>0.99014778325099995</c:v>
                </c:pt>
                <c:pt idx="9264">
                  <c:v>0.60361290322600003</c:v>
                </c:pt>
                <c:pt idx="9265">
                  <c:v>2.93772032902E-2</c:v>
                </c:pt>
                <c:pt idx="9266">
                  <c:v>0.98204667863600004</c:v>
                </c:pt>
                <c:pt idx="9267">
                  <c:v>0.111642050391</c:v>
                </c:pt>
                <c:pt idx="9268">
                  <c:v>0.26631689401899999</c:v>
                </c:pt>
                <c:pt idx="9269">
                  <c:v>0.98005959202399995</c:v>
                </c:pt>
                <c:pt idx="9270">
                  <c:v>0.98602642276399999</c:v>
                </c:pt>
                <c:pt idx="9271">
                  <c:v>0.354698795181</c:v>
                </c:pt>
                <c:pt idx="9272">
                  <c:v>0.96896383186699997</c:v>
                </c:pt>
                <c:pt idx="9273">
                  <c:v>0.35056228373699999</c:v>
                </c:pt>
                <c:pt idx="9274">
                  <c:v>0.98301647655299995</c:v>
                </c:pt>
                <c:pt idx="9275">
                  <c:v>0.283257355988</c:v>
                </c:pt>
                <c:pt idx="9276">
                  <c:v>0.98868677905900004</c:v>
                </c:pt>
                <c:pt idx="9277">
                  <c:v>0.98450565666500001</c:v>
                </c:pt>
                <c:pt idx="9278">
                  <c:v>0.243163172288</c:v>
                </c:pt>
                <c:pt idx="9279">
                  <c:v>0.98621029303100005</c:v>
                </c:pt>
                <c:pt idx="9280">
                  <c:v>0.88291058160400004</c:v>
                </c:pt>
                <c:pt idx="9281">
                  <c:v>0.97841537246599997</c:v>
                </c:pt>
                <c:pt idx="9282">
                  <c:v>0.21829105473999999</c:v>
                </c:pt>
                <c:pt idx="9283">
                  <c:v>0.86394891944999996</c:v>
                </c:pt>
                <c:pt idx="9284">
                  <c:v>0.980759093305</c:v>
                </c:pt>
                <c:pt idx="9285">
                  <c:v>0.110587125678</c:v>
                </c:pt>
                <c:pt idx="9286">
                  <c:v>0.98785425101199997</c:v>
                </c:pt>
                <c:pt idx="9287">
                  <c:v>0.959491041288</c:v>
                </c:pt>
                <c:pt idx="9288">
                  <c:v>0.62224474284300002</c:v>
                </c:pt>
                <c:pt idx="9289">
                  <c:v>0.99217566885399999</c:v>
                </c:pt>
                <c:pt idx="9290">
                  <c:v>0.47601560706899998</c:v>
                </c:pt>
                <c:pt idx="9291">
                  <c:v>0.966829798804</c:v>
                </c:pt>
                <c:pt idx="9292">
                  <c:v>0.63185840707999996</c:v>
                </c:pt>
                <c:pt idx="9293">
                  <c:v>0.50909471043300003</c:v>
                </c:pt>
                <c:pt idx="9294">
                  <c:v>0.95503512880600006</c:v>
                </c:pt>
                <c:pt idx="9295">
                  <c:v>0.97372654155500005</c:v>
                </c:pt>
                <c:pt idx="9296">
                  <c:v>0.56286982248499995</c:v>
                </c:pt>
                <c:pt idx="9297">
                  <c:v>0.98533501896300002</c:v>
                </c:pt>
                <c:pt idx="9298">
                  <c:v>0.94645513138299997</c:v>
                </c:pt>
                <c:pt idx="9299">
                  <c:v>0.97208908937100003</c:v>
                </c:pt>
                <c:pt idx="9300">
                  <c:v>0.97256336556</c:v>
                </c:pt>
                <c:pt idx="9301">
                  <c:v>0.21906354515099999</c:v>
                </c:pt>
                <c:pt idx="9302">
                  <c:v>0.98039772727300001</c:v>
                </c:pt>
                <c:pt idx="9303">
                  <c:v>0.65607430946</c:v>
                </c:pt>
                <c:pt idx="9304">
                  <c:v>0.98813430951799996</c:v>
                </c:pt>
                <c:pt idx="9305">
                  <c:v>0.94221996958900001</c:v>
                </c:pt>
                <c:pt idx="9306">
                  <c:v>0.98338956657200005</c:v>
                </c:pt>
                <c:pt idx="9307">
                  <c:v>0.98108747044900002</c:v>
                </c:pt>
                <c:pt idx="9308">
                  <c:v>0.24377791959199999</c:v>
                </c:pt>
                <c:pt idx="9309">
                  <c:v>0.98491785618100003</c:v>
                </c:pt>
                <c:pt idx="9310">
                  <c:v>0.92894736842100001</c:v>
                </c:pt>
                <c:pt idx="9311">
                  <c:v>0.99724707501700005</c:v>
                </c:pt>
                <c:pt idx="9312">
                  <c:v>0.57651629613599997</c:v>
                </c:pt>
                <c:pt idx="9313">
                  <c:v>0.99140763204399995</c:v>
                </c:pt>
                <c:pt idx="9314">
                  <c:v>0.97831325301200001</c:v>
                </c:pt>
                <c:pt idx="9315">
                  <c:v>0.98824758422600001</c:v>
                </c:pt>
                <c:pt idx="9316">
                  <c:v>0.74931335830199997</c:v>
                </c:pt>
                <c:pt idx="9317">
                  <c:v>0.98645418326699996</c:v>
                </c:pt>
                <c:pt idx="9318">
                  <c:v>0.98128708352399996</c:v>
                </c:pt>
                <c:pt idx="9319">
                  <c:v>0.96108108108099999</c:v>
                </c:pt>
                <c:pt idx="9320">
                  <c:v>0.90134638922900001</c:v>
                </c:pt>
                <c:pt idx="9321">
                  <c:v>0.97682380827000004</c:v>
                </c:pt>
                <c:pt idx="9322">
                  <c:v>0.99127981533700005</c:v>
                </c:pt>
                <c:pt idx="9323">
                  <c:v>0.98648986740099998</c:v>
                </c:pt>
                <c:pt idx="9324">
                  <c:v>0.97185222417700001</c:v>
                </c:pt>
                <c:pt idx="9325">
                  <c:v>0.99200618875699997</c:v>
                </c:pt>
                <c:pt idx="9326">
                  <c:v>0.98644847864999996</c:v>
                </c:pt>
                <c:pt idx="9327">
                  <c:v>0.989130434783</c:v>
                </c:pt>
                <c:pt idx="9328">
                  <c:v>0.96703586497899996</c:v>
                </c:pt>
                <c:pt idx="9329">
                  <c:v>0.96968898260400005</c:v>
                </c:pt>
                <c:pt idx="9330">
                  <c:v>0.70998851894399995</c:v>
                </c:pt>
                <c:pt idx="9331">
                  <c:v>0.99335863377599998</c:v>
                </c:pt>
                <c:pt idx="9332">
                  <c:v>0.66156787762900005</c:v>
                </c:pt>
                <c:pt idx="9333">
                  <c:v>0.982517482517</c:v>
                </c:pt>
                <c:pt idx="9334">
                  <c:v>0.98650887574000001</c:v>
                </c:pt>
                <c:pt idx="9335">
                  <c:v>0.98787404654800004</c:v>
                </c:pt>
                <c:pt idx="9336">
                  <c:v>0.97083926031300005</c:v>
                </c:pt>
                <c:pt idx="9337">
                  <c:v>0.97418879055999996</c:v>
                </c:pt>
                <c:pt idx="9338">
                  <c:v>0.92349479402400003</c:v>
                </c:pt>
                <c:pt idx="9339">
                  <c:v>0.972960151803</c:v>
                </c:pt>
                <c:pt idx="9340">
                  <c:v>0.91864175022799999</c:v>
                </c:pt>
                <c:pt idx="9341">
                  <c:v>0.99070926807199999</c:v>
                </c:pt>
                <c:pt idx="9342">
                  <c:v>0.99532710280400005</c:v>
                </c:pt>
                <c:pt idx="9343">
                  <c:v>0.96858873681799995</c:v>
                </c:pt>
                <c:pt idx="9344">
                  <c:v>0.837432915921</c:v>
                </c:pt>
                <c:pt idx="9345">
                  <c:v>0.98113626276099997</c:v>
                </c:pt>
                <c:pt idx="9346">
                  <c:v>0.979827653741</c:v>
                </c:pt>
                <c:pt idx="9347">
                  <c:v>0.851662404092</c:v>
                </c:pt>
                <c:pt idx="9348">
                  <c:v>0.83343795773200002</c:v>
                </c:pt>
                <c:pt idx="9349">
                  <c:v>0.98275862068999997</c:v>
                </c:pt>
                <c:pt idx="9350">
                  <c:v>0.99084132055399998</c:v>
                </c:pt>
                <c:pt idx="9351">
                  <c:v>0.97405764966700004</c:v>
                </c:pt>
                <c:pt idx="9352">
                  <c:v>0.99273607748199999</c:v>
                </c:pt>
                <c:pt idx="9353">
                  <c:v>0.89304174950299997</c:v>
                </c:pt>
                <c:pt idx="9354">
                  <c:v>0.99254982305799999</c:v>
                </c:pt>
                <c:pt idx="9355">
                  <c:v>0.99024390243899996</c:v>
                </c:pt>
                <c:pt idx="9356">
                  <c:v>0.86779734724900004</c:v>
                </c:pt>
                <c:pt idx="9357">
                  <c:v>0.89085919358200005</c:v>
                </c:pt>
                <c:pt idx="9358">
                  <c:v>0.99677419354800001</c:v>
                </c:pt>
                <c:pt idx="9359">
                  <c:v>0.98962440340299995</c:v>
                </c:pt>
                <c:pt idx="9360">
                  <c:v>0.74756540003799998</c:v>
                </c:pt>
                <c:pt idx="9361">
                  <c:v>0.98248985692900004</c:v>
                </c:pt>
                <c:pt idx="9362">
                  <c:v>0.99461331281300003</c:v>
                </c:pt>
                <c:pt idx="9363">
                  <c:v>0.88808664259900005</c:v>
                </c:pt>
                <c:pt idx="9364">
                  <c:v>0.95466048080999999</c:v>
                </c:pt>
                <c:pt idx="9365">
                  <c:v>0.997830410414</c:v>
                </c:pt>
                <c:pt idx="9366">
                  <c:v>0.98989273927400001</c:v>
                </c:pt>
                <c:pt idx="9367">
                  <c:v>0.92580361074399997</c:v>
                </c:pt>
                <c:pt idx="9368">
                  <c:v>0.90810810810800002</c:v>
                </c:pt>
                <c:pt idx="9369">
                  <c:v>0.99091268273400002</c:v>
                </c:pt>
                <c:pt idx="9370">
                  <c:v>0.935811497055</c:v>
                </c:pt>
                <c:pt idx="9371">
                  <c:v>0.96703993238999997</c:v>
                </c:pt>
                <c:pt idx="9372">
                  <c:v>0.99216621253399995</c:v>
                </c:pt>
                <c:pt idx="9373">
                  <c:v>0.96696035242300005</c:v>
                </c:pt>
                <c:pt idx="9374">
                  <c:v>0.97553988541199999</c:v>
                </c:pt>
                <c:pt idx="9375">
                  <c:v>0.90119047619000003</c:v>
                </c:pt>
                <c:pt idx="9376">
                  <c:v>0.99521191700699996</c:v>
                </c:pt>
                <c:pt idx="9377">
                  <c:v>0.99017839246299999</c:v>
                </c:pt>
                <c:pt idx="9378">
                  <c:v>0.96956339210700004</c:v>
                </c:pt>
                <c:pt idx="9379">
                  <c:v>0.92768403485999995</c:v>
                </c:pt>
                <c:pt idx="9380">
                  <c:v>0.96804139400400002</c:v>
                </c:pt>
                <c:pt idx="9381">
                  <c:v>0.98609523809499999</c:v>
                </c:pt>
                <c:pt idx="9382">
                  <c:v>0.96880848409200004</c:v>
                </c:pt>
                <c:pt idx="9383">
                  <c:v>0.947444651355</c:v>
                </c:pt>
                <c:pt idx="9384">
                  <c:v>0.99541872823900002</c:v>
                </c:pt>
                <c:pt idx="9385">
                  <c:v>0.965319105274</c:v>
                </c:pt>
                <c:pt idx="9386">
                  <c:v>0.95961995249400001</c:v>
                </c:pt>
                <c:pt idx="9387">
                  <c:v>0.93781243751200005</c:v>
                </c:pt>
                <c:pt idx="9388">
                  <c:v>0.99614940315699996</c:v>
                </c:pt>
                <c:pt idx="9389">
                  <c:v>0.92046682515699996</c:v>
                </c:pt>
                <c:pt idx="9390">
                  <c:v>0.97804825037999998</c:v>
                </c:pt>
                <c:pt idx="9391">
                  <c:v>0.99570013086599995</c:v>
                </c:pt>
                <c:pt idx="9392">
                  <c:v>0.97200176366799995</c:v>
                </c:pt>
                <c:pt idx="9393">
                  <c:v>0.94203560018300003</c:v>
                </c:pt>
                <c:pt idx="9394">
                  <c:v>0.94872335935899998</c:v>
                </c:pt>
                <c:pt idx="9395">
                  <c:v>0.99145646867399995</c:v>
                </c:pt>
                <c:pt idx="9396">
                  <c:v>0.96834087122099999</c:v>
                </c:pt>
                <c:pt idx="9397">
                  <c:v>0.97027696464799995</c:v>
                </c:pt>
                <c:pt idx="9398">
                  <c:v>0.82861604528599997</c:v>
                </c:pt>
                <c:pt idx="9399">
                  <c:v>0.95785810941399996</c:v>
                </c:pt>
                <c:pt idx="9400">
                  <c:v>0.98239130434800004</c:v>
                </c:pt>
                <c:pt idx="9401">
                  <c:v>0.94879588496599998</c:v>
                </c:pt>
                <c:pt idx="9402">
                  <c:v>0.94408409751699995</c:v>
                </c:pt>
                <c:pt idx="9403">
                  <c:v>0.98698393329300005</c:v>
                </c:pt>
                <c:pt idx="9404">
                  <c:v>0.95848294434500003</c:v>
                </c:pt>
                <c:pt idx="9405">
                  <c:v>0.97982456140399998</c:v>
                </c:pt>
                <c:pt idx="9406">
                  <c:v>0.95647813878900001</c:v>
                </c:pt>
                <c:pt idx="9407">
                  <c:v>0.98987603305799998</c:v>
                </c:pt>
                <c:pt idx="9408">
                  <c:v>0.96980096087900003</c:v>
                </c:pt>
                <c:pt idx="9409">
                  <c:v>0.93431151241499999</c:v>
                </c:pt>
                <c:pt idx="9410">
                  <c:v>0.99309815950900004</c:v>
                </c:pt>
                <c:pt idx="9411">
                  <c:v>0.98137059214900002</c:v>
                </c:pt>
                <c:pt idx="9412">
                  <c:v>0.97494967568799995</c:v>
                </c:pt>
                <c:pt idx="9413">
                  <c:v>0.95338610378199995</c:v>
                </c:pt>
                <c:pt idx="9414">
                  <c:v>0.99144933732399998</c:v>
                </c:pt>
                <c:pt idx="9415">
                  <c:v>0.95518867924499995</c:v>
                </c:pt>
                <c:pt idx="9416">
                  <c:v>0.96336466618500005</c:v>
                </c:pt>
                <c:pt idx="9417">
                  <c:v>0.99372342579499995</c:v>
                </c:pt>
                <c:pt idx="9418">
                  <c:v>0.90186437205500003</c:v>
                </c:pt>
                <c:pt idx="9419">
                  <c:v>0.99001814882000005</c:v>
                </c:pt>
                <c:pt idx="9420">
                  <c:v>0.96634856855899998</c:v>
                </c:pt>
                <c:pt idx="9421">
                  <c:v>0.95338486765099995</c:v>
                </c:pt>
                <c:pt idx="9422">
                  <c:v>0.99574086527700001</c:v>
                </c:pt>
                <c:pt idx="9423">
                  <c:v>0.95399393326600002</c:v>
                </c:pt>
                <c:pt idx="9424">
                  <c:v>0.96954964176000002</c:v>
                </c:pt>
                <c:pt idx="9425">
                  <c:v>0.88194130925500003</c:v>
                </c:pt>
                <c:pt idx="9426">
                  <c:v>0.99499874968699997</c:v>
                </c:pt>
                <c:pt idx="9427">
                  <c:v>0.93583599573999998</c:v>
                </c:pt>
                <c:pt idx="9428">
                  <c:v>0.947198007472</c:v>
                </c:pt>
                <c:pt idx="9429">
                  <c:v>0.99555347531000005</c:v>
                </c:pt>
                <c:pt idx="9430">
                  <c:v>0.977198697068</c:v>
                </c:pt>
                <c:pt idx="9431">
                  <c:v>0.96695696721299995</c:v>
                </c:pt>
                <c:pt idx="9432">
                  <c:v>0.99481737413600002</c:v>
                </c:pt>
                <c:pt idx="9433">
                  <c:v>0.965509205313</c:v>
                </c:pt>
                <c:pt idx="9434">
                  <c:v>0.96524993317300001</c:v>
                </c:pt>
                <c:pt idx="9435">
                  <c:v>0.95114656031900002</c:v>
                </c:pt>
                <c:pt idx="9436">
                  <c:v>0.99227714033500003</c:v>
                </c:pt>
                <c:pt idx="9437">
                  <c:v>0.98949737434399998</c:v>
                </c:pt>
                <c:pt idx="9438">
                  <c:v>0.97531879884799999</c:v>
                </c:pt>
                <c:pt idx="9439">
                  <c:v>0.947355099975</c:v>
                </c:pt>
                <c:pt idx="9440">
                  <c:v>0.98433734939799999</c:v>
                </c:pt>
                <c:pt idx="9441">
                  <c:v>0.97051485597599996</c:v>
                </c:pt>
                <c:pt idx="9442">
                  <c:v>0.97247706422000002</c:v>
                </c:pt>
                <c:pt idx="9443">
                  <c:v>0.994536713287</c:v>
                </c:pt>
                <c:pt idx="9444">
                  <c:v>0.962839569452</c:v>
                </c:pt>
                <c:pt idx="9445">
                  <c:v>0.99415501906000003</c:v>
                </c:pt>
                <c:pt idx="9446">
                  <c:v>0.93934681182000002</c:v>
                </c:pt>
                <c:pt idx="9447">
                  <c:v>0.89726027397300001</c:v>
                </c:pt>
                <c:pt idx="9448">
                  <c:v>0.99498806682600005</c:v>
                </c:pt>
                <c:pt idx="9449">
                  <c:v>0.96782914301199996</c:v>
                </c:pt>
                <c:pt idx="9450">
                  <c:v>0.96938013442899995</c:v>
                </c:pt>
                <c:pt idx="9451">
                  <c:v>0.98738170346999998</c:v>
                </c:pt>
                <c:pt idx="9452">
                  <c:v>0.95476575121200002</c:v>
                </c:pt>
                <c:pt idx="9453">
                  <c:v>0.98994358596999998</c:v>
                </c:pt>
                <c:pt idx="9454">
                  <c:v>0.94109357384400005</c:v>
                </c:pt>
                <c:pt idx="9455">
                  <c:v>0.94374840194300003</c:v>
                </c:pt>
                <c:pt idx="9456">
                  <c:v>0.98624105668700002</c:v>
                </c:pt>
                <c:pt idx="9457">
                  <c:v>0.95735607675900003</c:v>
                </c:pt>
                <c:pt idx="9458">
                  <c:v>0.98657187993700002</c:v>
                </c:pt>
                <c:pt idx="9459">
                  <c:v>0.880746349378</c:v>
                </c:pt>
                <c:pt idx="9460">
                  <c:v>0.98900047824000004</c:v>
                </c:pt>
                <c:pt idx="9461">
                  <c:v>0.95406670567600005</c:v>
                </c:pt>
                <c:pt idx="9462">
                  <c:v>0.93994910941499998</c:v>
                </c:pt>
                <c:pt idx="9463">
                  <c:v>0.99115992499299999</c:v>
                </c:pt>
                <c:pt idx="9464">
                  <c:v>0.97799248523899995</c:v>
                </c:pt>
                <c:pt idx="9465">
                  <c:v>0.99462102689499998</c:v>
                </c:pt>
                <c:pt idx="9466">
                  <c:v>0.84660452729699998</c:v>
                </c:pt>
                <c:pt idx="9467">
                  <c:v>0.97927604310600003</c:v>
                </c:pt>
                <c:pt idx="9468">
                  <c:v>0.85566059488099999</c:v>
                </c:pt>
                <c:pt idx="9469">
                  <c:v>0.98953547728400004</c:v>
                </c:pt>
                <c:pt idx="9470">
                  <c:v>0.95525000000000004</c:v>
                </c:pt>
                <c:pt idx="9471">
                  <c:v>0.99481743227300001</c:v>
                </c:pt>
                <c:pt idx="9472">
                  <c:v>0.97961816305500005</c:v>
                </c:pt>
                <c:pt idx="9473">
                  <c:v>0.95386666666700004</c:v>
                </c:pt>
                <c:pt idx="9474">
                  <c:v>0.98306430272599998</c:v>
                </c:pt>
                <c:pt idx="9475">
                  <c:v>0.84620991253599998</c:v>
                </c:pt>
                <c:pt idx="9476">
                  <c:v>0.98483341621099996</c:v>
                </c:pt>
                <c:pt idx="9477">
                  <c:v>0.95606419363299999</c:v>
                </c:pt>
                <c:pt idx="9478">
                  <c:v>0.99175579322600005</c:v>
                </c:pt>
                <c:pt idx="9479">
                  <c:v>0.92995896032799996</c:v>
                </c:pt>
                <c:pt idx="9480">
                  <c:v>0.95591071920600001</c:v>
                </c:pt>
                <c:pt idx="9481">
                  <c:v>0.98359815479199997</c:v>
                </c:pt>
                <c:pt idx="9482">
                  <c:v>0.98983451536599998</c:v>
                </c:pt>
                <c:pt idx="9483">
                  <c:v>0.79852125693200005</c:v>
                </c:pt>
                <c:pt idx="9484">
                  <c:v>0.96762387387399995</c:v>
                </c:pt>
                <c:pt idx="9485">
                  <c:v>0.84821675421599996</c:v>
                </c:pt>
                <c:pt idx="9486">
                  <c:v>0.97924737133399997</c:v>
                </c:pt>
                <c:pt idx="9487">
                  <c:v>0.98815653965000005</c:v>
                </c:pt>
                <c:pt idx="9488">
                  <c:v>0.99181314712299995</c:v>
                </c:pt>
                <c:pt idx="9489">
                  <c:v>0.71938901207200001</c:v>
                </c:pt>
                <c:pt idx="9490">
                  <c:v>0.95498575498600002</c:v>
                </c:pt>
                <c:pt idx="9491">
                  <c:v>0.97805212620000004</c:v>
                </c:pt>
                <c:pt idx="9492">
                  <c:v>0.90414798206299996</c:v>
                </c:pt>
                <c:pt idx="9493">
                  <c:v>0.98854670399599998</c:v>
                </c:pt>
                <c:pt idx="9494">
                  <c:v>0.98776529338300001</c:v>
                </c:pt>
                <c:pt idx="9495">
                  <c:v>0.98012197876700002</c:v>
                </c:pt>
                <c:pt idx="9496">
                  <c:v>0.67288049029599994</c:v>
                </c:pt>
                <c:pt idx="9497">
                  <c:v>0.97170620177199996</c:v>
                </c:pt>
                <c:pt idx="9498">
                  <c:v>0.96812176909799996</c:v>
                </c:pt>
                <c:pt idx="9499">
                  <c:v>0.95885005636999998</c:v>
                </c:pt>
                <c:pt idx="9500">
                  <c:v>0.99452600149299997</c:v>
                </c:pt>
                <c:pt idx="9501">
                  <c:v>0.99165076335900004</c:v>
                </c:pt>
                <c:pt idx="9502">
                  <c:v>0.98248145094799999</c:v>
                </c:pt>
                <c:pt idx="9503">
                  <c:v>0.87093304651799996</c:v>
                </c:pt>
                <c:pt idx="9504">
                  <c:v>0.95173370318999995</c:v>
                </c:pt>
                <c:pt idx="9505">
                  <c:v>0.91440138808600002</c:v>
                </c:pt>
                <c:pt idx="9506">
                  <c:v>0.96918767507000003</c:v>
                </c:pt>
                <c:pt idx="9507">
                  <c:v>0.99235580264099998</c:v>
                </c:pt>
                <c:pt idx="9508">
                  <c:v>0.98397830909499995</c:v>
                </c:pt>
                <c:pt idx="9509">
                  <c:v>0.93374422187999995</c:v>
                </c:pt>
                <c:pt idx="9510">
                  <c:v>0.96583850931699999</c:v>
                </c:pt>
                <c:pt idx="9511">
                  <c:v>0.98494623655900004</c:v>
                </c:pt>
                <c:pt idx="9512">
                  <c:v>0.93122009569399999</c:v>
                </c:pt>
                <c:pt idx="9513">
                  <c:v>0.981231024013</c:v>
                </c:pt>
                <c:pt idx="9514">
                  <c:v>0.98382749326100005</c:v>
                </c:pt>
                <c:pt idx="9515">
                  <c:v>0.99129353233799999</c:v>
                </c:pt>
                <c:pt idx="9516">
                  <c:v>0.95968902965699998</c:v>
                </c:pt>
                <c:pt idx="9517">
                  <c:v>0.97048300536700005</c:v>
                </c:pt>
                <c:pt idx="9518">
                  <c:v>0.96823494156400003</c:v>
                </c:pt>
                <c:pt idx="9519">
                  <c:v>0.943907759427</c:v>
                </c:pt>
                <c:pt idx="9520">
                  <c:v>0.98854120757999997</c:v>
                </c:pt>
                <c:pt idx="9521">
                  <c:v>0.98967741935499998</c:v>
                </c:pt>
                <c:pt idx="9522">
                  <c:v>0.98442280945799998</c:v>
                </c:pt>
                <c:pt idx="9523">
                  <c:v>0.95306122448999997</c:v>
                </c:pt>
                <c:pt idx="9524">
                  <c:v>0.77912837236900001</c:v>
                </c:pt>
                <c:pt idx="9525">
                  <c:v>0.96068642745699995</c:v>
                </c:pt>
                <c:pt idx="9526">
                  <c:v>0.95788206979500001</c:v>
                </c:pt>
                <c:pt idx="9527">
                  <c:v>0.98680807035700002</c:v>
                </c:pt>
                <c:pt idx="9528">
                  <c:v>0.98303393213599999</c:v>
                </c:pt>
                <c:pt idx="9529">
                  <c:v>0.95052001260600005</c:v>
                </c:pt>
                <c:pt idx="9530">
                  <c:v>0.96067917783699996</c:v>
                </c:pt>
                <c:pt idx="9531">
                  <c:v>0.90378112511499997</c:v>
                </c:pt>
                <c:pt idx="9532">
                  <c:v>0.96587133796400004</c:v>
                </c:pt>
                <c:pt idx="9533">
                  <c:v>0.98342803030299997</c:v>
                </c:pt>
                <c:pt idx="9534">
                  <c:v>0.98921336490400003</c:v>
                </c:pt>
                <c:pt idx="9535">
                  <c:v>0.91694656488500004</c:v>
                </c:pt>
                <c:pt idx="9536">
                  <c:v>0.95142282265</c:v>
                </c:pt>
                <c:pt idx="9537">
                  <c:v>0.95790816326499995</c:v>
                </c:pt>
                <c:pt idx="9538">
                  <c:v>0.93846639318400005</c:v>
                </c:pt>
                <c:pt idx="9539">
                  <c:v>0.96534653465300002</c:v>
                </c:pt>
                <c:pt idx="9540">
                  <c:v>0.99102333931800002</c:v>
                </c:pt>
                <c:pt idx="9541">
                  <c:v>0.99280898876400003</c:v>
                </c:pt>
                <c:pt idx="9542">
                  <c:v>0.960907191883</c:v>
                </c:pt>
                <c:pt idx="9543">
                  <c:v>0.84815278647500003</c:v>
                </c:pt>
                <c:pt idx="9544">
                  <c:v>0.95903911302699996</c:v>
                </c:pt>
                <c:pt idx="9545">
                  <c:v>0.88438765970699995</c:v>
                </c:pt>
                <c:pt idx="9546">
                  <c:v>0.98532262531199999</c:v>
                </c:pt>
                <c:pt idx="9547">
                  <c:v>0.98001517834600005</c:v>
                </c:pt>
                <c:pt idx="9548">
                  <c:v>0.82079851439200002</c:v>
                </c:pt>
                <c:pt idx="9549">
                  <c:v>0.74462784179399999</c:v>
                </c:pt>
                <c:pt idx="9550">
                  <c:v>0.88286264441600004</c:v>
                </c:pt>
                <c:pt idx="9551">
                  <c:v>0.96361393771199999</c:v>
                </c:pt>
                <c:pt idx="9552">
                  <c:v>0.98567098374200002</c:v>
                </c:pt>
                <c:pt idx="9553">
                  <c:v>0.990598713508</c:v>
                </c:pt>
                <c:pt idx="9554">
                  <c:v>0.98931253610600001</c:v>
                </c:pt>
                <c:pt idx="9555">
                  <c:v>0.92036512433100004</c:v>
                </c:pt>
                <c:pt idx="9556">
                  <c:v>0.82333333333299996</c:v>
                </c:pt>
                <c:pt idx="9557">
                  <c:v>0.93715341959300003</c:v>
                </c:pt>
                <c:pt idx="9558">
                  <c:v>0.95609456555100003</c:v>
                </c:pt>
                <c:pt idx="9559">
                  <c:v>0.98529804865000004</c:v>
                </c:pt>
                <c:pt idx="9560">
                  <c:v>0.97484564372299998</c:v>
                </c:pt>
                <c:pt idx="9561">
                  <c:v>0.88186157517899999</c:v>
                </c:pt>
                <c:pt idx="9562">
                  <c:v>0.90886155786800005</c:v>
                </c:pt>
                <c:pt idx="9563">
                  <c:v>0.87270297360500004</c:v>
                </c:pt>
                <c:pt idx="9564">
                  <c:v>0.84648187633299998</c:v>
                </c:pt>
                <c:pt idx="9565">
                  <c:v>0.98811208604599998</c:v>
                </c:pt>
                <c:pt idx="9566">
                  <c:v>0.98331673306800005</c:v>
                </c:pt>
                <c:pt idx="9567">
                  <c:v>0.98969514813199999</c:v>
                </c:pt>
                <c:pt idx="9568">
                  <c:v>0.91824494949500002</c:v>
                </c:pt>
                <c:pt idx="9569">
                  <c:v>0.92302917442599997</c:v>
                </c:pt>
                <c:pt idx="9570">
                  <c:v>0.84655566438100005</c:v>
                </c:pt>
                <c:pt idx="9571">
                  <c:v>0.96308186195800005</c:v>
                </c:pt>
                <c:pt idx="9572">
                  <c:v>0.98865208967600005</c:v>
                </c:pt>
                <c:pt idx="9573">
                  <c:v>0.97420296909199999</c:v>
                </c:pt>
                <c:pt idx="9574">
                  <c:v>0.99058487874500001</c:v>
                </c:pt>
                <c:pt idx="9575">
                  <c:v>0.98314249363899997</c:v>
                </c:pt>
                <c:pt idx="9576">
                  <c:v>0.83837098313699998</c:v>
                </c:pt>
                <c:pt idx="9577">
                  <c:v>0.89886219974699999</c:v>
                </c:pt>
                <c:pt idx="9578">
                  <c:v>0.97521909942600005</c:v>
                </c:pt>
                <c:pt idx="9579">
                  <c:v>0.99220374220399998</c:v>
                </c:pt>
                <c:pt idx="9580">
                  <c:v>0.98203872171700002</c:v>
                </c:pt>
                <c:pt idx="9581">
                  <c:v>0.97838839147900003</c:v>
                </c:pt>
                <c:pt idx="9582">
                  <c:v>0.96974573543599996</c:v>
                </c:pt>
                <c:pt idx="9583">
                  <c:v>0.88428943937399995</c:v>
                </c:pt>
                <c:pt idx="9584">
                  <c:v>0.80430879712699999</c:v>
                </c:pt>
                <c:pt idx="9585">
                  <c:v>0.97825464949899998</c:v>
                </c:pt>
                <c:pt idx="9586">
                  <c:v>0.98492083438</c:v>
                </c:pt>
                <c:pt idx="9587">
                  <c:v>0.99137148047199997</c:v>
                </c:pt>
                <c:pt idx="9588">
                  <c:v>0.96906897618300003</c:v>
                </c:pt>
                <c:pt idx="9589">
                  <c:v>0.97265500794899995</c:v>
                </c:pt>
                <c:pt idx="9590">
                  <c:v>0.98403256105199999</c:v>
                </c:pt>
                <c:pt idx="9591">
                  <c:v>0.97777777777800001</c:v>
                </c:pt>
                <c:pt idx="9592">
                  <c:v>0.97909604519799998</c:v>
                </c:pt>
                <c:pt idx="9593">
                  <c:v>0.98022090932399997</c:v>
                </c:pt>
                <c:pt idx="9594">
                  <c:v>0.98810585786500005</c:v>
                </c:pt>
                <c:pt idx="9595">
                  <c:v>0.97765187283599997</c:v>
                </c:pt>
                <c:pt idx="9596">
                  <c:v>0.97695852534600003</c:v>
                </c:pt>
                <c:pt idx="9597">
                  <c:v>0.975587144623</c:v>
                </c:pt>
                <c:pt idx="9598">
                  <c:v>0.96539340515799998</c:v>
                </c:pt>
                <c:pt idx="9599">
                  <c:v>0.97639544571000003</c:v>
                </c:pt>
                <c:pt idx="9600">
                  <c:v>0.99030596788900005</c:v>
                </c:pt>
                <c:pt idx="9601">
                  <c:v>0.98078975453600004</c:v>
                </c:pt>
                <c:pt idx="9602">
                  <c:v>0.95881161377400004</c:v>
                </c:pt>
                <c:pt idx="9603">
                  <c:v>0.96175779939600003</c:v>
                </c:pt>
                <c:pt idx="9604">
                  <c:v>0.97341977309600003</c:v>
                </c:pt>
                <c:pt idx="9605">
                  <c:v>0.98092399403899999</c:v>
                </c:pt>
                <c:pt idx="9606">
                  <c:v>0.98608017817399995</c:v>
                </c:pt>
                <c:pt idx="9607">
                  <c:v>0.982093238654</c:v>
                </c:pt>
                <c:pt idx="9608">
                  <c:v>0.97546419098100001</c:v>
                </c:pt>
                <c:pt idx="9609">
                  <c:v>0.97726698661300004</c:v>
                </c:pt>
                <c:pt idx="9610">
                  <c:v>0.97246184472499997</c:v>
                </c:pt>
                <c:pt idx="9611">
                  <c:v>0.96722907203099995</c:v>
                </c:pt>
                <c:pt idx="9612">
                  <c:v>0.98726303317499997</c:v>
                </c:pt>
                <c:pt idx="9613">
                  <c:v>0.96391417425199999</c:v>
                </c:pt>
                <c:pt idx="9614">
                  <c:v>0.980079681275</c:v>
                </c:pt>
                <c:pt idx="9615">
                  <c:v>0.98058806737100002</c:v>
                </c:pt>
                <c:pt idx="9616">
                  <c:v>0.97234873129499999</c:v>
                </c:pt>
                <c:pt idx="9617">
                  <c:v>0.99385425812100003</c:v>
                </c:pt>
                <c:pt idx="9618">
                  <c:v>0.97619823932200001</c:v>
                </c:pt>
                <c:pt idx="9619">
                  <c:v>0.95160235447999997</c:v>
                </c:pt>
                <c:pt idx="9620">
                  <c:v>0.98572730033400002</c:v>
                </c:pt>
                <c:pt idx="9621">
                  <c:v>0.98114478114500003</c:v>
                </c:pt>
                <c:pt idx="9622">
                  <c:v>0.96960227272699995</c:v>
                </c:pt>
                <c:pt idx="9623">
                  <c:v>0.95488980716299998</c:v>
                </c:pt>
                <c:pt idx="9624">
                  <c:v>0.98315132605300004</c:v>
                </c:pt>
                <c:pt idx="9625">
                  <c:v>0.97741730279899997</c:v>
                </c:pt>
                <c:pt idx="9626">
                  <c:v>0.972406914894</c:v>
                </c:pt>
                <c:pt idx="9627">
                  <c:v>0.975903614458</c:v>
                </c:pt>
                <c:pt idx="9628">
                  <c:v>0.983816587997</c:v>
                </c:pt>
                <c:pt idx="9629">
                  <c:v>0.97520200612999997</c:v>
                </c:pt>
                <c:pt idx="9630">
                  <c:v>0.95793103448299999</c:v>
                </c:pt>
                <c:pt idx="9631">
                  <c:v>0.97679455445499996</c:v>
                </c:pt>
                <c:pt idx="9632">
                  <c:v>0.97339743589700001</c:v>
                </c:pt>
                <c:pt idx="9633">
                  <c:v>0.980221253771</c:v>
                </c:pt>
                <c:pt idx="9634">
                  <c:v>0.97033333333299998</c:v>
                </c:pt>
                <c:pt idx="9635">
                  <c:v>0.96210460382100005</c:v>
                </c:pt>
                <c:pt idx="9636">
                  <c:v>0.98577929465299996</c:v>
                </c:pt>
                <c:pt idx="9637">
                  <c:v>0.979234088457</c:v>
                </c:pt>
                <c:pt idx="9638">
                  <c:v>0.95954748028799997</c:v>
                </c:pt>
                <c:pt idx="9639">
                  <c:v>0.97699720236200005</c:v>
                </c:pt>
                <c:pt idx="9640">
                  <c:v>0.97675899395099997</c:v>
                </c:pt>
                <c:pt idx="9641">
                  <c:v>0.98648648648600001</c:v>
                </c:pt>
                <c:pt idx="9642">
                  <c:v>0.98039816232800003</c:v>
                </c:pt>
                <c:pt idx="9643">
                  <c:v>0.93857832988300005</c:v>
                </c:pt>
                <c:pt idx="9644">
                  <c:v>0.98582995951399999</c:v>
                </c:pt>
                <c:pt idx="9645">
                  <c:v>0.98195395146200004</c:v>
                </c:pt>
                <c:pt idx="9646">
                  <c:v>0.96663261831799996</c:v>
                </c:pt>
                <c:pt idx="9647">
                  <c:v>0.98821705426399997</c:v>
                </c:pt>
                <c:pt idx="9648">
                  <c:v>0.98973880596999997</c:v>
                </c:pt>
                <c:pt idx="9649">
                  <c:v>0.97609994568199998</c:v>
                </c:pt>
                <c:pt idx="9650">
                  <c:v>0.97788627225699998</c:v>
                </c:pt>
                <c:pt idx="9651">
                  <c:v>0.94998332777600003</c:v>
                </c:pt>
                <c:pt idx="9652">
                  <c:v>0.96035242290699996</c:v>
                </c:pt>
                <c:pt idx="9653">
                  <c:v>0.97880835380800002</c:v>
                </c:pt>
                <c:pt idx="9654">
                  <c:v>0.98656375071500002</c:v>
                </c:pt>
                <c:pt idx="9655">
                  <c:v>0.978025285972</c:v>
                </c:pt>
                <c:pt idx="9656">
                  <c:v>0.60509383378000003</c:v>
                </c:pt>
                <c:pt idx="9657">
                  <c:v>0.96989141164899995</c:v>
                </c:pt>
                <c:pt idx="9658">
                  <c:v>0.94811463046800004</c:v>
                </c:pt>
                <c:pt idx="9659">
                  <c:v>0.97737162750200002</c:v>
                </c:pt>
                <c:pt idx="9660">
                  <c:v>0.97788627225699998</c:v>
                </c:pt>
                <c:pt idx="9661">
                  <c:v>0.95902838747399999</c:v>
                </c:pt>
                <c:pt idx="9662">
                  <c:v>0.97346728490500001</c:v>
                </c:pt>
                <c:pt idx="9663">
                  <c:v>0.96155001502000004</c:v>
                </c:pt>
                <c:pt idx="9664">
                  <c:v>0.69103078982599997</c:v>
                </c:pt>
                <c:pt idx="9665">
                  <c:v>0.95827459825200001</c:v>
                </c:pt>
                <c:pt idx="9666">
                  <c:v>0.98310810810799998</c:v>
                </c:pt>
                <c:pt idx="9667">
                  <c:v>0.98335535006599994</c:v>
                </c:pt>
                <c:pt idx="9668">
                  <c:v>0.98563138988700005</c:v>
                </c:pt>
                <c:pt idx="9669">
                  <c:v>0.95759036144599996</c:v>
                </c:pt>
                <c:pt idx="9670">
                  <c:v>0.96134252322400005</c:v>
                </c:pt>
                <c:pt idx="9671">
                  <c:v>0.80855614973300005</c:v>
                </c:pt>
                <c:pt idx="9672">
                  <c:v>0.96540540540499997</c:v>
                </c:pt>
                <c:pt idx="9673">
                  <c:v>0.97784090909099997</c:v>
                </c:pt>
                <c:pt idx="9674">
                  <c:v>0.96832460733000003</c:v>
                </c:pt>
                <c:pt idx="9675">
                  <c:v>0.98656759074</c:v>
                </c:pt>
                <c:pt idx="9676">
                  <c:v>0.96813725490199998</c:v>
                </c:pt>
                <c:pt idx="9677">
                  <c:v>0.51895455615700004</c:v>
                </c:pt>
                <c:pt idx="9678">
                  <c:v>0.97118241235900005</c:v>
                </c:pt>
                <c:pt idx="9679">
                  <c:v>0.92518351214000005</c:v>
                </c:pt>
                <c:pt idx="9680">
                  <c:v>0.96896647270699998</c:v>
                </c:pt>
                <c:pt idx="9681">
                  <c:v>0.99312911537399995</c:v>
                </c:pt>
                <c:pt idx="9682">
                  <c:v>0.97512690355300002</c:v>
                </c:pt>
                <c:pt idx="9683">
                  <c:v>0.98174071819800002</c:v>
                </c:pt>
                <c:pt idx="9684">
                  <c:v>0.58335441436900004</c:v>
                </c:pt>
                <c:pt idx="9685">
                  <c:v>0.97560291643300001</c:v>
                </c:pt>
                <c:pt idx="9686">
                  <c:v>0.85505517447099999</c:v>
                </c:pt>
                <c:pt idx="9687">
                  <c:v>0.97065101387399999</c:v>
                </c:pt>
                <c:pt idx="9688">
                  <c:v>0.97521655437900001</c:v>
                </c:pt>
                <c:pt idx="9689">
                  <c:v>0.97723187537400003</c:v>
                </c:pt>
                <c:pt idx="9690">
                  <c:v>0.970077797726</c:v>
                </c:pt>
                <c:pt idx="9691">
                  <c:v>0.67151819322499995</c:v>
                </c:pt>
                <c:pt idx="9692">
                  <c:v>0.97850055126799995</c:v>
                </c:pt>
                <c:pt idx="9693">
                  <c:v>0.96794677955899999</c:v>
                </c:pt>
                <c:pt idx="9694">
                  <c:v>0.97399286078500003</c:v>
                </c:pt>
                <c:pt idx="9695">
                  <c:v>0.99004329004299996</c:v>
                </c:pt>
                <c:pt idx="9696">
                  <c:v>0.97584252907799995</c:v>
                </c:pt>
                <c:pt idx="9697">
                  <c:v>0.97905759162299999</c:v>
                </c:pt>
                <c:pt idx="9698">
                  <c:v>0.97517911975399996</c:v>
                </c:pt>
                <c:pt idx="9699">
                  <c:v>0.85547179620500002</c:v>
                </c:pt>
                <c:pt idx="9700">
                  <c:v>0.970685013461</c:v>
                </c:pt>
                <c:pt idx="9701">
                  <c:v>0.976861894432</c:v>
                </c:pt>
                <c:pt idx="9702">
                  <c:v>0.98164594434600005</c:v>
                </c:pt>
                <c:pt idx="9703">
                  <c:v>0.44425259003500001</c:v>
                </c:pt>
                <c:pt idx="9704">
                  <c:v>0.98939220183499998</c:v>
                </c:pt>
                <c:pt idx="9705">
                  <c:v>0.77818087587499996</c:v>
                </c:pt>
                <c:pt idx="9706">
                  <c:v>0.97162162162200005</c:v>
                </c:pt>
                <c:pt idx="9707">
                  <c:v>0.93376463339500004</c:v>
                </c:pt>
                <c:pt idx="9708">
                  <c:v>0.97357372190699998</c:v>
                </c:pt>
                <c:pt idx="9709">
                  <c:v>0.972916039723</c:v>
                </c:pt>
                <c:pt idx="9710">
                  <c:v>0.71881287726400001</c:v>
                </c:pt>
                <c:pt idx="9711">
                  <c:v>0.96697713801899998</c:v>
                </c:pt>
                <c:pt idx="9712">
                  <c:v>0.84682585905600005</c:v>
                </c:pt>
                <c:pt idx="9713">
                  <c:v>0.91085025380700002</c:v>
                </c:pt>
                <c:pt idx="9714">
                  <c:v>0.96935079409299996</c:v>
                </c:pt>
                <c:pt idx="9715">
                  <c:v>0.98248601313499995</c:v>
                </c:pt>
                <c:pt idx="9716">
                  <c:v>0.74362895005100005</c:v>
                </c:pt>
                <c:pt idx="9717">
                  <c:v>0.99085365853700003</c:v>
                </c:pt>
                <c:pt idx="9718">
                  <c:v>0.93155452436200004</c:v>
                </c:pt>
                <c:pt idx="9719">
                  <c:v>0.98078628436299997</c:v>
                </c:pt>
                <c:pt idx="9720">
                  <c:v>0.26096822995500002</c:v>
                </c:pt>
                <c:pt idx="9721">
                  <c:v>0.93217806991300001</c:v>
                </c:pt>
                <c:pt idx="9722">
                  <c:v>0.98395721925099999</c:v>
                </c:pt>
                <c:pt idx="9723">
                  <c:v>0.66029663434100005</c:v>
                </c:pt>
                <c:pt idx="9724">
                  <c:v>0.98489882210799995</c:v>
                </c:pt>
                <c:pt idx="9725">
                  <c:v>0.98841096501000003</c:v>
                </c:pt>
                <c:pt idx="9726">
                  <c:v>0.68846053659799999</c:v>
                </c:pt>
                <c:pt idx="9727">
                  <c:v>0.98613422074299995</c:v>
                </c:pt>
                <c:pt idx="9728">
                  <c:v>0.46950559364900002</c:v>
                </c:pt>
                <c:pt idx="9729">
                  <c:v>0.90756302520999999</c:v>
                </c:pt>
                <c:pt idx="9730">
                  <c:v>0.99214916584900004</c:v>
                </c:pt>
                <c:pt idx="9731">
                  <c:v>0.67921816613999997</c:v>
                </c:pt>
                <c:pt idx="9732">
                  <c:v>0.97092177958699999</c:v>
                </c:pt>
                <c:pt idx="9733">
                  <c:v>0.582555282555</c:v>
                </c:pt>
                <c:pt idx="9734">
                  <c:v>0.98333760574200002</c:v>
                </c:pt>
                <c:pt idx="9735">
                  <c:v>0.47188820279499999</c:v>
                </c:pt>
                <c:pt idx="9736">
                  <c:v>0.90185036202699997</c:v>
                </c:pt>
                <c:pt idx="9737">
                  <c:v>0.97967764541000002</c:v>
                </c:pt>
                <c:pt idx="9738">
                  <c:v>0.92470525187599995</c:v>
                </c:pt>
                <c:pt idx="9739">
                  <c:v>0.96893043717299998</c:v>
                </c:pt>
                <c:pt idx="9740">
                  <c:v>0.72515188335400005</c:v>
                </c:pt>
                <c:pt idx="9741">
                  <c:v>0.989526303261</c:v>
                </c:pt>
                <c:pt idx="9742">
                  <c:v>0.33231146535900002</c:v>
                </c:pt>
                <c:pt idx="9743">
                  <c:v>0.94346387203500004</c:v>
                </c:pt>
                <c:pt idx="9744">
                  <c:v>0.66666666666700003</c:v>
                </c:pt>
                <c:pt idx="9745">
                  <c:v>0.97652780714700005</c:v>
                </c:pt>
                <c:pt idx="9746">
                  <c:v>0</c:v>
                </c:pt>
                <c:pt idx="9747">
                  <c:v>0.98778903611299995</c:v>
                </c:pt>
                <c:pt idx="9748">
                  <c:v>0.65209080047800005</c:v>
                </c:pt>
                <c:pt idx="9749">
                  <c:v>0.98560641812200001</c:v>
                </c:pt>
                <c:pt idx="9750">
                  <c:v>0.52455558903300004</c:v>
                </c:pt>
                <c:pt idx="9751">
                  <c:v>0.971787709497</c:v>
                </c:pt>
                <c:pt idx="9752">
                  <c:v>0.54586808188000002</c:v>
                </c:pt>
                <c:pt idx="9753">
                  <c:v>0.98526751098499998</c:v>
                </c:pt>
                <c:pt idx="9754">
                  <c:v>0.62217659137600001</c:v>
                </c:pt>
                <c:pt idx="9755">
                  <c:v>0</c:v>
                </c:pt>
                <c:pt idx="9756">
                  <c:v>0.98643592142199998</c:v>
                </c:pt>
                <c:pt idx="9757">
                  <c:v>0.417007597896</c:v>
                </c:pt>
                <c:pt idx="9758">
                  <c:v>0</c:v>
                </c:pt>
                <c:pt idx="9759">
                  <c:v>0.93315508021399995</c:v>
                </c:pt>
                <c:pt idx="9760">
                  <c:v>0.49258777633299999</c:v>
                </c:pt>
                <c:pt idx="9761">
                  <c:v>0.98042094958399995</c:v>
                </c:pt>
                <c:pt idx="9762">
                  <c:v>0.51910902696399996</c:v>
                </c:pt>
                <c:pt idx="9763">
                  <c:v>0</c:v>
                </c:pt>
                <c:pt idx="9764">
                  <c:v>0.98143751348999997</c:v>
                </c:pt>
                <c:pt idx="9765">
                  <c:v>0.44951801116200002</c:v>
                </c:pt>
                <c:pt idx="9766">
                  <c:v>0.84901477832500005</c:v>
                </c:pt>
                <c:pt idx="9767">
                  <c:v>0.751894402347</c:v>
                </c:pt>
                <c:pt idx="9768">
                  <c:v>0.985599218941</c:v>
                </c:pt>
                <c:pt idx="9769">
                  <c:v>0</c:v>
                </c:pt>
                <c:pt idx="9770">
                  <c:v>0</c:v>
                </c:pt>
                <c:pt idx="9771">
                  <c:v>0.58180466038699996</c:v>
                </c:pt>
                <c:pt idx="9772">
                  <c:v>0.41979613733900001</c:v>
                </c:pt>
                <c:pt idx="9773">
                  <c:v>0</c:v>
                </c:pt>
                <c:pt idx="9774">
                  <c:v>0.98096707818899997</c:v>
                </c:pt>
                <c:pt idx="9775">
                  <c:v>0.965275565467</c:v>
                </c:pt>
                <c:pt idx="9776">
                  <c:v>0</c:v>
                </c:pt>
                <c:pt idx="9777">
                  <c:v>0.979401197605</c:v>
                </c:pt>
                <c:pt idx="9778">
                  <c:v>0.54374999999999996</c:v>
                </c:pt>
                <c:pt idx="9779">
                  <c:v>0.39008264462800002</c:v>
                </c:pt>
                <c:pt idx="9780">
                  <c:v>0</c:v>
                </c:pt>
                <c:pt idx="9781">
                  <c:v>0.97059602648999999</c:v>
                </c:pt>
                <c:pt idx="9782">
                  <c:v>0.80164651402099996</c:v>
                </c:pt>
                <c:pt idx="9783">
                  <c:v>0</c:v>
                </c:pt>
                <c:pt idx="9784">
                  <c:v>0.98650168728900001</c:v>
                </c:pt>
                <c:pt idx="9785">
                  <c:v>0.55538922155699999</c:v>
                </c:pt>
                <c:pt idx="9786">
                  <c:v>0.64020413949499999</c:v>
                </c:pt>
                <c:pt idx="9787">
                  <c:v>0</c:v>
                </c:pt>
                <c:pt idx="9788">
                  <c:v>0.96979785969099996</c:v>
                </c:pt>
                <c:pt idx="9789">
                  <c:v>0</c:v>
                </c:pt>
                <c:pt idx="9790">
                  <c:v>0.53531980477800001</c:v>
                </c:pt>
                <c:pt idx="9791">
                  <c:v>0</c:v>
                </c:pt>
                <c:pt idx="9792">
                  <c:v>0</c:v>
                </c:pt>
                <c:pt idx="9793">
                  <c:v>0.98902786921200003</c:v>
                </c:pt>
                <c:pt idx="9794">
                  <c:v>0.80619773733400002</c:v>
                </c:pt>
                <c:pt idx="9795">
                  <c:v>0.55476059438600001</c:v>
                </c:pt>
                <c:pt idx="9796">
                  <c:v>0</c:v>
                </c:pt>
                <c:pt idx="9797">
                  <c:v>0.82380738073799997</c:v>
                </c:pt>
                <c:pt idx="9798">
                  <c:v>0.35728493286899998</c:v>
                </c:pt>
                <c:pt idx="9799">
                  <c:v>0</c:v>
                </c:pt>
                <c:pt idx="9800">
                  <c:v>0</c:v>
                </c:pt>
                <c:pt idx="9801">
                  <c:v>0.896519935469</c:v>
                </c:pt>
                <c:pt idx="9802">
                  <c:v>0.48442643707299998</c:v>
                </c:pt>
                <c:pt idx="9803">
                  <c:v>0</c:v>
                </c:pt>
                <c:pt idx="9804">
                  <c:v>0.80875265085799997</c:v>
                </c:pt>
                <c:pt idx="9805">
                  <c:v>0.49585739392400002</c:v>
                </c:pt>
                <c:pt idx="9806">
                  <c:v>0</c:v>
                </c:pt>
                <c:pt idx="9807">
                  <c:v>0</c:v>
                </c:pt>
                <c:pt idx="9808">
                  <c:v>0.97125697125699995</c:v>
                </c:pt>
                <c:pt idx="9809">
                  <c:v>0</c:v>
                </c:pt>
                <c:pt idx="9810">
                  <c:v>0.41348207927800001</c:v>
                </c:pt>
                <c:pt idx="9811">
                  <c:v>0.86411465892600003</c:v>
                </c:pt>
                <c:pt idx="9812">
                  <c:v>0</c:v>
                </c:pt>
                <c:pt idx="9813">
                  <c:v>0.821762785637</c:v>
                </c:pt>
                <c:pt idx="9814">
                  <c:v>0</c:v>
                </c:pt>
                <c:pt idx="9815">
                  <c:v>0.82295988934999997</c:v>
                </c:pt>
                <c:pt idx="9816">
                  <c:v>0</c:v>
                </c:pt>
                <c:pt idx="9817">
                  <c:v>0.282308657465</c:v>
                </c:pt>
                <c:pt idx="9818">
                  <c:v>0.81076769690899997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0.818477671307</c:v>
                </c:pt>
                <c:pt idx="9823">
                  <c:v>0.19659175105000001</c:v>
                </c:pt>
                <c:pt idx="9824">
                  <c:v>0</c:v>
                </c:pt>
                <c:pt idx="9825">
                  <c:v>0</c:v>
                </c:pt>
                <c:pt idx="9826">
                  <c:v>0.94586522307300003</c:v>
                </c:pt>
                <c:pt idx="9827">
                  <c:v>0</c:v>
                </c:pt>
                <c:pt idx="9828">
                  <c:v>0.37579972183600002</c:v>
                </c:pt>
                <c:pt idx="9829">
                  <c:v>0.70748410239699999</c:v>
                </c:pt>
                <c:pt idx="9830">
                  <c:v>0</c:v>
                </c:pt>
                <c:pt idx="9831">
                  <c:v>0</c:v>
                </c:pt>
                <c:pt idx="9832">
                  <c:v>0.93981400245699998</c:v>
                </c:pt>
                <c:pt idx="9833">
                  <c:v>0</c:v>
                </c:pt>
                <c:pt idx="9834">
                  <c:v>0.32587369711800002</c:v>
                </c:pt>
                <c:pt idx="9835">
                  <c:v>0</c:v>
                </c:pt>
                <c:pt idx="9836">
                  <c:v>0</c:v>
                </c:pt>
                <c:pt idx="9837">
                  <c:v>0.88114403151200005</c:v>
                </c:pt>
                <c:pt idx="9838">
                  <c:v>0</c:v>
                </c:pt>
                <c:pt idx="9839">
                  <c:v>0.489355040701</c:v>
                </c:pt>
                <c:pt idx="9840">
                  <c:v>0</c:v>
                </c:pt>
                <c:pt idx="9841">
                  <c:v>0</c:v>
                </c:pt>
                <c:pt idx="9842">
                  <c:v>0.80027173913000005</c:v>
                </c:pt>
                <c:pt idx="9843">
                  <c:v>0</c:v>
                </c:pt>
                <c:pt idx="9844">
                  <c:v>0.51996927803399995</c:v>
                </c:pt>
                <c:pt idx="9845">
                  <c:v>0</c:v>
                </c:pt>
                <c:pt idx="9846">
                  <c:v>0</c:v>
                </c:pt>
                <c:pt idx="9847">
                  <c:v>0.61179991449299997</c:v>
                </c:pt>
                <c:pt idx="9848">
                  <c:v>0</c:v>
                </c:pt>
                <c:pt idx="9849">
                  <c:v>0.49083769633500002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0.30750246791699998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0.11811023622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</c:v>
                </c:pt>
                <c:pt idx="9898">
                  <c:v>0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  <c:pt idx="10000">
                  <c:v>0</c:v>
                </c:pt>
                <c:pt idx="10001">
                  <c:v>0</c:v>
                </c:pt>
                <c:pt idx="10002">
                  <c:v>0</c:v>
                </c:pt>
                <c:pt idx="10003">
                  <c:v>0</c:v>
                </c:pt>
                <c:pt idx="10004">
                  <c:v>0</c:v>
                </c:pt>
                <c:pt idx="10005">
                  <c:v>0</c:v>
                </c:pt>
                <c:pt idx="10006">
                  <c:v>0</c:v>
                </c:pt>
                <c:pt idx="10007">
                  <c:v>0</c:v>
                </c:pt>
                <c:pt idx="10008">
                  <c:v>0</c:v>
                </c:pt>
                <c:pt idx="10009">
                  <c:v>0</c:v>
                </c:pt>
                <c:pt idx="10010">
                  <c:v>0</c:v>
                </c:pt>
                <c:pt idx="10011">
                  <c:v>0</c:v>
                </c:pt>
                <c:pt idx="10012">
                  <c:v>0</c:v>
                </c:pt>
                <c:pt idx="10013">
                  <c:v>0</c:v>
                </c:pt>
                <c:pt idx="10014">
                  <c:v>0</c:v>
                </c:pt>
                <c:pt idx="10015">
                  <c:v>0</c:v>
                </c:pt>
                <c:pt idx="10016">
                  <c:v>0</c:v>
                </c:pt>
                <c:pt idx="10017">
                  <c:v>0</c:v>
                </c:pt>
                <c:pt idx="10018">
                  <c:v>0</c:v>
                </c:pt>
                <c:pt idx="10019">
                  <c:v>0</c:v>
                </c:pt>
                <c:pt idx="10020">
                  <c:v>0</c:v>
                </c:pt>
                <c:pt idx="10021">
                  <c:v>0</c:v>
                </c:pt>
                <c:pt idx="10022">
                  <c:v>0</c:v>
                </c:pt>
                <c:pt idx="10023">
                  <c:v>0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0</c:v>
                </c:pt>
                <c:pt idx="10054">
                  <c:v>0</c:v>
                </c:pt>
                <c:pt idx="10055">
                  <c:v>0</c:v>
                </c:pt>
                <c:pt idx="10056">
                  <c:v>0</c:v>
                </c:pt>
                <c:pt idx="10057">
                  <c:v>0</c:v>
                </c:pt>
                <c:pt idx="10058">
                  <c:v>0</c:v>
                </c:pt>
                <c:pt idx="10059">
                  <c:v>0</c:v>
                </c:pt>
                <c:pt idx="10060">
                  <c:v>0</c:v>
                </c:pt>
                <c:pt idx="10061">
                  <c:v>0</c:v>
                </c:pt>
                <c:pt idx="10062">
                  <c:v>0</c:v>
                </c:pt>
                <c:pt idx="10063">
                  <c:v>0</c:v>
                </c:pt>
                <c:pt idx="10064">
                  <c:v>0</c:v>
                </c:pt>
                <c:pt idx="10065">
                  <c:v>0</c:v>
                </c:pt>
                <c:pt idx="10066">
                  <c:v>0</c:v>
                </c:pt>
                <c:pt idx="10067">
                  <c:v>0</c:v>
                </c:pt>
                <c:pt idx="10068">
                  <c:v>0</c:v>
                </c:pt>
                <c:pt idx="10069">
                  <c:v>0</c:v>
                </c:pt>
                <c:pt idx="10070">
                  <c:v>0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0</c:v>
                </c:pt>
                <c:pt idx="10079">
                  <c:v>0</c:v>
                </c:pt>
                <c:pt idx="10080">
                  <c:v>0</c:v>
                </c:pt>
                <c:pt idx="10081">
                  <c:v>0</c:v>
                </c:pt>
                <c:pt idx="10082">
                  <c:v>0.14252680260700001</c:v>
                </c:pt>
                <c:pt idx="10083">
                  <c:v>0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0</c:v>
                </c:pt>
                <c:pt idx="10089">
                  <c:v>0</c:v>
                </c:pt>
                <c:pt idx="10090">
                  <c:v>0</c:v>
                </c:pt>
                <c:pt idx="10091">
                  <c:v>0.186287192755</c:v>
                </c:pt>
                <c:pt idx="10092">
                  <c:v>0</c:v>
                </c:pt>
                <c:pt idx="10093">
                  <c:v>0</c:v>
                </c:pt>
                <c:pt idx="10094">
                  <c:v>0</c:v>
                </c:pt>
                <c:pt idx="10095">
                  <c:v>0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0.18043956044000001</c:v>
                </c:pt>
                <c:pt idx="10102">
                  <c:v>2.8826751225100001E-4</c:v>
                </c:pt>
                <c:pt idx="10103">
                  <c:v>0.92945851962199999</c:v>
                </c:pt>
                <c:pt idx="10104">
                  <c:v>0</c:v>
                </c:pt>
                <c:pt idx="10105">
                  <c:v>0</c:v>
                </c:pt>
                <c:pt idx="10106">
                  <c:v>0</c:v>
                </c:pt>
                <c:pt idx="10107">
                  <c:v>0</c:v>
                </c:pt>
                <c:pt idx="10108">
                  <c:v>0</c:v>
                </c:pt>
                <c:pt idx="10109">
                  <c:v>0</c:v>
                </c:pt>
                <c:pt idx="10110">
                  <c:v>0.19015114578299999</c:v>
                </c:pt>
                <c:pt idx="10111">
                  <c:v>0</c:v>
                </c:pt>
                <c:pt idx="10112">
                  <c:v>0</c:v>
                </c:pt>
                <c:pt idx="10113">
                  <c:v>0.89641546711800002</c:v>
                </c:pt>
                <c:pt idx="10114">
                  <c:v>0</c:v>
                </c:pt>
                <c:pt idx="10115">
                  <c:v>0</c:v>
                </c:pt>
                <c:pt idx="10116">
                  <c:v>0</c:v>
                </c:pt>
                <c:pt idx="10117">
                  <c:v>0</c:v>
                </c:pt>
                <c:pt idx="10118">
                  <c:v>0</c:v>
                </c:pt>
                <c:pt idx="10119">
                  <c:v>0</c:v>
                </c:pt>
                <c:pt idx="10120">
                  <c:v>0.25544452984900001</c:v>
                </c:pt>
                <c:pt idx="10121">
                  <c:v>0</c:v>
                </c:pt>
                <c:pt idx="10122">
                  <c:v>0</c:v>
                </c:pt>
                <c:pt idx="10123">
                  <c:v>0.94822888283399998</c:v>
                </c:pt>
                <c:pt idx="10124">
                  <c:v>0</c:v>
                </c:pt>
                <c:pt idx="10125">
                  <c:v>0</c:v>
                </c:pt>
                <c:pt idx="10126">
                  <c:v>0</c:v>
                </c:pt>
                <c:pt idx="10127">
                  <c:v>0</c:v>
                </c:pt>
                <c:pt idx="10128">
                  <c:v>0.144934561318</c:v>
                </c:pt>
                <c:pt idx="10129">
                  <c:v>0</c:v>
                </c:pt>
                <c:pt idx="10130">
                  <c:v>0</c:v>
                </c:pt>
                <c:pt idx="10131">
                  <c:v>0.94284047827399997</c:v>
                </c:pt>
                <c:pt idx="10132">
                  <c:v>0</c:v>
                </c:pt>
                <c:pt idx="10133">
                  <c:v>0</c:v>
                </c:pt>
                <c:pt idx="10134">
                  <c:v>0.91926655719799999</c:v>
                </c:pt>
                <c:pt idx="10135">
                  <c:v>0</c:v>
                </c:pt>
                <c:pt idx="10136">
                  <c:v>0</c:v>
                </c:pt>
                <c:pt idx="10137">
                  <c:v>0</c:v>
                </c:pt>
                <c:pt idx="10138">
                  <c:v>0.188369441277</c:v>
                </c:pt>
                <c:pt idx="10139">
                  <c:v>0</c:v>
                </c:pt>
                <c:pt idx="10140">
                  <c:v>0.94935284186799995</c:v>
                </c:pt>
                <c:pt idx="10141">
                  <c:v>0</c:v>
                </c:pt>
                <c:pt idx="10142">
                  <c:v>0</c:v>
                </c:pt>
                <c:pt idx="10143">
                  <c:v>0.94655947032400001</c:v>
                </c:pt>
                <c:pt idx="10144">
                  <c:v>0</c:v>
                </c:pt>
                <c:pt idx="10145">
                  <c:v>0</c:v>
                </c:pt>
                <c:pt idx="10146">
                  <c:v>0.25653047555300001</c:v>
                </c:pt>
                <c:pt idx="10147">
                  <c:v>0</c:v>
                </c:pt>
                <c:pt idx="10148">
                  <c:v>0</c:v>
                </c:pt>
                <c:pt idx="10149">
                  <c:v>0.70639934084</c:v>
                </c:pt>
                <c:pt idx="10150">
                  <c:v>0</c:v>
                </c:pt>
                <c:pt idx="10151">
                  <c:v>0.98521584861</c:v>
                </c:pt>
                <c:pt idx="10152">
                  <c:v>0</c:v>
                </c:pt>
                <c:pt idx="10153">
                  <c:v>0</c:v>
                </c:pt>
                <c:pt idx="10154">
                  <c:v>0.941986025831</c:v>
                </c:pt>
                <c:pt idx="10155">
                  <c:v>0.27356167450199997</c:v>
                </c:pt>
                <c:pt idx="10156">
                  <c:v>0</c:v>
                </c:pt>
                <c:pt idx="10157">
                  <c:v>0.80324657150900003</c:v>
                </c:pt>
                <c:pt idx="10158">
                  <c:v>0</c:v>
                </c:pt>
                <c:pt idx="10159">
                  <c:v>0.93055923668200002</c:v>
                </c:pt>
                <c:pt idx="10160">
                  <c:v>0</c:v>
                </c:pt>
                <c:pt idx="10161">
                  <c:v>0</c:v>
                </c:pt>
                <c:pt idx="10162">
                  <c:v>0</c:v>
                </c:pt>
                <c:pt idx="10163">
                  <c:v>0.996935201401</c:v>
                </c:pt>
                <c:pt idx="10164">
                  <c:v>0.28626560726400002</c:v>
                </c:pt>
                <c:pt idx="10165">
                  <c:v>0</c:v>
                </c:pt>
                <c:pt idx="10166">
                  <c:v>0.83806488991899997</c:v>
                </c:pt>
                <c:pt idx="10167">
                  <c:v>0</c:v>
                </c:pt>
                <c:pt idx="10168">
                  <c:v>0.96007166623999995</c:v>
                </c:pt>
                <c:pt idx="10169">
                  <c:v>0</c:v>
                </c:pt>
                <c:pt idx="10170">
                  <c:v>0</c:v>
                </c:pt>
                <c:pt idx="10171">
                  <c:v>0.99938775510199995</c:v>
                </c:pt>
                <c:pt idx="10172">
                  <c:v>0.31131089274500001</c:v>
                </c:pt>
                <c:pt idx="10173">
                  <c:v>0</c:v>
                </c:pt>
                <c:pt idx="10174">
                  <c:v>0.99883132060799995</c:v>
                </c:pt>
                <c:pt idx="10175">
                  <c:v>0.94847645429399996</c:v>
                </c:pt>
                <c:pt idx="10176">
                  <c:v>0</c:v>
                </c:pt>
                <c:pt idx="10177">
                  <c:v>0.95542548401600003</c:v>
                </c:pt>
                <c:pt idx="10178">
                  <c:v>0</c:v>
                </c:pt>
                <c:pt idx="10179">
                  <c:v>0.98071514664500004</c:v>
                </c:pt>
                <c:pt idx="10180">
                  <c:v>0</c:v>
                </c:pt>
                <c:pt idx="10181">
                  <c:v>0.41666666666699997</c:v>
                </c:pt>
                <c:pt idx="10182">
                  <c:v>0.99739728574099995</c:v>
                </c:pt>
                <c:pt idx="10183">
                  <c:v>0</c:v>
                </c:pt>
                <c:pt idx="10184">
                  <c:v>0.90551181102400002</c:v>
                </c:pt>
                <c:pt idx="10185">
                  <c:v>0</c:v>
                </c:pt>
                <c:pt idx="10186">
                  <c:v>0.96449447932499999</c:v>
                </c:pt>
                <c:pt idx="10187">
                  <c:v>0</c:v>
                </c:pt>
                <c:pt idx="10188">
                  <c:v>0.99569984949500001</c:v>
                </c:pt>
                <c:pt idx="10189">
                  <c:v>0.363534172662</c:v>
                </c:pt>
                <c:pt idx="10190">
                  <c:v>0</c:v>
                </c:pt>
                <c:pt idx="10191">
                  <c:v>0</c:v>
                </c:pt>
                <c:pt idx="10192">
                  <c:v>0.996984318456</c:v>
                </c:pt>
                <c:pt idx="10193">
                  <c:v>0.96934430882800005</c:v>
                </c:pt>
                <c:pt idx="10194">
                  <c:v>0</c:v>
                </c:pt>
                <c:pt idx="10195">
                  <c:v>0.96235715886200002</c:v>
                </c:pt>
                <c:pt idx="10196">
                  <c:v>0</c:v>
                </c:pt>
                <c:pt idx="10197">
                  <c:v>0.99738157581499998</c:v>
                </c:pt>
                <c:pt idx="10198">
                  <c:v>0.44402456306100002</c:v>
                </c:pt>
                <c:pt idx="10199">
                  <c:v>0.99839034205199995</c:v>
                </c:pt>
                <c:pt idx="10200">
                  <c:v>0</c:v>
                </c:pt>
                <c:pt idx="10201">
                  <c:v>0.92378936226499997</c:v>
                </c:pt>
                <c:pt idx="10202">
                  <c:v>0.99960784313700002</c:v>
                </c:pt>
                <c:pt idx="10203">
                  <c:v>0</c:v>
                </c:pt>
                <c:pt idx="10204">
                  <c:v>0.87852112676100003</c:v>
                </c:pt>
                <c:pt idx="10205">
                  <c:v>0</c:v>
                </c:pt>
                <c:pt idx="10206">
                  <c:v>0.99301310043699997</c:v>
                </c:pt>
                <c:pt idx="10207">
                  <c:v>0.35368561278900001</c:v>
                </c:pt>
                <c:pt idx="10208">
                  <c:v>0.99516713652800004</c:v>
                </c:pt>
                <c:pt idx="10209">
                  <c:v>0.99668874172199995</c:v>
                </c:pt>
                <c:pt idx="10210">
                  <c:v>0.94215108115699997</c:v>
                </c:pt>
                <c:pt idx="10211">
                  <c:v>0.98175182481800005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0.98786828422899997</c:v>
                </c:pt>
                <c:pt idx="10216">
                  <c:v>0.99350649350599995</c:v>
                </c:pt>
                <c:pt idx="10217">
                  <c:v>0.51378809869399999</c:v>
                </c:pt>
                <c:pt idx="10218">
                  <c:v>0.99733079123000001</c:v>
                </c:pt>
                <c:pt idx="10219">
                  <c:v>0.97960992907800004</c:v>
                </c:pt>
                <c:pt idx="10220">
                  <c:v>0.99314560948499997</c:v>
                </c:pt>
                <c:pt idx="10221">
                  <c:v>0.92239515780400005</c:v>
                </c:pt>
                <c:pt idx="10222">
                  <c:v>0.98258977149100002</c:v>
                </c:pt>
                <c:pt idx="10223">
                  <c:v>0</c:v>
                </c:pt>
                <c:pt idx="10224">
                  <c:v>0.99430324277000004</c:v>
                </c:pt>
                <c:pt idx="10225">
                  <c:v>0</c:v>
                </c:pt>
                <c:pt idx="10226">
                  <c:v>0.99606462303200005</c:v>
                </c:pt>
                <c:pt idx="10227">
                  <c:v>0.54135954135999997</c:v>
                </c:pt>
                <c:pt idx="10228">
                  <c:v>0.99786904300699997</c:v>
                </c:pt>
                <c:pt idx="10229">
                  <c:v>0.93869625520099997</c:v>
                </c:pt>
                <c:pt idx="10230">
                  <c:v>0.99593862815900003</c:v>
                </c:pt>
                <c:pt idx="10231">
                  <c:v>0.95007378258700004</c:v>
                </c:pt>
                <c:pt idx="10232">
                  <c:v>0</c:v>
                </c:pt>
                <c:pt idx="10233">
                  <c:v>0.99415887850499995</c:v>
                </c:pt>
                <c:pt idx="10234">
                  <c:v>0</c:v>
                </c:pt>
                <c:pt idx="10235">
                  <c:v>0.99658630253900005</c:v>
                </c:pt>
                <c:pt idx="10236">
                  <c:v>0.72855133614599998</c:v>
                </c:pt>
                <c:pt idx="10237">
                  <c:v>0.95723236175399995</c:v>
                </c:pt>
                <c:pt idx="10238">
                  <c:v>0.99626012881799997</c:v>
                </c:pt>
                <c:pt idx="10239">
                  <c:v>0.99292891700800001</c:v>
                </c:pt>
                <c:pt idx="10240">
                  <c:v>0.95409278600900005</c:v>
                </c:pt>
                <c:pt idx="10241">
                  <c:v>0.971611071682</c:v>
                </c:pt>
                <c:pt idx="10242">
                  <c:v>0.99380804953599999</c:v>
                </c:pt>
                <c:pt idx="10243">
                  <c:v>0.63448868519000001</c:v>
                </c:pt>
                <c:pt idx="10244">
                  <c:v>1.3170575008E-2</c:v>
                </c:pt>
                <c:pt idx="10245">
                  <c:v>0.99565912725600003</c:v>
                </c:pt>
                <c:pt idx="10246">
                  <c:v>0.97966101694899999</c:v>
                </c:pt>
                <c:pt idx="10247">
                  <c:v>0.99764655541299996</c:v>
                </c:pt>
                <c:pt idx="10248">
                  <c:v>0.99559029865699999</c:v>
                </c:pt>
                <c:pt idx="10249">
                  <c:v>0.91366906474800003</c:v>
                </c:pt>
                <c:pt idx="10250">
                  <c:v>0.98671176612699996</c:v>
                </c:pt>
                <c:pt idx="10251">
                  <c:v>2.07893943959E-2</c:v>
                </c:pt>
                <c:pt idx="10252">
                  <c:v>0.99172749391699999</c:v>
                </c:pt>
                <c:pt idx="10253">
                  <c:v>0.79668760708200004</c:v>
                </c:pt>
                <c:pt idx="10254">
                  <c:v>0.99123211813599998</c:v>
                </c:pt>
                <c:pt idx="10255">
                  <c:v>0.99167822468800004</c:v>
                </c:pt>
                <c:pt idx="10256">
                  <c:v>0.996886028649</c:v>
                </c:pt>
                <c:pt idx="10257">
                  <c:v>0.9858547111</c:v>
                </c:pt>
                <c:pt idx="10258">
                  <c:v>0.99662019433899995</c:v>
                </c:pt>
                <c:pt idx="10259">
                  <c:v>0.981146694215</c:v>
                </c:pt>
                <c:pt idx="10260">
                  <c:v>0.99446262270300001</c:v>
                </c:pt>
                <c:pt idx="10261">
                  <c:v>0.87624466571799997</c:v>
                </c:pt>
                <c:pt idx="10262">
                  <c:v>0.104469717006</c:v>
                </c:pt>
                <c:pt idx="10263">
                  <c:v>0.97638011535299996</c:v>
                </c:pt>
                <c:pt idx="10264">
                  <c:v>0.99041384147800005</c:v>
                </c:pt>
                <c:pt idx="10265">
                  <c:v>0.98555337903999995</c:v>
                </c:pt>
                <c:pt idx="10266">
                  <c:v>0.99624060150399996</c:v>
                </c:pt>
                <c:pt idx="10267">
                  <c:v>0.99384388081800001</c:v>
                </c:pt>
                <c:pt idx="10268">
                  <c:v>0.99717580607199996</c:v>
                </c:pt>
                <c:pt idx="10269">
                  <c:v>0.90192254109799996</c:v>
                </c:pt>
                <c:pt idx="10270">
                  <c:v>0.99302145257200003</c:v>
                </c:pt>
                <c:pt idx="10271">
                  <c:v>0.99532189797299997</c:v>
                </c:pt>
                <c:pt idx="10272">
                  <c:v>0.98836006208000005</c:v>
                </c:pt>
                <c:pt idx="10273">
                  <c:v>0.99085445518699999</c:v>
                </c:pt>
                <c:pt idx="10274">
                  <c:v>0.97633283507699997</c:v>
                </c:pt>
                <c:pt idx="10275">
                  <c:v>0.90755627009600004</c:v>
                </c:pt>
                <c:pt idx="10276">
                  <c:v>0.96777717094500004</c:v>
                </c:pt>
                <c:pt idx="10277">
                  <c:v>0.99456790123500005</c:v>
                </c:pt>
                <c:pt idx="10278">
                  <c:v>0.99713168187699996</c:v>
                </c:pt>
                <c:pt idx="10279">
                  <c:v>0.99144591611499999</c:v>
                </c:pt>
                <c:pt idx="10280">
                  <c:v>0.98158678581100001</c:v>
                </c:pt>
                <c:pt idx="10281">
                  <c:v>0.99367550474300004</c:v>
                </c:pt>
                <c:pt idx="10282">
                  <c:v>0.98773006134999997</c:v>
                </c:pt>
                <c:pt idx="10283">
                  <c:v>0.99238771885300003</c:v>
                </c:pt>
                <c:pt idx="10284">
                  <c:v>0.99380220964699995</c:v>
                </c:pt>
                <c:pt idx="10285">
                  <c:v>0.98318654923899995</c:v>
                </c:pt>
                <c:pt idx="10286">
                  <c:v>0.99366754617399999</c:v>
                </c:pt>
                <c:pt idx="10287">
                  <c:v>0.98149705634999995</c:v>
                </c:pt>
                <c:pt idx="10288">
                  <c:v>0.99579949593999995</c:v>
                </c:pt>
                <c:pt idx="10289">
                  <c:v>0.99235888587599996</c:v>
                </c:pt>
                <c:pt idx="10290">
                  <c:v>0.90888324873100002</c:v>
                </c:pt>
                <c:pt idx="10291">
                  <c:v>0.99426699426700005</c:v>
                </c:pt>
                <c:pt idx="10292">
                  <c:v>0.98806682577600002</c:v>
                </c:pt>
                <c:pt idx="10293">
                  <c:v>0.99679046308999997</c:v>
                </c:pt>
                <c:pt idx="10294">
                  <c:v>0.99407965554400002</c:v>
                </c:pt>
                <c:pt idx="10295">
                  <c:v>0.99662337662300005</c:v>
                </c:pt>
                <c:pt idx="10296">
                  <c:v>0.99127676447299995</c:v>
                </c:pt>
                <c:pt idx="10297">
                  <c:v>0.97627437162300001</c:v>
                </c:pt>
                <c:pt idx="10298">
                  <c:v>0.93723751749899997</c:v>
                </c:pt>
                <c:pt idx="10299">
                  <c:v>0.99655080923299999</c:v>
                </c:pt>
                <c:pt idx="10300">
                  <c:v>0.98941935483900001</c:v>
                </c:pt>
                <c:pt idx="10301">
                  <c:v>0.98652136506999999</c:v>
                </c:pt>
                <c:pt idx="10302">
                  <c:v>0.99288162404400004</c:v>
                </c:pt>
                <c:pt idx="10303">
                  <c:v>0.99410753744199998</c:v>
                </c:pt>
                <c:pt idx="10304">
                  <c:v>0.99479309399799998</c:v>
                </c:pt>
                <c:pt idx="10305">
                  <c:v>0.99517814090500001</c:v>
                </c:pt>
                <c:pt idx="10306">
                  <c:v>0.97887836853599997</c:v>
                </c:pt>
                <c:pt idx="10307">
                  <c:v>0.99693080357099995</c:v>
                </c:pt>
                <c:pt idx="10308">
                  <c:v>0.99284338012700002</c:v>
                </c:pt>
                <c:pt idx="10309">
                  <c:v>0.99430936368300005</c:v>
                </c:pt>
                <c:pt idx="10310">
                  <c:v>0.98924731182799996</c:v>
                </c:pt>
                <c:pt idx="10311">
                  <c:v>0.99602543720199999</c:v>
                </c:pt>
                <c:pt idx="10312">
                  <c:v>0.99368998628299998</c:v>
                </c:pt>
                <c:pt idx="10313">
                  <c:v>0.98729425353699996</c:v>
                </c:pt>
                <c:pt idx="10314">
                  <c:v>0.98750975800200003</c:v>
                </c:pt>
                <c:pt idx="10315">
                  <c:v>0.99033371691600003</c:v>
                </c:pt>
                <c:pt idx="10316">
                  <c:v>0.98796561604599997</c:v>
                </c:pt>
                <c:pt idx="10317">
                  <c:v>0.99399399399400001</c:v>
                </c:pt>
                <c:pt idx="10318">
                  <c:v>0.97595092024499996</c:v>
                </c:pt>
                <c:pt idx="10319">
                  <c:v>0.99442896935900005</c:v>
                </c:pt>
                <c:pt idx="10320">
                  <c:v>0.994669509595</c:v>
                </c:pt>
                <c:pt idx="10321">
                  <c:v>0.99563206577600005</c:v>
                </c:pt>
                <c:pt idx="10322">
                  <c:v>0.98881614839099996</c:v>
                </c:pt>
                <c:pt idx="10323">
                  <c:v>0.99023889031599999</c:v>
                </c:pt>
                <c:pt idx="10324">
                  <c:v>0.99388753056199997</c:v>
                </c:pt>
                <c:pt idx="10325">
                  <c:v>0.98952176249299995</c:v>
                </c:pt>
                <c:pt idx="10326">
                  <c:v>0.99233324814699997</c:v>
                </c:pt>
                <c:pt idx="10327">
                  <c:v>0.99978002639700003</c:v>
                </c:pt>
                <c:pt idx="10328">
                  <c:v>0.99042690815000001</c:v>
                </c:pt>
                <c:pt idx="10329">
                  <c:v>0.99479302265000003</c:v>
                </c:pt>
                <c:pt idx="10330">
                  <c:v>0.996216599669</c:v>
                </c:pt>
                <c:pt idx="10331">
                  <c:v>0.98278560250400004</c:v>
                </c:pt>
                <c:pt idx="10332">
                  <c:v>0.98668714797699997</c:v>
                </c:pt>
                <c:pt idx="10333">
                  <c:v>0.99573186040700001</c:v>
                </c:pt>
                <c:pt idx="10334">
                  <c:v>0.99161645271200005</c:v>
                </c:pt>
                <c:pt idx="10335">
                  <c:v>0.99693439607599998</c:v>
                </c:pt>
                <c:pt idx="10336">
                  <c:v>0.99652173912999997</c:v>
                </c:pt>
                <c:pt idx="10337">
                  <c:v>0.99520807061799998</c:v>
                </c:pt>
                <c:pt idx="10338">
                  <c:v>0.99547306473499997</c:v>
                </c:pt>
                <c:pt idx="10339">
                  <c:v>0.99142411642399997</c:v>
                </c:pt>
                <c:pt idx="10340">
                  <c:v>0.99337072922000003</c:v>
                </c:pt>
                <c:pt idx="10341">
                  <c:v>0.98434693353900005</c:v>
                </c:pt>
                <c:pt idx="10342">
                  <c:v>0.99205584978299999</c:v>
                </c:pt>
                <c:pt idx="10343">
                  <c:v>0.99386051080600002</c:v>
                </c:pt>
                <c:pt idx="10344">
                  <c:v>0.99467518636800001</c:v>
                </c:pt>
                <c:pt idx="10345">
                  <c:v>0.98939661701600001</c:v>
                </c:pt>
                <c:pt idx="10346">
                  <c:v>0.992311635059</c:v>
                </c:pt>
                <c:pt idx="10347">
                  <c:v>0.99777678968399997</c:v>
                </c:pt>
                <c:pt idx="10348">
                  <c:v>0.99511944515799999</c:v>
                </c:pt>
                <c:pt idx="10349">
                  <c:v>0.99113891060699999</c:v>
                </c:pt>
                <c:pt idx="10350">
                  <c:v>0.99130644771800003</c:v>
                </c:pt>
                <c:pt idx="10351">
                  <c:v>0.98860625331200003</c:v>
                </c:pt>
                <c:pt idx="10352">
                  <c:v>0.98179020261600003</c:v>
                </c:pt>
                <c:pt idx="10353">
                  <c:v>0.99257097373299996</c:v>
                </c:pt>
                <c:pt idx="10354">
                  <c:v>0.99385245901599995</c:v>
                </c:pt>
                <c:pt idx="10355">
                  <c:v>0.98636129696300001</c:v>
                </c:pt>
                <c:pt idx="10356">
                  <c:v>0.99749111436299998</c:v>
                </c:pt>
                <c:pt idx="10357">
                  <c:v>0.99401664932400002</c:v>
                </c:pt>
                <c:pt idx="10358">
                  <c:v>0.99372384937199998</c:v>
                </c:pt>
                <c:pt idx="10359">
                  <c:v>0.99333497901800005</c:v>
                </c:pt>
                <c:pt idx="10360">
                  <c:v>0.98566498540000003</c:v>
                </c:pt>
                <c:pt idx="10361">
                  <c:v>0.99126528574999995</c:v>
                </c:pt>
                <c:pt idx="10362">
                  <c:v>0.99062353492699995</c:v>
                </c:pt>
                <c:pt idx="10363">
                  <c:v>0.98771883982200004</c:v>
                </c:pt>
                <c:pt idx="10364">
                  <c:v>0.99854288093300003</c:v>
                </c:pt>
                <c:pt idx="10365">
                  <c:v>0.99470098410300001</c:v>
                </c:pt>
                <c:pt idx="10366">
                  <c:v>0.988871635611</c:v>
                </c:pt>
                <c:pt idx="10367">
                  <c:v>0.995365005794</c:v>
                </c:pt>
                <c:pt idx="10368">
                  <c:v>0.99402131531100002</c:v>
                </c:pt>
                <c:pt idx="10369">
                  <c:v>0.98541453428900005</c:v>
                </c:pt>
                <c:pt idx="10370">
                  <c:v>0.99159235668800005</c:v>
                </c:pt>
                <c:pt idx="10371">
                  <c:v>0.974434876211</c:v>
                </c:pt>
                <c:pt idx="10372">
                  <c:v>0.99600751526499998</c:v>
                </c:pt>
                <c:pt idx="10373">
                  <c:v>0.99153886832399996</c:v>
                </c:pt>
                <c:pt idx="10374">
                  <c:v>0.98899082568800001</c:v>
                </c:pt>
                <c:pt idx="10375">
                  <c:v>0.98975636766300001</c:v>
                </c:pt>
                <c:pt idx="10376">
                  <c:v>0.99582269668099999</c:v>
                </c:pt>
                <c:pt idx="10377">
                  <c:v>0.98952879581200004</c:v>
                </c:pt>
                <c:pt idx="10378">
                  <c:v>0.99312452253600003</c:v>
                </c:pt>
                <c:pt idx="10379">
                  <c:v>0.98643684656700004</c:v>
                </c:pt>
                <c:pt idx="10380">
                  <c:v>0.990384615385</c:v>
                </c:pt>
                <c:pt idx="10381">
                  <c:v>0.99016715830900004</c:v>
                </c:pt>
                <c:pt idx="10382">
                  <c:v>0.98741586186700003</c:v>
                </c:pt>
                <c:pt idx="10383">
                  <c:v>0.99288061336300004</c:v>
                </c:pt>
                <c:pt idx="10384">
                  <c:v>0.99309201436899996</c:v>
                </c:pt>
                <c:pt idx="10385">
                  <c:v>0.98666288308700001</c:v>
                </c:pt>
                <c:pt idx="10386">
                  <c:v>0.99325301204799998</c:v>
                </c:pt>
                <c:pt idx="10387">
                  <c:v>0.98771163298700004</c:v>
                </c:pt>
                <c:pt idx="10388">
                  <c:v>0.99530654150800002</c:v>
                </c:pt>
                <c:pt idx="10389">
                  <c:v>0.99488835082100002</c:v>
                </c:pt>
                <c:pt idx="10390">
                  <c:v>0.98152898922499998</c:v>
                </c:pt>
                <c:pt idx="10391">
                  <c:v>0.98004298434100001</c:v>
                </c:pt>
                <c:pt idx="10392">
                  <c:v>0.98982853821600003</c:v>
                </c:pt>
                <c:pt idx="10393">
                  <c:v>0.99517730496500001</c:v>
                </c:pt>
                <c:pt idx="10394">
                  <c:v>0.99312377210199998</c:v>
                </c:pt>
                <c:pt idx="10395">
                  <c:v>0.99030596788900005</c:v>
                </c:pt>
                <c:pt idx="10396">
                  <c:v>0.98663179308299997</c:v>
                </c:pt>
                <c:pt idx="10397">
                  <c:v>0.98649459783899995</c:v>
                </c:pt>
                <c:pt idx="10398">
                  <c:v>0.99569081605200005</c:v>
                </c:pt>
                <c:pt idx="10399">
                  <c:v>0.99180544541399995</c:v>
                </c:pt>
                <c:pt idx="10400">
                  <c:v>0.97982619491</c:v>
                </c:pt>
                <c:pt idx="10401">
                  <c:v>0.98688429029400004</c:v>
                </c:pt>
                <c:pt idx="10402">
                  <c:v>0.98351804489899997</c:v>
                </c:pt>
                <c:pt idx="10403">
                  <c:v>0.98737295965500005</c:v>
                </c:pt>
                <c:pt idx="10404">
                  <c:v>0.98886724185899999</c:v>
                </c:pt>
                <c:pt idx="10405">
                  <c:v>0.99286563614699996</c:v>
                </c:pt>
                <c:pt idx="10406">
                  <c:v>0.994844031967</c:v>
                </c:pt>
                <c:pt idx="10407">
                  <c:v>0.99038718291100003</c:v>
                </c:pt>
                <c:pt idx="10408">
                  <c:v>0.98050139275799997</c:v>
                </c:pt>
                <c:pt idx="10409">
                  <c:v>0.99392433029500005</c:v>
                </c:pt>
                <c:pt idx="10410">
                  <c:v>0.98035714285700004</c:v>
                </c:pt>
                <c:pt idx="10411">
                  <c:v>0.99540618955500004</c:v>
                </c:pt>
                <c:pt idx="10412">
                  <c:v>0.98901098901100004</c:v>
                </c:pt>
                <c:pt idx="10413">
                  <c:v>0.98833902161499998</c:v>
                </c:pt>
                <c:pt idx="10414">
                  <c:v>0.99775280898899998</c:v>
                </c:pt>
                <c:pt idx="10415">
                  <c:v>0.99372197309400001</c:v>
                </c:pt>
                <c:pt idx="10416">
                  <c:v>0.98474576271199998</c:v>
                </c:pt>
                <c:pt idx="10417">
                  <c:v>0.98948345190200004</c:v>
                </c:pt>
                <c:pt idx="10418">
                  <c:v>0.99078075482600003</c:v>
                </c:pt>
                <c:pt idx="10419">
                  <c:v>0.99371727748700001</c:v>
                </c:pt>
                <c:pt idx="10420">
                  <c:v>0.97862307450499997</c:v>
                </c:pt>
                <c:pt idx="10421">
                  <c:v>0.99205648720200001</c:v>
                </c:pt>
                <c:pt idx="10422">
                  <c:v>0.99191542288599999</c:v>
                </c:pt>
                <c:pt idx="10423">
                  <c:v>0.99399828522400002</c:v>
                </c:pt>
                <c:pt idx="10424">
                  <c:v>0.98956617243300005</c:v>
                </c:pt>
                <c:pt idx="10425">
                  <c:v>0.99312320916899999</c:v>
                </c:pt>
                <c:pt idx="10426">
                  <c:v>0.99409937888199995</c:v>
                </c:pt>
                <c:pt idx="10427">
                  <c:v>0.99732118939199998</c:v>
                </c:pt>
                <c:pt idx="10428">
                  <c:v>0.993828892006</c:v>
                </c:pt>
                <c:pt idx="10429">
                  <c:v>0.97917286521900004</c:v>
                </c:pt>
                <c:pt idx="10430">
                  <c:v>0.98908986505899998</c:v>
                </c:pt>
                <c:pt idx="10431">
                  <c:v>0.99764650505999997</c:v>
                </c:pt>
                <c:pt idx="10432">
                  <c:v>0.98950652297200004</c:v>
                </c:pt>
                <c:pt idx="10433">
                  <c:v>0.99297789336800002</c:v>
                </c:pt>
                <c:pt idx="10434">
                  <c:v>0.99808429118800002</c:v>
                </c:pt>
                <c:pt idx="10435">
                  <c:v>0.98467215441400002</c:v>
                </c:pt>
                <c:pt idx="10436">
                  <c:v>0.99245892809000003</c:v>
                </c:pt>
                <c:pt idx="10437">
                  <c:v>0.99150141643099998</c:v>
                </c:pt>
                <c:pt idx="10438">
                  <c:v>0.98163059889299997</c:v>
                </c:pt>
                <c:pt idx="10439">
                  <c:v>0.99128367670399997</c:v>
                </c:pt>
                <c:pt idx="10440">
                  <c:v>0.98354231974899997</c:v>
                </c:pt>
                <c:pt idx="10441">
                  <c:v>0.993982376961</c:v>
                </c:pt>
                <c:pt idx="10442">
                  <c:v>0.98825631861100005</c:v>
                </c:pt>
                <c:pt idx="10443">
                  <c:v>0.99275537309799999</c:v>
                </c:pt>
                <c:pt idx="10444">
                  <c:v>0.99397171342500001</c:v>
                </c:pt>
                <c:pt idx="10445">
                  <c:v>0.98811292719199995</c:v>
                </c:pt>
                <c:pt idx="10446">
                  <c:v>0.98350893266100003</c:v>
                </c:pt>
                <c:pt idx="10447">
                  <c:v>0.99055196419699998</c:v>
                </c:pt>
                <c:pt idx="10448">
                  <c:v>0.99404614239599998</c:v>
                </c:pt>
                <c:pt idx="10449">
                  <c:v>0.99505269950499997</c:v>
                </c:pt>
                <c:pt idx="10450">
                  <c:v>0.97736520854499997</c:v>
                </c:pt>
                <c:pt idx="10451">
                  <c:v>0.98262967430600001</c:v>
                </c:pt>
                <c:pt idx="10452">
                  <c:v>0.99521427017599995</c:v>
                </c:pt>
                <c:pt idx="10453">
                  <c:v>0.99403133548900002</c:v>
                </c:pt>
                <c:pt idx="10454">
                  <c:v>0.99627213420299998</c:v>
                </c:pt>
                <c:pt idx="10455">
                  <c:v>0.993203883495</c:v>
                </c:pt>
                <c:pt idx="10456">
                  <c:v>0.99084385053199997</c:v>
                </c:pt>
                <c:pt idx="10457">
                  <c:v>0.98951781970599995</c:v>
                </c:pt>
                <c:pt idx="10458">
                  <c:v>0.98772378516600001</c:v>
                </c:pt>
                <c:pt idx="10459">
                  <c:v>0.99063625450199999</c:v>
                </c:pt>
                <c:pt idx="10460">
                  <c:v>0.98985844073499996</c:v>
                </c:pt>
                <c:pt idx="10461">
                  <c:v>0.98690835851000003</c:v>
                </c:pt>
                <c:pt idx="10462">
                  <c:v>0.99502595155700002</c:v>
                </c:pt>
                <c:pt idx="10463">
                  <c:v>0.99275680421400003</c:v>
                </c:pt>
                <c:pt idx="10464">
                  <c:v>0.99515123528100002</c:v>
                </c:pt>
                <c:pt idx="10465">
                  <c:v>0.99377162629799998</c:v>
                </c:pt>
                <c:pt idx="10466">
                  <c:v>0.995365261532</c:v>
                </c:pt>
                <c:pt idx="10467">
                  <c:v>0.97647058823499999</c:v>
                </c:pt>
                <c:pt idx="10468">
                  <c:v>0.99282511210799995</c:v>
                </c:pt>
                <c:pt idx="10469">
                  <c:v>0.99513283309699996</c:v>
                </c:pt>
                <c:pt idx="10470">
                  <c:v>0.97894991531599995</c:v>
                </c:pt>
                <c:pt idx="10471">
                  <c:v>0.99937772246400003</c:v>
                </c:pt>
                <c:pt idx="10472">
                  <c:v>0.97862694300499997</c:v>
                </c:pt>
                <c:pt idx="10473">
                  <c:v>0.98146410136100004</c:v>
                </c:pt>
                <c:pt idx="10474">
                  <c:v>0.99381868131899997</c:v>
                </c:pt>
                <c:pt idx="10475">
                  <c:v>0.99704641350199996</c:v>
                </c:pt>
                <c:pt idx="10476">
                  <c:v>0.99035369774899995</c:v>
                </c:pt>
                <c:pt idx="10477">
                  <c:v>0.99721614635099998</c:v>
                </c:pt>
                <c:pt idx="10478">
                  <c:v>0.98232147010899995</c:v>
                </c:pt>
                <c:pt idx="10479">
                  <c:v>0.99088145896699997</c:v>
                </c:pt>
                <c:pt idx="10480">
                  <c:v>0.991838487973</c:v>
                </c:pt>
                <c:pt idx="10481">
                  <c:v>0.99733522828200005</c:v>
                </c:pt>
                <c:pt idx="10482">
                  <c:v>0.98515551366599996</c:v>
                </c:pt>
                <c:pt idx="10483">
                  <c:v>0.995157894737</c:v>
                </c:pt>
                <c:pt idx="10484">
                  <c:v>0.98551391124400001</c:v>
                </c:pt>
                <c:pt idx="10485">
                  <c:v>0.98903662234699996</c:v>
                </c:pt>
                <c:pt idx="10486">
                  <c:v>0.99434114793899997</c:v>
                </c:pt>
                <c:pt idx="10487">
                  <c:v>0.97819314641699995</c:v>
                </c:pt>
                <c:pt idx="10488">
                  <c:v>0.99060710194699997</c:v>
                </c:pt>
                <c:pt idx="10489">
                  <c:v>0.98255813953500004</c:v>
                </c:pt>
                <c:pt idx="10490">
                  <c:v>0.97641154328699997</c:v>
                </c:pt>
                <c:pt idx="10491">
                  <c:v>0.98857925993600004</c:v>
                </c:pt>
                <c:pt idx="10492">
                  <c:v>0.99363202183300003</c:v>
                </c:pt>
                <c:pt idx="10493">
                  <c:v>0.97944346954100003</c:v>
                </c:pt>
                <c:pt idx="10494">
                  <c:v>0.98562185478099995</c:v>
                </c:pt>
                <c:pt idx="10495">
                  <c:v>0.99768323504599998</c:v>
                </c:pt>
                <c:pt idx="10496">
                  <c:v>0.98069963811799998</c:v>
                </c:pt>
                <c:pt idx="10497">
                  <c:v>0.98208063713299998</c:v>
                </c:pt>
                <c:pt idx="10498">
                  <c:v>0.995217391304</c:v>
                </c:pt>
                <c:pt idx="10499">
                  <c:v>0.99424061433400002</c:v>
                </c:pt>
                <c:pt idx="10500">
                  <c:v>0.996627697842</c:v>
                </c:pt>
                <c:pt idx="10501">
                  <c:v>0.98622244488999999</c:v>
                </c:pt>
                <c:pt idx="10502">
                  <c:v>0.99139990444299997</c:v>
                </c:pt>
                <c:pt idx="10503">
                  <c:v>0.99797794117600003</c:v>
                </c:pt>
                <c:pt idx="10504">
                  <c:v>0.99326818675399997</c:v>
                </c:pt>
                <c:pt idx="10505">
                  <c:v>0.97674418604699997</c:v>
                </c:pt>
                <c:pt idx="10506">
                  <c:v>0.98334557923099997</c:v>
                </c:pt>
                <c:pt idx="10507">
                  <c:v>0.99373956594299995</c:v>
                </c:pt>
                <c:pt idx="10508">
                  <c:v>0.990335829911</c:v>
                </c:pt>
                <c:pt idx="10509">
                  <c:v>0.99154589372000002</c:v>
                </c:pt>
                <c:pt idx="10510">
                  <c:v>0.99356841871799995</c:v>
                </c:pt>
                <c:pt idx="10511">
                  <c:v>0.99710871241300003</c:v>
                </c:pt>
                <c:pt idx="10512">
                  <c:v>0.98719364097999995</c:v>
                </c:pt>
                <c:pt idx="10513">
                  <c:v>0.98149927919299995</c:v>
                </c:pt>
                <c:pt idx="10514">
                  <c:v>0.99567985447899998</c:v>
                </c:pt>
                <c:pt idx="10515">
                  <c:v>0.99832355406499995</c:v>
                </c:pt>
                <c:pt idx="10516">
                  <c:v>0.97335964479500003</c:v>
                </c:pt>
                <c:pt idx="10517">
                  <c:v>0.98488783943299996</c:v>
                </c:pt>
                <c:pt idx="10518">
                  <c:v>0.99446808510600004</c:v>
                </c:pt>
                <c:pt idx="10519">
                  <c:v>0.99499165275500001</c:v>
                </c:pt>
                <c:pt idx="10520">
                  <c:v>0.99577167019000001</c:v>
                </c:pt>
                <c:pt idx="10521">
                  <c:v>0.98873304207900004</c:v>
                </c:pt>
                <c:pt idx="10522">
                  <c:v>0.98125468632799995</c:v>
                </c:pt>
                <c:pt idx="10523">
                  <c:v>0.99347258485599999</c:v>
                </c:pt>
                <c:pt idx="10524">
                  <c:v>0.99083529719800001</c:v>
                </c:pt>
                <c:pt idx="10525">
                  <c:v>0.99348079161799996</c:v>
                </c:pt>
                <c:pt idx="10526">
                  <c:v>0.97892331132599997</c:v>
                </c:pt>
                <c:pt idx="10527">
                  <c:v>0.98974095922000005</c:v>
                </c:pt>
                <c:pt idx="10528">
                  <c:v>0.98924180327900002</c:v>
                </c:pt>
                <c:pt idx="10529">
                  <c:v>0.99490504863399998</c:v>
                </c:pt>
                <c:pt idx="10530">
                  <c:v>0.99831932773099996</c:v>
                </c:pt>
                <c:pt idx="10531">
                  <c:v>0.99106230847800003</c:v>
                </c:pt>
                <c:pt idx="10532">
                  <c:v>0.97360703812299998</c:v>
                </c:pt>
                <c:pt idx="10533">
                  <c:v>0.98359451518100005</c:v>
                </c:pt>
                <c:pt idx="10534">
                  <c:v>0.99513058875600002</c:v>
                </c:pt>
                <c:pt idx="10535">
                  <c:v>0.98792148968299998</c:v>
                </c:pt>
                <c:pt idx="10536">
                  <c:v>0.99434883123600004</c:v>
                </c:pt>
                <c:pt idx="10537">
                  <c:v>0.99168053244599996</c:v>
                </c:pt>
                <c:pt idx="10538">
                  <c:v>0.98395159168599999</c:v>
                </c:pt>
                <c:pt idx="10539">
                  <c:v>0.98911968348199997</c:v>
                </c:pt>
                <c:pt idx="10540">
                  <c:v>0.99379806499599999</c:v>
                </c:pt>
                <c:pt idx="10541">
                  <c:v>0.98813120414300004</c:v>
                </c:pt>
                <c:pt idx="10542">
                  <c:v>0.98397688468599998</c:v>
                </c:pt>
                <c:pt idx="10543">
                  <c:v>0.99108313663799996</c:v>
                </c:pt>
                <c:pt idx="10544">
                  <c:v>0.996368038741</c:v>
                </c:pt>
                <c:pt idx="10545">
                  <c:v>0.99093511450399996</c:v>
                </c:pt>
                <c:pt idx="10546">
                  <c:v>0.990481090816</c:v>
                </c:pt>
                <c:pt idx="10547">
                  <c:v>0.99030906233600002</c:v>
                </c:pt>
                <c:pt idx="10548">
                  <c:v>0.99460154241599996</c:v>
                </c:pt>
                <c:pt idx="10549">
                  <c:v>0.98715083798900005</c:v>
                </c:pt>
                <c:pt idx="10550">
                  <c:v>0.99320971533000002</c:v>
                </c:pt>
                <c:pt idx="10551">
                  <c:v>0.99396891672499998</c:v>
                </c:pt>
                <c:pt idx="10552">
                  <c:v>0.99011260642700005</c:v>
                </c:pt>
                <c:pt idx="10553">
                  <c:v>0.99209162803399997</c:v>
                </c:pt>
                <c:pt idx="10554">
                  <c:v>0.99819727015199999</c:v>
                </c:pt>
                <c:pt idx="10555">
                  <c:v>0.99421806167399995</c:v>
                </c:pt>
                <c:pt idx="10556">
                  <c:v>0.99059392636400001</c:v>
                </c:pt>
                <c:pt idx="10557">
                  <c:v>0.98974475843200005</c:v>
                </c:pt>
                <c:pt idx="10558">
                  <c:v>0.98956617243300005</c:v>
                </c:pt>
                <c:pt idx="10559">
                  <c:v>0.98748933750400003</c:v>
                </c:pt>
                <c:pt idx="10560">
                  <c:v>0.99604938271599996</c:v>
                </c:pt>
                <c:pt idx="10561">
                  <c:v>0.98505028540399997</c:v>
                </c:pt>
                <c:pt idx="10562">
                  <c:v>0.98761695101799996</c:v>
                </c:pt>
                <c:pt idx="10563">
                  <c:v>0.98639798488700003</c:v>
                </c:pt>
                <c:pt idx="10564">
                  <c:v>0.99142461963999995</c:v>
                </c:pt>
                <c:pt idx="10565">
                  <c:v>0.99159854677600001</c:v>
                </c:pt>
                <c:pt idx="10566">
                  <c:v>0.98341668860200004</c:v>
                </c:pt>
                <c:pt idx="10567">
                  <c:v>0.99604221635900003</c:v>
                </c:pt>
                <c:pt idx="10568">
                  <c:v>0.989346246973</c:v>
                </c:pt>
                <c:pt idx="10569">
                  <c:v>0.993135011442</c:v>
                </c:pt>
                <c:pt idx="10570">
                  <c:v>0.99092827004200001</c:v>
                </c:pt>
                <c:pt idx="10571">
                  <c:v>0.98883495145599998</c:v>
                </c:pt>
                <c:pt idx="10572">
                  <c:v>0.98599796334000001</c:v>
                </c:pt>
                <c:pt idx="10573">
                  <c:v>0.99469026548700001</c:v>
                </c:pt>
                <c:pt idx="10574">
                  <c:v>0.99179920477100003</c:v>
                </c:pt>
                <c:pt idx="10575">
                  <c:v>0.99674730636300002</c:v>
                </c:pt>
                <c:pt idx="10576">
                  <c:v>0.98446556920899997</c:v>
                </c:pt>
                <c:pt idx="10577">
                  <c:v>0.99396426846899999</c:v>
                </c:pt>
                <c:pt idx="10578">
                  <c:v>0.99623015872999998</c:v>
                </c:pt>
                <c:pt idx="10579">
                  <c:v>0.98528015194700003</c:v>
                </c:pt>
                <c:pt idx="10580">
                  <c:v>0.98927498927500002</c:v>
                </c:pt>
                <c:pt idx="10581">
                  <c:v>0.99363057324799997</c:v>
                </c:pt>
                <c:pt idx="10582">
                  <c:v>0.99592470405599998</c:v>
                </c:pt>
                <c:pt idx="10583">
                  <c:v>0.99250110277900006</c:v>
                </c:pt>
                <c:pt idx="10584">
                  <c:v>0.99188900747099995</c:v>
                </c:pt>
                <c:pt idx="10585">
                  <c:v>0.99276950043800005</c:v>
                </c:pt>
                <c:pt idx="10586">
                  <c:v>0.98693047740100004</c:v>
                </c:pt>
                <c:pt idx="10587">
                  <c:v>0.98063683304600002</c:v>
                </c:pt>
                <c:pt idx="10588">
                  <c:v>0.97957139995999998</c:v>
                </c:pt>
                <c:pt idx="10589">
                  <c:v>0.99179600886899999</c:v>
                </c:pt>
                <c:pt idx="10590">
                  <c:v>0.99258037922499998</c:v>
                </c:pt>
                <c:pt idx="10591">
                  <c:v>0.99088665274300003</c:v>
                </c:pt>
                <c:pt idx="10592">
                  <c:v>0.99355698733599995</c:v>
                </c:pt>
                <c:pt idx="10593">
                  <c:v>0.99488438715000005</c:v>
                </c:pt>
                <c:pt idx="10594">
                  <c:v>0.98621830209500005</c:v>
                </c:pt>
                <c:pt idx="10595">
                  <c:v>0.98101265822799999</c:v>
                </c:pt>
                <c:pt idx="10596">
                  <c:v>0.97150717233200001</c:v>
                </c:pt>
                <c:pt idx="10597">
                  <c:v>0.98068535825500003</c:v>
                </c:pt>
                <c:pt idx="10598">
                  <c:v>0.98771769019199995</c:v>
                </c:pt>
                <c:pt idx="10599">
                  <c:v>0.97131969514600003</c:v>
                </c:pt>
                <c:pt idx="10600">
                  <c:v>0.988529139685</c:v>
                </c:pt>
                <c:pt idx="10601">
                  <c:v>0.98559589581700002</c:v>
                </c:pt>
                <c:pt idx="10602">
                  <c:v>0.99580598103600004</c:v>
                </c:pt>
                <c:pt idx="10603">
                  <c:v>0.99059929494700005</c:v>
                </c:pt>
                <c:pt idx="10604">
                  <c:v>0.99462468804000004</c:v>
                </c:pt>
                <c:pt idx="10605">
                  <c:v>0.99474196689399996</c:v>
                </c:pt>
                <c:pt idx="10606">
                  <c:v>0.99586681974699998</c:v>
                </c:pt>
                <c:pt idx="10607">
                  <c:v>0.99792339640100003</c:v>
                </c:pt>
                <c:pt idx="10608">
                  <c:v>0.992925103684</c:v>
                </c:pt>
                <c:pt idx="10609">
                  <c:v>0.99774215398499999</c:v>
                </c:pt>
                <c:pt idx="10610">
                  <c:v>0.99252291365199996</c:v>
                </c:pt>
                <c:pt idx="10611">
                  <c:v>0.99867021276599999</c:v>
                </c:pt>
                <c:pt idx="10612">
                  <c:v>0.992497579864</c:v>
                </c:pt>
                <c:pt idx="10613">
                  <c:v>0.99418734630000005</c:v>
                </c:pt>
                <c:pt idx="10614">
                  <c:v>0.98965922444200005</c:v>
                </c:pt>
                <c:pt idx="10615">
                  <c:v>0.99601240584799999</c:v>
                </c:pt>
                <c:pt idx="10616">
                  <c:v>0.99584583429499995</c:v>
                </c:pt>
                <c:pt idx="10617">
                  <c:v>0.99613899613900003</c:v>
                </c:pt>
                <c:pt idx="10618">
                  <c:v>0.99605954465799995</c:v>
                </c:pt>
                <c:pt idx="10619">
                  <c:v>0.99414282496100004</c:v>
                </c:pt>
                <c:pt idx="10620">
                  <c:v>0.99320324490199996</c:v>
                </c:pt>
                <c:pt idx="10621">
                  <c:v>0.99388111888099995</c:v>
                </c:pt>
                <c:pt idx="10622">
                  <c:v>0.99736031676199999</c:v>
                </c:pt>
                <c:pt idx="10623">
                  <c:v>0.99653229302099999</c:v>
                </c:pt>
                <c:pt idx="10624">
                  <c:v>0.99784946236600003</c:v>
                </c:pt>
                <c:pt idx="10625">
                  <c:v>0.989824989825</c:v>
                </c:pt>
                <c:pt idx="10626">
                  <c:v>0.98934753661800001</c:v>
                </c:pt>
                <c:pt idx="10627">
                  <c:v>0.99264387710900004</c:v>
                </c:pt>
                <c:pt idx="10628">
                  <c:v>0.995759117897</c:v>
                </c:pt>
                <c:pt idx="10629">
                  <c:v>0.99640646835699997</c:v>
                </c:pt>
                <c:pt idx="10630">
                  <c:v>0.99130812690100001</c:v>
                </c:pt>
                <c:pt idx="10631">
                  <c:v>0.99879951980799997</c:v>
                </c:pt>
                <c:pt idx="10632">
                  <c:v>0.98450733319600003</c:v>
                </c:pt>
                <c:pt idx="10633">
                  <c:v>0.996780912706</c:v>
                </c:pt>
                <c:pt idx="10634">
                  <c:v>0.99226750261200003</c:v>
                </c:pt>
                <c:pt idx="10635">
                  <c:v>0.99526842584200004</c:v>
                </c:pt>
                <c:pt idx="10636">
                  <c:v>0.98463380562799996</c:v>
                </c:pt>
                <c:pt idx="10637">
                  <c:v>0.98659289210500001</c:v>
                </c:pt>
                <c:pt idx="10638">
                  <c:v>0.98088586656900001</c:v>
                </c:pt>
                <c:pt idx="10639">
                  <c:v>0.99184043517700005</c:v>
                </c:pt>
                <c:pt idx="10640">
                  <c:v>0.95013123359600005</c:v>
                </c:pt>
                <c:pt idx="10641">
                  <c:v>0.98890784982900004</c:v>
                </c:pt>
                <c:pt idx="10642">
                  <c:v>0.99365457069200003</c:v>
                </c:pt>
                <c:pt idx="10643">
                  <c:v>0.99221284879899996</c:v>
                </c:pt>
                <c:pt idx="10644">
                  <c:v>0.99486631016000004</c:v>
                </c:pt>
                <c:pt idx="10645">
                  <c:v>0.93277645187000002</c:v>
                </c:pt>
                <c:pt idx="10646">
                  <c:v>0.93462897526499999</c:v>
                </c:pt>
                <c:pt idx="10647">
                  <c:v>0.99253403601199996</c:v>
                </c:pt>
                <c:pt idx="10648">
                  <c:v>0.82059870211399999</c:v>
                </c:pt>
                <c:pt idx="10649">
                  <c:v>0.992748986991</c:v>
                </c:pt>
                <c:pt idx="10650">
                  <c:v>0.99344405594399998</c:v>
                </c:pt>
                <c:pt idx="10651">
                  <c:v>0.85618920465399995</c:v>
                </c:pt>
                <c:pt idx="10652">
                  <c:v>0.71285364223699998</c:v>
                </c:pt>
                <c:pt idx="10653">
                  <c:v>0.98802395209600002</c:v>
                </c:pt>
                <c:pt idx="10654">
                  <c:v>0.99389196411500003</c:v>
                </c:pt>
                <c:pt idx="10655">
                  <c:v>0.99109083007400001</c:v>
                </c:pt>
                <c:pt idx="10656">
                  <c:v>0.80352644836300002</c:v>
                </c:pt>
                <c:pt idx="10657">
                  <c:v>0.99220663549300003</c:v>
                </c:pt>
                <c:pt idx="10658">
                  <c:v>0.76463463867600001</c:v>
                </c:pt>
                <c:pt idx="10659">
                  <c:v>0.91512997111799999</c:v>
                </c:pt>
                <c:pt idx="10660">
                  <c:v>0.99424905994199997</c:v>
                </c:pt>
                <c:pt idx="10661">
                  <c:v>0.99361233480199995</c:v>
                </c:pt>
                <c:pt idx="10662">
                  <c:v>0.99348876286499999</c:v>
                </c:pt>
                <c:pt idx="10663">
                  <c:v>0.84465020576100003</c:v>
                </c:pt>
                <c:pt idx="10664">
                  <c:v>0.993281075028</c:v>
                </c:pt>
                <c:pt idx="10665">
                  <c:v>0.990426259403</c:v>
                </c:pt>
                <c:pt idx="10666">
                  <c:v>0.69693200663300003</c:v>
                </c:pt>
                <c:pt idx="10667">
                  <c:v>0.98494623655900004</c:v>
                </c:pt>
                <c:pt idx="10668">
                  <c:v>0.99394644935999998</c:v>
                </c:pt>
                <c:pt idx="10669">
                  <c:v>0.73719676549900004</c:v>
                </c:pt>
                <c:pt idx="10670">
                  <c:v>0.98282061526200004</c:v>
                </c:pt>
                <c:pt idx="10671">
                  <c:v>0.99258195740599997</c:v>
                </c:pt>
                <c:pt idx="10672">
                  <c:v>0.99291722000899996</c:v>
                </c:pt>
                <c:pt idx="10673">
                  <c:v>0.57541899441300004</c:v>
                </c:pt>
                <c:pt idx="10674">
                  <c:v>0.98972884141299999</c:v>
                </c:pt>
                <c:pt idx="10675">
                  <c:v>0.99727086649999996</c:v>
                </c:pt>
                <c:pt idx="10676">
                  <c:v>0.74733009708700004</c:v>
                </c:pt>
                <c:pt idx="10677">
                  <c:v>0.89812271062299998</c:v>
                </c:pt>
                <c:pt idx="10678">
                  <c:v>0.99002041279200004</c:v>
                </c:pt>
                <c:pt idx="10679">
                  <c:v>0.993110002376</c:v>
                </c:pt>
                <c:pt idx="10680">
                  <c:v>0.76603934987199995</c:v>
                </c:pt>
                <c:pt idx="10681">
                  <c:v>0.99509904022899998</c:v>
                </c:pt>
                <c:pt idx="10682">
                  <c:v>0.98618389709400001</c:v>
                </c:pt>
                <c:pt idx="10683">
                  <c:v>0.99466548121800002</c:v>
                </c:pt>
                <c:pt idx="10684">
                  <c:v>0.85567890691699999</c:v>
                </c:pt>
                <c:pt idx="10685">
                  <c:v>0.99013299013300005</c:v>
                </c:pt>
                <c:pt idx="10686">
                  <c:v>0.99481631733200004</c:v>
                </c:pt>
                <c:pt idx="10687">
                  <c:v>0.73717948717899995</c:v>
                </c:pt>
                <c:pt idx="10688">
                  <c:v>0.95876498070299998</c:v>
                </c:pt>
                <c:pt idx="10689">
                  <c:v>0.97409531342699995</c:v>
                </c:pt>
                <c:pt idx="10690">
                  <c:v>0.99592187164599999</c:v>
                </c:pt>
                <c:pt idx="10691">
                  <c:v>0.99083646616499998</c:v>
                </c:pt>
                <c:pt idx="10692">
                  <c:v>0.71871251499400002</c:v>
                </c:pt>
                <c:pt idx="10693">
                  <c:v>0.99230929120800004</c:v>
                </c:pt>
                <c:pt idx="10694">
                  <c:v>0.99681393373000005</c:v>
                </c:pt>
                <c:pt idx="10695">
                  <c:v>0.61929625425699997</c:v>
                </c:pt>
                <c:pt idx="10696">
                  <c:v>0.74359535800300003</c:v>
                </c:pt>
                <c:pt idx="10697">
                  <c:v>0.99763979665900004</c:v>
                </c:pt>
                <c:pt idx="10698">
                  <c:v>0.99540481400400005</c:v>
                </c:pt>
                <c:pt idx="10699">
                  <c:v>0.98901853122899996</c:v>
                </c:pt>
                <c:pt idx="10700">
                  <c:v>0.73260375800099997</c:v>
                </c:pt>
                <c:pt idx="10701">
                  <c:v>0.99050632911400005</c:v>
                </c:pt>
                <c:pt idx="10702">
                  <c:v>0.99399012663700004</c:v>
                </c:pt>
                <c:pt idx="10703">
                  <c:v>0.97168767971699999</c:v>
                </c:pt>
                <c:pt idx="10704">
                  <c:v>0.74913176710899998</c:v>
                </c:pt>
                <c:pt idx="10705">
                  <c:v>0.99642187766199997</c:v>
                </c:pt>
                <c:pt idx="10706">
                  <c:v>0.98878237813600001</c:v>
                </c:pt>
                <c:pt idx="10707">
                  <c:v>0.98696629213499998</c:v>
                </c:pt>
                <c:pt idx="10708">
                  <c:v>0.68075117370899996</c:v>
                </c:pt>
                <c:pt idx="10709">
                  <c:v>0.99207342511499996</c:v>
                </c:pt>
                <c:pt idx="10710">
                  <c:v>0.58701686952800003</c:v>
                </c:pt>
                <c:pt idx="10711">
                  <c:v>0.99588554329500001</c:v>
                </c:pt>
                <c:pt idx="10712">
                  <c:v>0.99620874219400002</c:v>
                </c:pt>
                <c:pt idx="10713">
                  <c:v>0.78355449206000005</c:v>
                </c:pt>
                <c:pt idx="10714">
                  <c:v>0.99515525214699996</c:v>
                </c:pt>
                <c:pt idx="10715">
                  <c:v>0.77985323548999996</c:v>
                </c:pt>
                <c:pt idx="10716">
                  <c:v>0.99450549450500003</c:v>
                </c:pt>
                <c:pt idx="10717">
                  <c:v>0.68293216630200004</c:v>
                </c:pt>
                <c:pt idx="10718">
                  <c:v>0.99140171965599999</c:v>
                </c:pt>
                <c:pt idx="10719">
                  <c:v>0.99580466521199995</c:v>
                </c:pt>
                <c:pt idx="10720">
                  <c:v>0.995340957222</c:v>
                </c:pt>
                <c:pt idx="10721">
                  <c:v>0.75136889069199997</c:v>
                </c:pt>
                <c:pt idx="10722">
                  <c:v>0.99454697986600005</c:v>
                </c:pt>
                <c:pt idx="10723">
                  <c:v>0.99144026795700002</c:v>
                </c:pt>
                <c:pt idx="10724">
                  <c:v>0.98645876077100003</c:v>
                </c:pt>
                <c:pt idx="10725">
                  <c:v>0.97691321077399995</c:v>
                </c:pt>
                <c:pt idx="10726">
                  <c:v>0.76799679165800006</c:v>
                </c:pt>
                <c:pt idx="10727">
                  <c:v>0.99626575385100002</c:v>
                </c:pt>
                <c:pt idx="10728">
                  <c:v>0.99549373040800004</c:v>
                </c:pt>
                <c:pt idx="10729">
                  <c:v>0.69171031244400005</c:v>
                </c:pt>
                <c:pt idx="10730">
                  <c:v>0.994945410433</c:v>
                </c:pt>
                <c:pt idx="10731">
                  <c:v>0.989634146341</c:v>
                </c:pt>
                <c:pt idx="10732">
                  <c:v>0.99544958136100004</c:v>
                </c:pt>
                <c:pt idx="10733">
                  <c:v>0.77404295051399996</c:v>
                </c:pt>
                <c:pt idx="10734">
                  <c:v>0.36486755626400003</c:v>
                </c:pt>
                <c:pt idx="10735">
                  <c:v>0.99024693919899998</c:v>
                </c:pt>
                <c:pt idx="10736">
                  <c:v>0.98649170204600001</c:v>
                </c:pt>
                <c:pt idx="10737">
                  <c:v>0.52222222222199999</c:v>
                </c:pt>
                <c:pt idx="10738">
                  <c:v>0.99015990159900003</c:v>
                </c:pt>
                <c:pt idx="10739">
                  <c:v>0.99577549788800002</c:v>
                </c:pt>
                <c:pt idx="10740">
                  <c:v>0.99505998588599998</c:v>
                </c:pt>
                <c:pt idx="10741">
                  <c:v>0.85226400613999997</c:v>
                </c:pt>
                <c:pt idx="10742">
                  <c:v>0.80435275447700005</c:v>
                </c:pt>
                <c:pt idx="10743">
                  <c:v>0.99013019739599994</c:v>
                </c:pt>
                <c:pt idx="10744">
                  <c:v>0.99589322381900003</c:v>
                </c:pt>
                <c:pt idx="10745">
                  <c:v>0.54217776938999995</c:v>
                </c:pt>
                <c:pt idx="10746">
                  <c:v>0.99246861924700003</c:v>
                </c:pt>
                <c:pt idx="10747">
                  <c:v>0.98914938965300003</c:v>
                </c:pt>
                <c:pt idx="10748">
                  <c:v>0.99271161172800004</c:v>
                </c:pt>
                <c:pt idx="10749">
                  <c:v>0.83441981747100002</c:v>
                </c:pt>
                <c:pt idx="10750">
                  <c:v>0.99473471040899997</c:v>
                </c:pt>
                <c:pt idx="10751">
                  <c:v>0.98985680190900005</c:v>
                </c:pt>
                <c:pt idx="10752">
                  <c:v>0.99487451396299997</c:v>
                </c:pt>
                <c:pt idx="10753">
                  <c:v>0.64549384768899998</c:v>
                </c:pt>
                <c:pt idx="10754">
                  <c:v>0.67797286512400001</c:v>
                </c:pt>
                <c:pt idx="10755">
                  <c:v>0.99497790277200004</c:v>
                </c:pt>
                <c:pt idx="10756">
                  <c:v>0.99177277179199996</c:v>
                </c:pt>
                <c:pt idx="10757">
                  <c:v>0.78689099193800005</c:v>
                </c:pt>
                <c:pt idx="10758">
                  <c:v>0.99668098399100002</c:v>
                </c:pt>
                <c:pt idx="10759">
                  <c:v>0.98999199359500001</c:v>
                </c:pt>
                <c:pt idx="10760">
                  <c:v>0.99496674456199996</c:v>
                </c:pt>
                <c:pt idx="10761">
                  <c:v>0.76470588235299997</c:v>
                </c:pt>
                <c:pt idx="10762">
                  <c:v>0.72599580712800005</c:v>
                </c:pt>
                <c:pt idx="10763">
                  <c:v>0.98463429625099996</c:v>
                </c:pt>
                <c:pt idx="10764">
                  <c:v>0.98776461448800001</c:v>
                </c:pt>
                <c:pt idx="10765">
                  <c:v>0.70367054610599999</c:v>
                </c:pt>
                <c:pt idx="10766">
                  <c:v>0.994220846233</c:v>
                </c:pt>
                <c:pt idx="10767">
                  <c:v>0.98161536872499999</c:v>
                </c:pt>
                <c:pt idx="10768">
                  <c:v>0.99356338280000001</c:v>
                </c:pt>
                <c:pt idx="10769">
                  <c:v>0.91669850974400002</c:v>
                </c:pt>
                <c:pt idx="10770">
                  <c:v>0.95782871972299999</c:v>
                </c:pt>
                <c:pt idx="10771">
                  <c:v>0.993147751606</c:v>
                </c:pt>
                <c:pt idx="10772">
                  <c:v>0.99240869921999997</c:v>
                </c:pt>
                <c:pt idx="10773">
                  <c:v>0.501393312102</c:v>
                </c:pt>
                <c:pt idx="10774">
                  <c:v>0.98723872387199996</c:v>
                </c:pt>
                <c:pt idx="10775">
                  <c:v>0.98040099121400004</c:v>
                </c:pt>
                <c:pt idx="10776">
                  <c:v>0.63731617647100003</c:v>
                </c:pt>
                <c:pt idx="10777">
                  <c:v>0.99833579881699996</c:v>
                </c:pt>
                <c:pt idx="10778">
                  <c:v>0.98442789438099998</c:v>
                </c:pt>
                <c:pt idx="10779">
                  <c:v>0.72678227360299996</c:v>
                </c:pt>
                <c:pt idx="10780">
                  <c:v>0.98355855855899998</c:v>
                </c:pt>
                <c:pt idx="10781">
                  <c:v>0.990230002035</c:v>
                </c:pt>
                <c:pt idx="10782">
                  <c:v>0.61132075471699998</c:v>
                </c:pt>
                <c:pt idx="10783">
                  <c:v>0.98613357984700001</c:v>
                </c:pt>
                <c:pt idx="10784">
                  <c:v>0.99843819723299998</c:v>
                </c:pt>
                <c:pt idx="10785">
                  <c:v>0.68569268569300001</c:v>
                </c:pt>
                <c:pt idx="10786">
                  <c:v>0.99555456768200001</c:v>
                </c:pt>
                <c:pt idx="10787">
                  <c:v>0.51442307692300004</c:v>
                </c:pt>
                <c:pt idx="10788">
                  <c:v>0.95842242813</c:v>
                </c:pt>
                <c:pt idx="10789">
                  <c:v>0.99896630142700005</c:v>
                </c:pt>
                <c:pt idx="10790">
                  <c:v>0.81542763924499995</c:v>
                </c:pt>
                <c:pt idx="10791">
                  <c:v>0.98464446019399998</c:v>
                </c:pt>
                <c:pt idx="10792">
                  <c:v>0.99181053563499999</c:v>
                </c:pt>
                <c:pt idx="10793">
                  <c:v>0.71715706589299999</c:v>
                </c:pt>
                <c:pt idx="10794">
                  <c:v>0.98664440734600001</c:v>
                </c:pt>
                <c:pt idx="10795">
                  <c:v>0.97255574614100004</c:v>
                </c:pt>
                <c:pt idx="10796">
                  <c:v>0.99920807760800001</c:v>
                </c:pt>
                <c:pt idx="10797">
                  <c:v>0.54932038834999997</c:v>
                </c:pt>
                <c:pt idx="10798">
                  <c:v>0.99143265111900003</c:v>
                </c:pt>
                <c:pt idx="10799">
                  <c:v>0.98415841584200003</c:v>
                </c:pt>
                <c:pt idx="10800">
                  <c:v>0.99587912087899999</c:v>
                </c:pt>
                <c:pt idx="10801">
                  <c:v>0.70915958451399996</c:v>
                </c:pt>
                <c:pt idx="10802">
                  <c:v>0.81623633403100004</c:v>
                </c:pt>
                <c:pt idx="10803">
                  <c:v>0.98920030856300001</c:v>
                </c:pt>
                <c:pt idx="10804">
                  <c:v>0.989090007439</c:v>
                </c:pt>
                <c:pt idx="10805">
                  <c:v>0.76621350568299995</c:v>
                </c:pt>
                <c:pt idx="10806">
                  <c:v>0.99238771885300003</c:v>
                </c:pt>
                <c:pt idx="10807">
                  <c:v>0.98688271604900002</c:v>
                </c:pt>
                <c:pt idx="10808">
                  <c:v>0.99284436493700001</c:v>
                </c:pt>
                <c:pt idx="10809">
                  <c:v>0.63122476446800002</c:v>
                </c:pt>
                <c:pt idx="10810">
                  <c:v>0.93245681876800002</c:v>
                </c:pt>
                <c:pt idx="10811">
                  <c:v>0.98185214838500001</c:v>
                </c:pt>
                <c:pt idx="10812">
                  <c:v>0.99371859296499998</c:v>
                </c:pt>
                <c:pt idx="10813">
                  <c:v>0.93286981539199998</c:v>
                </c:pt>
                <c:pt idx="10814">
                  <c:v>0.97733405288700004</c:v>
                </c:pt>
                <c:pt idx="10815">
                  <c:v>0.99279423538800005</c:v>
                </c:pt>
                <c:pt idx="10816">
                  <c:v>0.99734042553199997</c:v>
                </c:pt>
                <c:pt idx="10817">
                  <c:v>0.99375312343800004</c:v>
                </c:pt>
                <c:pt idx="10818">
                  <c:v>0.99507772020700003</c:v>
                </c:pt>
                <c:pt idx="10819">
                  <c:v>0.58249010118800004</c:v>
                </c:pt>
                <c:pt idx="10820">
                  <c:v>0.98751357220400005</c:v>
                </c:pt>
                <c:pt idx="10821">
                  <c:v>0.98722577061899996</c:v>
                </c:pt>
                <c:pt idx="10822">
                  <c:v>0.98234482758599995</c:v>
                </c:pt>
                <c:pt idx="10823">
                  <c:v>0.96612328069300002</c:v>
                </c:pt>
                <c:pt idx="10824">
                  <c:v>0.83429366183200004</c:v>
                </c:pt>
                <c:pt idx="10825">
                  <c:v>0.99831040308999996</c:v>
                </c:pt>
                <c:pt idx="10826">
                  <c:v>0.99163292847499995</c:v>
                </c:pt>
                <c:pt idx="10827">
                  <c:v>0.99310915104700004</c:v>
                </c:pt>
                <c:pt idx="10828">
                  <c:v>0.924025653675</c:v>
                </c:pt>
                <c:pt idx="10829">
                  <c:v>0.99229074889900004</c:v>
                </c:pt>
                <c:pt idx="10830">
                  <c:v>0.99014362151500002</c:v>
                </c:pt>
                <c:pt idx="10831">
                  <c:v>0.99735169491499998</c:v>
                </c:pt>
                <c:pt idx="10832">
                  <c:v>0.631302760666</c:v>
                </c:pt>
                <c:pt idx="10833">
                  <c:v>0.99865651589799997</c:v>
                </c:pt>
                <c:pt idx="10834">
                  <c:v>0.98847104035099997</c:v>
                </c:pt>
                <c:pt idx="10835">
                  <c:v>0.99488200170600005</c:v>
                </c:pt>
                <c:pt idx="10836">
                  <c:v>0.93932999208699997</c:v>
                </c:pt>
                <c:pt idx="10837">
                  <c:v>0.99652592196699996</c:v>
                </c:pt>
                <c:pt idx="10838">
                  <c:v>0.99262697979199999</c:v>
                </c:pt>
                <c:pt idx="10839">
                  <c:v>0.99724896836300003</c:v>
                </c:pt>
                <c:pt idx="10840">
                  <c:v>0.99861591695499996</c:v>
                </c:pt>
                <c:pt idx="10841">
                  <c:v>0.63070255474500003</c:v>
                </c:pt>
                <c:pt idx="10842">
                  <c:v>0.98942976356099999</c:v>
                </c:pt>
                <c:pt idx="10843">
                  <c:v>0.98755186721999999</c:v>
                </c:pt>
                <c:pt idx="10844">
                  <c:v>0.99749184850799999</c:v>
                </c:pt>
                <c:pt idx="10845">
                  <c:v>0.99618528610400003</c:v>
                </c:pt>
                <c:pt idx="10846">
                  <c:v>0.99514285714299999</c:v>
                </c:pt>
                <c:pt idx="10847">
                  <c:v>0.99482758620699996</c:v>
                </c:pt>
                <c:pt idx="10848">
                  <c:v>0.99694274596999999</c:v>
                </c:pt>
                <c:pt idx="10849">
                  <c:v>0.88425925925899995</c:v>
                </c:pt>
                <c:pt idx="10850">
                  <c:v>0.99257355041399997</c:v>
                </c:pt>
                <c:pt idx="10851">
                  <c:v>0.99975351244800004</c:v>
                </c:pt>
                <c:pt idx="10852">
                  <c:v>0.99332406119600003</c:v>
                </c:pt>
                <c:pt idx="10853">
                  <c:v>0.99944598338000001</c:v>
                </c:pt>
                <c:pt idx="10854">
                  <c:v>0.62857922007099998</c:v>
                </c:pt>
                <c:pt idx="10855">
                  <c:v>0.99563318777300003</c:v>
                </c:pt>
                <c:pt idx="10856">
                  <c:v>0.88119953863900002</c:v>
                </c:pt>
                <c:pt idx="10857">
                  <c:v>0.99357721306900004</c:v>
                </c:pt>
                <c:pt idx="10858">
                  <c:v>0.96159571301000002</c:v>
                </c:pt>
                <c:pt idx="10859">
                  <c:v>0.99198445469999996</c:v>
                </c:pt>
                <c:pt idx="10860">
                  <c:v>0.99312052834300002</c:v>
                </c:pt>
                <c:pt idx="10861">
                  <c:v>0.99750485167699998</c:v>
                </c:pt>
                <c:pt idx="10862">
                  <c:v>0.75331369661299996</c:v>
                </c:pt>
                <c:pt idx="10863">
                  <c:v>0.98683404776500006</c:v>
                </c:pt>
                <c:pt idx="10864">
                  <c:v>0.86413562559699997</c:v>
                </c:pt>
                <c:pt idx="10865">
                  <c:v>0.99700924415400005</c:v>
                </c:pt>
                <c:pt idx="10866">
                  <c:v>0.96004470522499996</c:v>
                </c:pt>
                <c:pt idx="10867">
                  <c:v>0.99373932840099999</c:v>
                </c:pt>
                <c:pt idx="10868">
                  <c:v>0.74921451013999996</c:v>
                </c:pt>
                <c:pt idx="10869">
                  <c:v>0.95124909046799999</c:v>
                </c:pt>
                <c:pt idx="10870">
                  <c:v>0.997107736804</c:v>
                </c:pt>
                <c:pt idx="10871">
                  <c:v>0.98918128655000004</c:v>
                </c:pt>
                <c:pt idx="10872">
                  <c:v>0.99147000284300002</c:v>
                </c:pt>
                <c:pt idx="10873">
                  <c:v>0.94602192859199996</c:v>
                </c:pt>
                <c:pt idx="10874">
                  <c:v>0.41799084298400002</c:v>
                </c:pt>
                <c:pt idx="10875">
                  <c:v>0.98619896492199999</c:v>
                </c:pt>
                <c:pt idx="10876">
                  <c:v>0.73855658522900003</c:v>
                </c:pt>
                <c:pt idx="10877">
                  <c:v>0.93027428864399997</c:v>
                </c:pt>
                <c:pt idx="10878">
                  <c:v>0.84392066685800005</c:v>
                </c:pt>
                <c:pt idx="10879">
                  <c:v>0.97534833869199999</c:v>
                </c:pt>
                <c:pt idx="10880">
                  <c:v>0.94555302166499999</c:v>
                </c:pt>
                <c:pt idx="10881">
                  <c:v>0.99199084668199999</c:v>
                </c:pt>
                <c:pt idx="10882">
                  <c:v>0.52523503216199996</c:v>
                </c:pt>
                <c:pt idx="10883">
                  <c:v>0.99312406577000001</c:v>
                </c:pt>
                <c:pt idx="10884">
                  <c:v>0.58913370055100001</c:v>
                </c:pt>
                <c:pt idx="10885">
                  <c:v>0.89754689754700001</c:v>
                </c:pt>
                <c:pt idx="10886">
                  <c:v>0.99725425590299999</c:v>
                </c:pt>
                <c:pt idx="10887">
                  <c:v>0.57759861791</c:v>
                </c:pt>
                <c:pt idx="10888">
                  <c:v>0.96436915887899999</c:v>
                </c:pt>
                <c:pt idx="10889">
                  <c:v>0.91151307748699995</c:v>
                </c:pt>
                <c:pt idx="10890">
                  <c:v>0.921917395237</c:v>
                </c:pt>
                <c:pt idx="10891">
                  <c:v>0.93507853403100005</c:v>
                </c:pt>
                <c:pt idx="10892">
                  <c:v>0.66822703335300004</c:v>
                </c:pt>
                <c:pt idx="10893">
                  <c:v>0.97958605046799996</c:v>
                </c:pt>
                <c:pt idx="10894">
                  <c:v>0.70290237467000005</c:v>
                </c:pt>
                <c:pt idx="10895">
                  <c:v>0.81111725663699996</c:v>
                </c:pt>
                <c:pt idx="10896">
                  <c:v>0.60191660191700003</c:v>
                </c:pt>
                <c:pt idx="10897">
                  <c:v>0.68677727501300001</c:v>
                </c:pt>
                <c:pt idx="10898">
                  <c:v>0.81654676259000003</c:v>
                </c:pt>
                <c:pt idx="10899">
                  <c:v>0.98280494357899995</c:v>
                </c:pt>
                <c:pt idx="10900">
                  <c:v>0.55963548646500005</c:v>
                </c:pt>
                <c:pt idx="10901">
                  <c:v>0.81270119988300005</c:v>
                </c:pt>
                <c:pt idx="10902">
                  <c:v>0.75123326286100001</c:v>
                </c:pt>
                <c:pt idx="10903">
                  <c:v>0.79843137254899998</c:v>
                </c:pt>
                <c:pt idx="10904">
                  <c:v>0.78410041841</c:v>
                </c:pt>
                <c:pt idx="10905">
                  <c:v>0.900026378264</c:v>
                </c:pt>
                <c:pt idx="10906">
                  <c:v>0.72169312169300004</c:v>
                </c:pt>
                <c:pt idx="10907">
                  <c:v>0.98762654668200001</c:v>
                </c:pt>
                <c:pt idx="10908">
                  <c:v>0.61335975091999995</c:v>
                </c:pt>
                <c:pt idx="10909">
                  <c:v>0.72882352941200002</c:v>
                </c:pt>
                <c:pt idx="10910">
                  <c:v>0.88047808764900004</c:v>
                </c:pt>
                <c:pt idx="10911">
                  <c:v>0.714524672428</c:v>
                </c:pt>
                <c:pt idx="10912">
                  <c:v>0.99349023535299996</c:v>
                </c:pt>
                <c:pt idx="10913">
                  <c:v>0.59926366468400005</c:v>
                </c:pt>
                <c:pt idx="10914">
                  <c:v>0.85817174515200001</c:v>
                </c:pt>
                <c:pt idx="10915">
                  <c:v>0.41984347386999998</c:v>
                </c:pt>
                <c:pt idx="10916">
                  <c:v>0.54239223522699997</c:v>
                </c:pt>
                <c:pt idx="10917">
                  <c:v>0.802162410858</c:v>
                </c:pt>
                <c:pt idx="10918">
                  <c:v>0.54194037392600003</c:v>
                </c:pt>
                <c:pt idx="10919">
                  <c:v>0.98516720604100005</c:v>
                </c:pt>
                <c:pt idx="10920">
                  <c:v>0.431873152378</c:v>
                </c:pt>
                <c:pt idx="10921">
                  <c:v>0.62550661983199995</c:v>
                </c:pt>
                <c:pt idx="10922">
                  <c:v>0.75810473815500001</c:v>
                </c:pt>
                <c:pt idx="10923">
                  <c:v>0.76546337344299997</c:v>
                </c:pt>
                <c:pt idx="10924">
                  <c:v>0.64114316527399995</c:v>
                </c:pt>
                <c:pt idx="10925">
                  <c:v>0.98792084297100002</c:v>
                </c:pt>
                <c:pt idx="10926">
                  <c:v>0.80288214101900002</c:v>
                </c:pt>
                <c:pt idx="10927">
                  <c:v>0.69784946236599998</c:v>
                </c:pt>
                <c:pt idx="10928">
                  <c:v>0.47749464158100002</c:v>
                </c:pt>
                <c:pt idx="10929">
                  <c:v>0.73790322580599998</c:v>
                </c:pt>
                <c:pt idx="10930">
                  <c:v>0.91298111403299997</c:v>
                </c:pt>
                <c:pt idx="10931">
                  <c:v>0.73583441138399996</c:v>
                </c:pt>
                <c:pt idx="10932">
                  <c:v>0.98591212989499999</c:v>
                </c:pt>
                <c:pt idx="10933">
                  <c:v>0.59365840660799996</c:v>
                </c:pt>
                <c:pt idx="10934">
                  <c:v>0.92469398616300003</c:v>
                </c:pt>
                <c:pt idx="10935">
                  <c:v>0.71092278719400004</c:v>
                </c:pt>
                <c:pt idx="10936">
                  <c:v>0.69411137756499997</c:v>
                </c:pt>
                <c:pt idx="10937">
                  <c:v>0.62516914749700003</c:v>
                </c:pt>
                <c:pt idx="10938">
                  <c:v>0.73507558288499997</c:v>
                </c:pt>
                <c:pt idx="10939">
                  <c:v>0.96419813634100004</c:v>
                </c:pt>
                <c:pt idx="10940">
                  <c:v>0.54322801861400005</c:v>
                </c:pt>
                <c:pt idx="10941">
                  <c:v>0.87307501241899999</c:v>
                </c:pt>
                <c:pt idx="10942">
                  <c:v>0.67912488605300003</c:v>
                </c:pt>
                <c:pt idx="10943">
                  <c:v>0.59984399375999997</c:v>
                </c:pt>
                <c:pt idx="10944">
                  <c:v>0.56437246963599996</c:v>
                </c:pt>
                <c:pt idx="10945">
                  <c:v>0.84289518276399999</c:v>
                </c:pt>
                <c:pt idx="10946">
                  <c:v>0.67751479289899996</c:v>
                </c:pt>
                <c:pt idx="10947">
                  <c:v>0.95926018495400001</c:v>
                </c:pt>
                <c:pt idx="10948">
                  <c:v>0.43664083979000001</c:v>
                </c:pt>
                <c:pt idx="10949">
                  <c:v>0.75433944069400005</c:v>
                </c:pt>
                <c:pt idx="10950">
                  <c:v>0.81549520766799999</c:v>
                </c:pt>
                <c:pt idx="10951">
                  <c:v>0.47900197628500002</c:v>
                </c:pt>
                <c:pt idx="10952">
                  <c:v>0.89025781428200002</c:v>
                </c:pt>
                <c:pt idx="10953">
                  <c:v>0.66236003445299996</c:v>
                </c:pt>
                <c:pt idx="10954">
                  <c:v>0.92065160273299995</c:v>
                </c:pt>
                <c:pt idx="10955">
                  <c:v>0.58517921868699996</c:v>
                </c:pt>
                <c:pt idx="10956">
                  <c:v>0.75091485728200003</c:v>
                </c:pt>
                <c:pt idx="10957">
                  <c:v>0.42995594713700003</c:v>
                </c:pt>
                <c:pt idx="10958">
                  <c:v>0.50767085076700003</c:v>
                </c:pt>
                <c:pt idx="10959">
                  <c:v>0.92801212427400004</c:v>
                </c:pt>
                <c:pt idx="10960">
                  <c:v>0.67874837027400003</c:v>
                </c:pt>
                <c:pt idx="10961">
                  <c:v>0.273913043478</c:v>
                </c:pt>
                <c:pt idx="10962">
                  <c:v>0.592677345538</c:v>
                </c:pt>
                <c:pt idx="10963">
                  <c:v>0.37735310895599999</c:v>
                </c:pt>
                <c:pt idx="10964">
                  <c:v>0.62461617195499997</c:v>
                </c:pt>
                <c:pt idx="10965">
                  <c:v>0</c:v>
                </c:pt>
                <c:pt idx="10966">
                  <c:v>0.24321907600600001</c:v>
                </c:pt>
                <c:pt idx="10967">
                  <c:v>0.74787096774200001</c:v>
                </c:pt>
                <c:pt idx="10968">
                  <c:v>0.24232081911299999</c:v>
                </c:pt>
                <c:pt idx="10969">
                  <c:v>0.60438110319299998</c:v>
                </c:pt>
                <c:pt idx="10970">
                  <c:v>0.14860092366200001</c:v>
                </c:pt>
                <c:pt idx="10971">
                  <c:v>0.83785025264099999</c:v>
                </c:pt>
                <c:pt idx="10972">
                  <c:v>0.56154465003999998</c:v>
                </c:pt>
                <c:pt idx="10973">
                  <c:v>1.19352088662E-2</c:v>
                </c:pt>
                <c:pt idx="10974">
                  <c:v>0.26309303758500002</c:v>
                </c:pt>
                <c:pt idx="10975">
                  <c:v>0</c:v>
                </c:pt>
                <c:pt idx="10976">
                  <c:v>0</c:v>
                </c:pt>
                <c:pt idx="10977">
                  <c:v>2.85789197693E-2</c:v>
                </c:pt>
                <c:pt idx="10978">
                  <c:v>0.72856298048500001</c:v>
                </c:pt>
                <c:pt idx="10979">
                  <c:v>9.5649490897899994E-2</c:v>
                </c:pt>
                <c:pt idx="10980">
                  <c:v>0</c:v>
                </c:pt>
                <c:pt idx="10981">
                  <c:v>2.7100271002699998E-4</c:v>
                </c:pt>
                <c:pt idx="10982">
                  <c:v>0</c:v>
                </c:pt>
                <c:pt idx="10983">
                  <c:v>0</c:v>
                </c:pt>
                <c:pt idx="10984">
                  <c:v>0.53851691864700002</c:v>
                </c:pt>
                <c:pt idx="10985">
                  <c:v>0</c:v>
                </c:pt>
                <c:pt idx="10986">
                  <c:v>9.6993210475299996E-4</c:v>
                </c:pt>
                <c:pt idx="10987">
                  <c:v>0</c:v>
                </c:pt>
                <c:pt idx="10988">
                  <c:v>0.80259222333000002</c:v>
                </c:pt>
                <c:pt idx="10989">
                  <c:v>0</c:v>
                </c:pt>
                <c:pt idx="10990">
                  <c:v>0</c:v>
                </c:pt>
                <c:pt idx="10991">
                  <c:v>2.2644265887500001E-2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0</c:v>
                </c:pt>
                <c:pt idx="11010">
                  <c:v>0</c:v>
                </c:pt>
                <c:pt idx="11011">
                  <c:v>0</c:v>
                </c:pt>
                <c:pt idx="11012">
                  <c:v>0</c:v>
                </c:pt>
                <c:pt idx="11013">
                  <c:v>0</c:v>
                </c:pt>
                <c:pt idx="11014">
                  <c:v>0</c:v>
                </c:pt>
                <c:pt idx="11015">
                  <c:v>0</c:v>
                </c:pt>
                <c:pt idx="11016">
                  <c:v>0</c:v>
                </c:pt>
                <c:pt idx="11017">
                  <c:v>0</c:v>
                </c:pt>
                <c:pt idx="11018">
                  <c:v>0</c:v>
                </c:pt>
                <c:pt idx="11019">
                  <c:v>0</c:v>
                </c:pt>
                <c:pt idx="11020">
                  <c:v>0</c:v>
                </c:pt>
                <c:pt idx="11021">
                  <c:v>0</c:v>
                </c:pt>
                <c:pt idx="11022">
                  <c:v>0</c:v>
                </c:pt>
                <c:pt idx="11023">
                  <c:v>0</c:v>
                </c:pt>
                <c:pt idx="11024">
                  <c:v>0</c:v>
                </c:pt>
                <c:pt idx="11025">
                  <c:v>0</c:v>
                </c:pt>
                <c:pt idx="11026">
                  <c:v>0</c:v>
                </c:pt>
                <c:pt idx="11027">
                  <c:v>0</c:v>
                </c:pt>
                <c:pt idx="11028">
                  <c:v>0</c:v>
                </c:pt>
                <c:pt idx="11029">
                  <c:v>0</c:v>
                </c:pt>
                <c:pt idx="11030">
                  <c:v>0</c:v>
                </c:pt>
                <c:pt idx="11031">
                  <c:v>0</c:v>
                </c:pt>
                <c:pt idx="11032">
                  <c:v>0</c:v>
                </c:pt>
                <c:pt idx="11033">
                  <c:v>0</c:v>
                </c:pt>
                <c:pt idx="11034">
                  <c:v>0</c:v>
                </c:pt>
                <c:pt idx="11035">
                  <c:v>0</c:v>
                </c:pt>
                <c:pt idx="11036">
                  <c:v>0</c:v>
                </c:pt>
                <c:pt idx="11037">
                  <c:v>0</c:v>
                </c:pt>
                <c:pt idx="11038">
                  <c:v>0</c:v>
                </c:pt>
                <c:pt idx="11039">
                  <c:v>0</c:v>
                </c:pt>
                <c:pt idx="11040">
                  <c:v>0</c:v>
                </c:pt>
                <c:pt idx="11041">
                  <c:v>0</c:v>
                </c:pt>
                <c:pt idx="11042">
                  <c:v>0</c:v>
                </c:pt>
                <c:pt idx="11043">
                  <c:v>0</c:v>
                </c:pt>
                <c:pt idx="11044">
                  <c:v>0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</c:v>
                </c:pt>
                <c:pt idx="11062">
                  <c:v>0</c:v>
                </c:pt>
                <c:pt idx="11063">
                  <c:v>0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0</c:v>
                </c:pt>
                <c:pt idx="11071">
                  <c:v>0</c:v>
                </c:pt>
                <c:pt idx="11072">
                  <c:v>0</c:v>
                </c:pt>
                <c:pt idx="11073">
                  <c:v>0</c:v>
                </c:pt>
                <c:pt idx="11074">
                  <c:v>0</c:v>
                </c:pt>
                <c:pt idx="11075">
                  <c:v>0</c:v>
                </c:pt>
                <c:pt idx="11076">
                  <c:v>0</c:v>
                </c:pt>
                <c:pt idx="11077">
                  <c:v>0</c:v>
                </c:pt>
                <c:pt idx="11078">
                  <c:v>0</c:v>
                </c:pt>
                <c:pt idx="11079">
                  <c:v>0</c:v>
                </c:pt>
                <c:pt idx="11080">
                  <c:v>0</c:v>
                </c:pt>
                <c:pt idx="11081">
                  <c:v>0</c:v>
                </c:pt>
                <c:pt idx="11082">
                  <c:v>0</c:v>
                </c:pt>
                <c:pt idx="11083">
                  <c:v>0</c:v>
                </c:pt>
                <c:pt idx="11084">
                  <c:v>0</c:v>
                </c:pt>
                <c:pt idx="11085">
                  <c:v>0</c:v>
                </c:pt>
                <c:pt idx="11086">
                  <c:v>0</c:v>
                </c:pt>
                <c:pt idx="11087">
                  <c:v>0</c:v>
                </c:pt>
                <c:pt idx="11088">
                  <c:v>0</c:v>
                </c:pt>
                <c:pt idx="11089">
                  <c:v>0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</c:v>
                </c:pt>
                <c:pt idx="11094">
                  <c:v>0</c:v>
                </c:pt>
                <c:pt idx="11095">
                  <c:v>0</c:v>
                </c:pt>
                <c:pt idx="11096">
                  <c:v>0</c:v>
                </c:pt>
                <c:pt idx="11097">
                  <c:v>0</c:v>
                </c:pt>
                <c:pt idx="11098">
                  <c:v>0</c:v>
                </c:pt>
                <c:pt idx="11099">
                  <c:v>0</c:v>
                </c:pt>
                <c:pt idx="11100">
                  <c:v>0</c:v>
                </c:pt>
                <c:pt idx="11101">
                  <c:v>0</c:v>
                </c:pt>
                <c:pt idx="11102">
                  <c:v>0</c:v>
                </c:pt>
                <c:pt idx="11103">
                  <c:v>0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0</c:v>
                </c:pt>
                <c:pt idx="11116">
                  <c:v>0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</c:v>
                </c:pt>
                <c:pt idx="11121">
                  <c:v>0</c:v>
                </c:pt>
                <c:pt idx="11122">
                  <c:v>0</c:v>
                </c:pt>
                <c:pt idx="11123">
                  <c:v>0</c:v>
                </c:pt>
                <c:pt idx="11124">
                  <c:v>0</c:v>
                </c:pt>
                <c:pt idx="11125">
                  <c:v>0</c:v>
                </c:pt>
                <c:pt idx="11126">
                  <c:v>0</c:v>
                </c:pt>
                <c:pt idx="11127">
                  <c:v>0</c:v>
                </c:pt>
                <c:pt idx="11128">
                  <c:v>0</c:v>
                </c:pt>
                <c:pt idx="11129">
                  <c:v>0</c:v>
                </c:pt>
                <c:pt idx="11130">
                  <c:v>0</c:v>
                </c:pt>
                <c:pt idx="11131">
                  <c:v>0</c:v>
                </c:pt>
                <c:pt idx="11132">
                  <c:v>0</c:v>
                </c:pt>
                <c:pt idx="11133">
                  <c:v>0</c:v>
                </c:pt>
                <c:pt idx="11134">
                  <c:v>0</c:v>
                </c:pt>
                <c:pt idx="11135">
                  <c:v>0</c:v>
                </c:pt>
                <c:pt idx="11136">
                  <c:v>0</c:v>
                </c:pt>
                <c:pt idx="11137">
                  <c:v>0</c:v>
                </c:pt>
                <c:pt idx="11138">
                  <c:v>0</c:v>
                </c:pt>
                <c:pt idx="11139">
                  <c:v>0</c:v>
                </c:pt>
                <c:pt idx="11140">
                  <c:v>0</c:v>
                </c:pt>
                <c:pt idx="11141">
                  <c:v>0</c:v>
                </c:pt>
                <c:pt idx="11142">
                  <c:v>0</c:v>
                </c:pt>
                <c:pt idx="11143">
                  <c:v>0</c:v>
                </c:pt>
                <c:pt idx="11144">
                  <c:v>0</c:v>
                </c:pt>
                <c:pt idx="11145">
                  <c:v>0</c:v>
                </c:pt>
                <c:pt idx="11146">
                  <c:v>0</c:v>
                </c:pt>
                <c:pt idx="11147">
                  <c:v>0</c:v>
                </c:pt>
                <c:pt idx="11148">
                  <c:v>0</c:v>
                </c:pt>
                <c:pt idx="11149">
                  <c:v>0</c:v>
                </c:pt>
                <c:pt idx="11150">
                  <c:v>0</c:v>
                </c:pt>
                <c:pt idx="11151">
                  <c:v>0</c:v>
                </c:pt>
                <c:pt idx="11152">
                  <c:v>0</c:v>
                </c:pt>
                <c:pt idx="11153">
                  <c:v>0</c:v>
                </c:pt>
                <c:pt idx="11154">
                  <c:v>0</c:v>
                </c:pt>
                <c:pt idx="11155">
                  <c:v>0</c:v>
                </c:pt>
                <c:pt idx="11156">
                  <c:v>0</c:v>
                </c:pt>
                <c:pt idx="11157">
                  <c:v>0</c:v>
                </c:pt>
                <c:pt idx="11158">
                  <c:v>0</c:v>
                </c:pt>
                <c:pt idx="11159">
                  <c:v>0</c:v>
                </c:pt>
                <c:pt idx="11160">
                  <c:v>0</c:v>
                </c:pt>
                <c:pt idx="11161">
                  <c:v>0</c:v>
                </c:pt>
                <c:pt idx="11162">
                  <c:v>0</c:v>
                </c:pt>
                <c:pt idx="11163">
                  <c:v>0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0</c:v>
                </c:pt>
                <c:pt idx="11168">
                  <c:v>0</c:v>
                </c:pt>
                <c:pt idx="11169">
                  <c:v>0</c:v>
                </c:pt>
                <c:pt idx="11170">
                  <c:v>0</c:v>
                </c:pt>
                <c:pt idx="11171">
                  <c:v>0</c:v>
                </c:pt>
                <c:pt idx="11172">
                  <c:v>0</c:v>
                </c:pt>
                <c:pt idx="11173">
                  <c:v>0</c:v>
                </c:pt>
                <c:pt idx="11174">
                  <c:v>0</c:v>
                </c:pt>
                <c:pt idx="11175">
                  <c:v>0</c:v>
                </c:pt>
                <c:pt idx="11176">
                  <c:v>0</c:v>
                </c:pt>
                <c:pt idx="11177">
                  <c:v>0</c:v>
                </c:pt>
                <c:pt idx="11178">
                  <c:v>0</c:v>
                </c:pt>
                <c:pt idx="11179">
                  <c:v>0</c:v>
                </c:pt>
                <c:pt idx="11180">
                  <c:v>0</c:v>
                </c:pt>
                <c:pt idx="11181">
                  <c:v>0</c:v>
                </c:pt>
                <c:pt idx="11182">
                  <c:v>0</c:v>
                </c:pt>
                <c:pt idx="11183">
                  <c:v>0</c:v>
                </c:pt>
                <c:pt idx="11184">
                  <c:v>0</c:v>
                </c:pt>
                <c:pt idx="11185">
                  <c:v>0</c:v>
                </c:pt>
                <c:pt idx="11186">
                  <c:v>0</c:v>
                </c:pt>
                <c:pt idx="11187">
                  <c:v>0</c:v>
                </c:pt>
                <c:pt idx="11188">
                  <c:v>0</c:v>
                </c:pt>
                <c:pt idx="11189">
                  <c:v>0</c:v>
                </c:pt>
                <c:pt idx="11190">
                  <c:v>0</c:v>
                </c:pt>
                <c:pt idx="11191">
                  <c:v>0</c:v>
                </c:pt>
                <c:pt idx="11192">
                  <c:v>0</c:v>
                </c:pt>
                <c:pt idx="11193">
                  <c:v>0</c:v>
                </c:pt>
                <c:pt idx="11194">
                  <c:v>0</c:v>
                </c:pt>
                <c:pt idx="11195">
                  <c:v>0</c:v>
                </c:pt>
                <c:pt idx="11196">
                  <c:v>0</c:v>
                </c:pt>
                <c:pt idx="11197">
                  <c:v>0</c:v>
                </c:pt>
                <c:pt idx="11198">
                  <c:v>0</c:v>
                </c:pt>
                <c:pt idx="11199">
                  <c:v>0</c:v>
                </c:pt>
                <c:pt idx="11200">
                  <c:v>0</c:v>
                </c:pt>
                <c:pt idx="11201">
                  <c:v>0</c:v>
                </c:pt>
                <c:pt idx="11202">
                  <c:v>0</c:v>
                </c:pt>
                <c:pt idx="11203">
                  <c:v>0</c:v>
                </c:pt>
                <c:pt idx="11204">
                  <c:v>0</c:v>
                </c:pt>
                <c:pt idx="11205">
                  <c:v>0</c:v>
                </c:pt>
                <c:pt idx="11206">
                  <c:v>0</c:v>
                </c:pt>
                <c:pt idx="11207">
                  <c:v>0</c:v>
                </c:pt>
                <c:pt idx="11208">
                  <c:v>0</c:v>
                </c:pt>
                <c:pt idx="11209">
                  <c:v>0</c:v>
                </c:pt>
                <c:pt idx="11210">
                  <c:v>0</c:v>
                </c:pt>
                <c:pt idx="11211">
                  <c:v>0</c:v>
                </c:pt>
                <c:pt idx="11212">
                  <c:v>0</c:v>
                </c:pt>
                <c:pt idx="11213">
                  <c:v>0</c:v>
                </c:pt>
                <c:pt idx="11214">
                  <c:v>0</c:v>
                </c:pt>
                <c:pt idx="11215">
                  <c:v>0</c:v>
                </c:pt>
                <c:pt idx="11216">
                  <c:v>0</c:v>
                </c:pt>
                <c:pt idx="11217">
                  <c:v>0</c:v>
                </c:pt>
                <c:pt idx="11218">
                  <c:v>0</c:v>
                </c:pt>
                <c:pt idx="11219">
                  <c:v>0</c:v>
                </c:pt>
                <c:pt idx="11220">
                  <c:v>0</c:v>
                </c:pt>
                <c:pt idx="11221">
                  <c:v>0</c:v>
                </c:pt>
                <c:pt idx="11222">
                  <c:v>0</c:v>
                </c:pt>
                <c:pt idx="11223">
                  <c:v>0</c:v>
                </c:pt>
                <c:pt idx="11224">
                  <c:v>0</c:v>
                </c:pt>
                <c:pt idx="11225">
                  <c:v>0</c:v>
                </c:pt>
                <c:pt idx="11226">
                  <c:v>0</c:v>
                </c:pt>
                <c:pt idx="11227">
                  <c:v>0</c:v>
                </c:pt>
                <c:pt idx="11228">
                  <c:v>0</c:v>
                </c:pt>
                <c:pt idx="11229">
                  <c:v>0</c:v>
                </c:pt>
                <c:pt idx="11230">
                  <c:v>0</c:v>
                </c:pt>
                <c:pt idx="11231">
                  <c:v>0</c:v>
                </c:pt>
                <c:pt idx="11232">
                  <c:v>0</c:v>
                </c:pt>
                <c:pt idx="11233">
                  <c:v>0</c:v>
                </c:pt>
                <c:pt idx="11234">
                  <c:v>0</c:v>
                </c:pt>
                <c:pt idx="11235">
                  <c:v>0</c:v>
                </c:pt>
                <c:pt idx="11236">
                  <c:v>0</c:v>
                </c:pt>
                <c:pt idx="11237">
                  <c:v>0</c:v>
                </c:pt>
                <c:pt idx="11238">
                  <c:v>0</c:v>
                </c:pt>
                <c:pt idx="11239">
                  <c:v>0</c:v>
                </c:pt>
                <c:pt idx="11240">
                  <c:v>0</c:v>
                </c:pt>
                <c:pt idx="11241">
                  <c:v>0</c:v>
                </c:pt>
                <c:pt idx="11242">
                  <c:v>0</c:v>
                </c:pt>
                <c:pt idx="11243">
                  <c:v>0</c:v>
                </c:pt>
                <c:pt idx="11244">
                  <c:v>0</c:v>
                </c:pt>
                <c:pt idx="11245">
                  <c:v>0</c:v>
                </c:pt>
                <c:pt idx="11246">
                  <c:v>0</c:v>
                </c:pt>
                <c:pt idx="11247">
                  <c:v>0</c:v>
                </c:pt>
                <c:pt idx="11248">
                  <c:v>0</c:v>
                </c:pt>
                <c:pt idx="11249">
                  <c:v>0</c:v>
                </c:pt>
                <c:pt idx="11250">
                  <c:v>0</c:v>
                </c:pt>
                <c:pt idx="11251">
                  <c:v>0</c:v>
                </c:pt>
                <c:pt idx="11252">
                  <c:v>0</c:v>
                </c:pt>
                <c:pt idx="11253">
                  <c:v>0</c:v>
                </c:pt>
                <c:pt idx="11254">
                  <c:v>0</c:v>
                </c:pt>
                <c:pt idx="11255">
                  <c:v>0</c:v>
                </c:pt>
                <c:pt idx="11256">
                  <c:v>0</c:v>
                </c:pt>
                <c:pt idx="11257">
                  <c:v>0</c:v>
                </c:pt>
                <c:pt idx="11258">
                  <c:v>0</c:v>
                </c:pt>
                <c:pt idx="11259">
                  <c:v>0</c:v>
                </c:pt>
                <c:pt idx="11260">
                  <c:v>0</c:v>
                </c:pt>
                <c:pt idx="11261">
                  <c:v>0</c:v>
                </c:pt>
                <c:pt idx="11262">
                  <c:v>0</c:v>
                </c:pt>
                <c:pt idx="11263">
                  <c:v>0</c:v>
                </c:pt>
                <c:pt idx="11264">
                  <c:v>0</c:v>
                </c:pt>
                <c:pt idx="11265">
                  <c:v>0</c:v>
                </c:pt>
                <c:pt idx="11266">
                  <c:v>0</c:v>
                </c:pt>
                <c:pt idx="11267">
                  <c:v>0</c:v>
                </c:pt>
                <c:pt idx="11268">
                  <c:v>0</c:v>
                </c:pt>
                <c:pt idx="11269">
                  <c:v>0</c:v>
                </c:pt>
                <c:pt idx="11270">
                  <c:v>0</c:v>
                </c:pt>
                <c:pt idx="11271">
                  <c:v>0</c:v>
                </c:pt>
                <c:pt idx="11272">
                  <c:v>0</c:v>
                </c:pt>
                <c:pt idx="11273">
                  <c:v>0</c:v>
                </c:pt>
                <c:pt idx="11274">
                  <c:v>0</c:v>
                </c:pt>
                <c:pt idx="11275">
                  <c:v>0</c:v>
                </c:pt>
                <c:pt idx="11276">
                  <c:v>0</c:v>
                </c:pt>
                <c:pt idx="11277">
                  <c:v>0</c:v>
                </c:pt>
                <c:pt idx="11278">
                  <c:v>0</c:v>
                </c:pt>
                <c:pt idx="11279">
                  <c:v>0</c:v>
                </c:pt>
                <c:pt idx="11280">
                  <c:v>0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</c:v>
                </c:pt>
                <c:pt idx="11285">
                  <c:v>0</c:v>
                </c:pt>
                <c:pt idx="11286">
                  <c:v>0</c:v>
                </c:pt>
                <c:pt idx="11287">
                  <c:v>0</c:v>
                </c:pt>
                <c:pt idx="11288">
                  <c:v>0</c:v>
                </c:pt>
                <c:pt idx="11289">
                  <c:v>0</c:v>
                </c:pt>
                <c:pt idx="11290">
                  <c:v>0</c:v>
                </c:pt>
                <c:pt idx="11291">
                  <c:v>0</c:v>
                </c:pt>
                <c:pt idx="11292">
                  <c:v>0</c:v>
                </c:pt>
                <c:pt idx="11293">
                  <c:v>0</c:v>
                </c:pt>
                <c:pt idx="11294">
                  <c:v>0</c:v>
                </c:pt>
                <c:pt idx="11295">
                  <c:v>0</c:v>
                </c:pt>
                <c:pt idx="11296">
                  <c:v>0</c:v>
                </c:pt>
                <c:pt idx="11297">
                  <c:v>0</c:v>
                </c:pt>
                <c:pt idx="11298">
                  <c:v>0</c:v>
                </c:pt>
                <c:pt idx="11299">
                  <c:v>0</c:v>
                </c:pt>
                <c:pt idx="11300">
                  <c:v>0</c:v>
                </c:pt>
                <c:pt idx="11301">
                  <c:v>0</c:v>
                </c:pt>
                <c:pt idx="11302">
                  <c:v>0</c:v>
                </c:pt>
                <c:pt idx="11303">
                  <c:v>0</c:v>
                </c:pt>
                <c:pt idx="11304">
                  <c:v>0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</c:v>
                </c:pt>
                <c:pt idx="11309">
                  <c:v>0</c:v>
                </c:pt>
                <c:pt idx="11310">
                  <c:v>0</c:v>
                </c:pt>
                <c:pt idx="11311">
                  <c:v>0</c:v>
                </c:pt>
                <c:pt idx="11312">
                  <c:v>0</c:v>
                </c:pt>
                <c:pt idx="11313">
                  <c:v>0</c:v>
                </c:pt>
                <c:pt idx="11314">
                  <c:v>0</c:v>
                </c:pt>
                <c:pt idx="11315">
                  <c:v>0</c:v>
                </c:pt>
                <c:pt idx="11316">
                  <c:v>0</c:v>
                </c:pt>
                <c:pt idx="11317">
                  <c:v>0</c:v>
                </c:pt>
                <c:pt idx="11318">
                  <c:v>0</c:v>
                </c:pt>
                <c:pt idx="11319">
                  <c:v>0</c:v>
                </c:pt>
                <c:pt idx="11320">
                  <c:v>0</c:v>
                </c:pt>
                <c:pt idx="11321">
                  <c:v>0</c:v>
                </c:pt>
                <c:pt idx="11322">
                  <c:v>0</c:v>
                </c:pt>
                <c:pt idx="11323">
                  <c:v>0</c:v>
                </c:pt>
                <c:pt idx="11324">
                  <c:v>0</c:v>
                </c:pt>
                <c:pt idx="11325">
                  <c:v>0</c:v>
                </c:pt>
                <c:pt idx="11326">
                  <c:v>0</c:v>
                </c:pt>
                <c:pt idx="11327">
                  <c:v>0</c:v>
                </c:pt>
                <c:pt idx="11328">
                  <c:v>0</c:v>
                </c:pt>
                <c:pt idx="11329">
                  <c:v>0</c:v>
                </c:pt>
                <c:pt idx="11330">
                  <c:v>0</c:v>
                </c:pt>
                <c:pt idx="11331">
                  <c:v>0</c:v>
                </c:pt>
                <c:pt idx="11332">
                  <c:v>0</c:v>
                </c:pt>
                <c:pt idx="11333">
                  <c:v>0</c:v>
                </c:pt>
                <c:pt idx="11334">
                  <c:v>0</c:v>
                </c:pt>
                <c:pt idx="11335">
                  <c:v>0</c:v>
                </c:pt>
                <c:pt idx="11336">
                  <c:v>0</c:v>
                </c:pt>
                <c:pt idx="11337">
                  <c:v>0</c:v>
                </c:pt>
                <c:pt idx="11338">
                  <c:v>0</c:v>
                </c:pt>
                <c:pt idx="11339">
                  <c:v>0</c:v>
                </c:pt>
                <c:pt idx="11340">
                  <c:v>0</c:v>
                </c:pt>
                <c:pt idx="11341">
                  <c:v>0</c:v>
                </c:pt>
                <c:pt idx="11342">
                  <c:v>0</c:v>
                </c:pt>
                <c:pt idx="11343">
                  <c:v>0</c:v>
                </c:pt>
                <c:pt idx="11344">
                  <c:v>0</c:v>
                </c:pt>
                <c:pt idx="11345">
                  <c:v>0</c:v>
                </c:pt>
                <c:pt idx="11346">
                  <c:v>0</c:v>
                </c:pt>
                <c:pt idx="11347">
                  <c:v>0</c:v>
                </c:pt>
                <c:pt idx="11348">
                  <c:v>0.23515625000000001</c:v>
                </c:pt>
                <c:pt idx="11349">
                  <c:v>0.42699115044199998</c:v>
                </c:pt>
                <c:pt idx="11350">
                  <c:v>0.53262233375199997</c:v>
                </c:pt>
                <c:pt idx="11351">
                  <c:v>0.68144407033300003</c:v>
                </c:pt>
                <c:pt idx="11352">
                  <c:v>0</c:v>
                </c:pt>
                <c:pt idx="11353">
                  <c:v>0</c:v>
                </c:pt>
                <c:pt idx="11354">
                  <c:v>0</c:v>
                </c:pt>
                <c:pt idx="11355">
                  <c:v>0</c:v>
                </c:pt>
                <c:pt idx="11356">
                  <c:v>0</c:v>
                </c:pt>
                <c:pt idx="11357">
                  <c:v>0</c:v>
                </c:pt>
                <c:pt idx="11358">
                  <c:v>0</c:v>
                </c:pt>
                <c:pt idx="11359">
                  <c:v>0</c:v>
                </c:pt>
                <c:pt idx="11360">
                  <c:v>0</c:v>
                </c:pt>
                <c:pt idx="11361">
                  <c:v>0</c:v>
                </c:pt>
                <c:pt idx="11362">
                  <c:v>0</c:v>
                </c:pt>
                <c:pt idx="11363">
                  <c:v>0</c:v>
                </c:pt>
                <c:pt idx="11364">
                  <c:v>0</c:v>
                </c:pt>
                <c:pt idx="11365">
                  <c:v>0</c:v>
                </c:pt>
                <c:pt idx="11366">
                  <c:v>0</c:v>
                </c:pt>
                <c:pt idx="11367">
                  <c:v>0</c:v>
                </c:pt>
                <c:pt idx="11368">
                  <c:v>0</c:v>
                </c:pt>
                <c:pt idx="11369">
                  <c:v>0</c:v>
                </c:pt>
                <c:pt idx="11370">
                  <c:v>0</c:v>
                </c:pt>
                <c:pt idx="11371">
                  <c:v>0</c:v>
                </c:pt>
                <c:pt idx="11372">
                  <c:v>0</c:v>
                </c:pt>
                <c:pt idx="11373">
                  <c:v>0</c:v>
                </c:pt>
                <c:pt idx="11374">
                  <c:v>0</c:v>
                </c:pt>
                <c:pt idx="11375">
                  <c:v>0</c:v>
                </c:pt>
                <c:pt idx="11376">
                  <c:v>0</c:v>
                </c:pt>
                <c:pt idx="11377">
                  <c:v>0</c:v>
                </c:pt>
                <c:pt idx="11378">
                  <c:v>0</c:v>
                </c:pt>
                <c:pt idx="11379">
                  <c:v>0</c:v>
                </c:pt>
                <c:pt idx="11380">
                  <c:v>0</c:v>
                </c:pt>
                <c:pt idx="11381">
                  <c:v>0</c:v>
                </c:pt>
                <c:pt idx="11382">
                  <c:v>0</c:v>
                </c:pt>
                <c:pt idx="11383">
                  <c:v>0</c:v>
                </c:pt>
                <c:pt idx="11384">
                  <c:v>0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0</c:v>
                </c:pt>
                <c:pt idx="11389">
                  <c:v>0</c:v>
                </c:pt>
                <c:pt idx="11390">
                  <c:v>0</c:v>
                </c:pt>
                <c:pt idx="11391">
                  <c:v>0</c:v>
                </c:pt>
                <c:pt idx="11392">
                  <c:v>0</c:v>
                </c:pt>
                <c:pt idx="11393">
                  <c:v>0</c:v>
                </c:pt>
                <c:pt idx="11394">
                  <c:v>0</c:v>
                </c:pt>
                <c:pt idx="11395">
                  <c:v>0</c:v>
                </c:pt>
                <c:pt idx="11396">
                  <c:v>0</c:v>
                </c:pt>
                <c:pt idx="11397">
                  <c:v>0</c:v>
                </c:pt>
                <c:pt idx="11398">
                  <c:v>0.18544683857300001</c:v>
                </c:pt>
                <c:pt idx="11399">
                  <c:v>0</c:v>
                </c:pt>
                <c:pt idx="11400">
                  <c:v>0</c:v>
                </c:pt>
                <c:pt idx="11401">
                  <c:v>0</c:v>
                </c:pt>
                <c:pt idx="11402">
                  <c:v>0.132422360248</c:v>
                </c:pt>
                <c:pt idx="11403">
                  <c:v>0</c:v>
                </c:pt>
                <c:pt idx="11404">
                  <c:v>0</c:v>
                </c:pt>
                <c:pt idx="11405">
                  <c:v>0.55998914223700003</c:v>
                </c:pt>
                <c:pt idx="11406">
                  <c:v>0.104713313897</c:v>
                </c:pt>
                <c:pt idx="11407">
                  <c:v>0</c:v>
                </c:pt>
                <c:pt idx="11408">
                  <c:v>0.33550415450299997</c:v>
                </c:pt>
                <c:pt idx="11409">
                  <c:v>4.14099087996E-2</c:v>
                </c:pt>
                <c:pt idx="11410">
                  <c:v>0</c:v>
                </c:pt>
                <c:pt idx="11411">
                  <c:v>0.36224256292899998</c:v>
                </c:pt>
                <c:pt idx="11412">
                  <c:v>0.68193660442899995</c:v>
                </c:pt>
                <c:pt idx="11413">
                  <c:v>0</c:v>
                </c:pt>
                <c:pt idx="11414">
                  <c:v>0</c:v>
                </c:pt>
                <c:pt idx="11415">
                  <c:v>0.69201435621399998</c:v>
                </c:pt>
                <c:pt idx="11416">
                  <c:v>0.34481109517000003</c:v>
                </c:pt>
                <c:pt idx="11417">
                  <c:v>0</c:v>
                </c:pt>
                <c:pt idx="11418">
                  <c:v>0.76432291666700003</c:v>
                </c:pt>
                <c:pt idx="11419">
                  <c:v>0.477839931153</c:v>
                </c:pt>
                <c:pt idx="11420">
                  <c:v>5.4950375211799997E-2</c:v>
                </c:pt>
                <c:pt idx="11421">
                  <c:v>0</c:v>
                </c:pt>
                <c:pt idx="11422">
                  <c:v>0.68925334484199996</c:v>
                </c:pt>
                <c:pt idx="11423">
                  <c:v>0.73943157391900005</c:v>
                </c:pt>
                <c:pt idx="11424">
                  <c:v>0</c:v>
                </c:pt>
                <c:pt idx="11425">
                  <c:v>0.62452972159499998</c:v>
                </c:pt>
                <c:pt idx="11426">
                  <c:v>0.74698015530600004</c:v>
                </c:pt>
                <c:pt idx="11427">
                  <c:v>0.52876208007400005</c:v>
                </c:pt>
                <c:pt idx="11428">
                  <c:v>0</c:v>
                </c:pt>
                <c:pt idx="11429">
                  <c:v>0.75870646766200001</c:v>
                </c:pt>
                <c:pt idx="11430">
                  <c:v>0.72991266375499997</c:v>
                </c:pt>
                <c:pt idx="11431">
                  <c:v>0.101528101528</c:v>
                </c:pt>
                <c:pt idx="11432">
                  <c:v>0.808240578012</c:v>
                </c:pt>
                <c:pt idx="11433">
                  <c:v>0.61204623808600001</c:v>
                </c:pt>
                <c:pt idx="11434">
                  <c:v>0.92252175758900001</c:v>
                </c:pt>
                <c:pt idx="11435">
                  <c:v>0</c:v>
                </c:pt>
                <c:pt idx="11436">
                  <c:v>0.84946895424799995</c:v>
                </c:pt>
                <c:pt idx="11437">
                  <c:v>0.73826487845800004</c:v>
                </c:pt>
                <c:pt idx="11438">
                  <c:v>0.343608536322</c:v>
                </c:pt>
                <c:pt idx="11439">
                  <c:v>0</c:v>
                </c:pt>
                <c:pt idx="11440">
                  <c:v>0.28499190938500002</c:v>
                </c:pt>
                <c:pt idx="11441">
                  <c:v>0.73389869355899995</c:v>
                </c:pt>
                <c:pt idx="11442">
                  <c:v>0.11680996145899999</c:v>
                </c:pt>
                <c:pt idx="11443">
                  <c:v>0.86434546687799996</c:v>
                </c:pt>
                <c:pt idx="11444">
                  <c:v>0.36595566708499999</c:v>
                </c:pt>
                <c:pt idx="11445">
                  <c:v>0.47763507528799998</c:v>
                </c:pt>
                <c:pt idx="11446">
                  <c:v>0.75453934095499997</c:v>
                </c:pt>
                <c:pt idx="11447">
                  <c:v>0</c:v>
                </c:pt>
                <c:pt idx="11448">
                  <c:v>0.68745917700799997</c:v>
                </c:pt>
                <c:pt idx="11449">
                  <c:v>0.87610797743799995</c:v>
                </c:pt>
                <c:pt idx="11450">
                  <c:v>0.43867696764800002</c:v>
                </c:pt>
                <c:pt idx="11451">
                  <c:v>0.619633325598</c:v>
                </c:pt>
                <c:pt idx="11452">
                  <c:v>0.32793764988000002</c:v>
                </c:pt>
                <c:pt idx="11453">
                  <c:v>0.28417023193000002</c:v>
                </c:pt>
                <c:pt idx="11454">
                  <c:v>0.91192699490700002</c:v>
                </c:pt>
                <c:pt idx="11455">
                  <c:v>0.28097062579799997</c:v>
                </c:pt>
                <c:pt idx="11456">
                  <c:v>0.99518459068999998</c:v>
                </c:pt>
                <c:pt idx="11457">
                  <c:v>0.56690942193899996</c:v>
                </c:pt>
                <c:pt idx="11458">
                  <c:v>0.29506414437900003</c:v>
                </c:pt>
                <c:pt idx="11459">
                  <c:v>0</c:v>
                </c:pt>
                <c:pt idx="11460">
                  <c:v>0.57661663887299996</c:v>
                </c:pt>
                <c:pt idx="11461">
                  <c:v>0.57000217061000003</c:v>
                </c:pt>
                <c:pt idx="11462">
                  <c:v>0.98078641644300002</c:v>
                </c:pt>
                <c:pt idx="11463">
                  <c:v>0.50790861159900003</c:v>
                </c:pt>
                <c:pt idx="11464">
                  <c:v>0.75742784380299999</c:v>
                </c:pt>
                <c:pt idx="11465">
                  <c:v>0.300782122905</c:v>
                </c:pt>
                <c:pt idx="11466">
                  <c:v>0.76649977241699996</c:v>
                </c:pt>
                <c:pt idx="11467">
                  <c:v>0.233490566038</c:v>
                </c:pt>
                <c:pt idx="11468">
                  <c:v>0.98630858346500005</c:v>
                </c:pt>
                <c:pt idx="11469">
                  <c:v>0.90968523002400004</c:v>
                </c:pt>
                <c:pt idx="11470">
                  <c:v>0.98014440433200001</c:v>
                </c:pt>
                <c:pt idx="11471">
                  <c:v>0.33787593984999997</c:v>
                </c:pt>
                <c:pt idx="11472">
                  <c:v>0.95330342577500005</c:v>
                </c:pt>
                <c:pt idx="11473">
                  <c:v>0.82923976608200001</c:v>
                </c:pt>
                <c:pt idx="11474">
                  <c:v>0.99373342974199996</c:v>
                </c:pt>
                <c:pt idx="11475">
                  <c:v>0.38895177722399998</c:v>
                </c:pt>
                <c:pt idx="11476">
                  <c:v>0.99474645957100005</c:v>
                </c:pt>
                <c:pt idx="11477">
                  <c:v>0.96634967081199996</c:v>
                </c:pt>
                <c:pt idx="11478">
                  <c:v>0.54987212276200004</c:v>
                </c:pt>
                <c:pt idx="11479">
                  <c:v>0.27355623100300003</c:v>
                </c:pt>
                <c:pt idx="11480">
                  <c:v>0.99809123878600003</c:v>
                </c:pt>
                <c:pt idx="11481">
                  <c:v>0.32323733862999998</c:v>
                </c:pt>
                <c:pt idx="11482">
                  <c:v>0.98773715872300005</c:v>
                </c:pt>
                <c:pt idx="11483">
                  <c:v>0.99478302110500005</c:v>
                </c:pt>
                <c:pt idx="11484">
                  <c:v>0.99658085277599995</c:v>
                </c:pt>
                <c:pt idx="11485">
                  <c:v>0.89666064981899996</c:v>
                </c:pt>
                <c:pt idx="11486">
                  <c:v>0.890764181903</c:v>
                </c:pt>
                <c:pt idx="11487">
                  <c:v>0.69778869778899999</c:v>
                </c:pt>
                <c:pt idx="11488">
                  <c:v>0.998046875</c:v>
                </c:pt>
                <c:pt idx="11489">
                  <c:v>0.27615152819599997</c:v>
                </c:pt>
                <c:pt idx="11490">
                  <c:v>0.99216101694900005</c:v>
                </c:pt>
                <c:pt idx="11491">
                  <c:v>0.99417202572300001</c:v>
                </c:pt>
                <c:pt idx="11492">
                  <c:v>0.60407569141200002</c:v>
                </c:pt>
                <c:pt idx="11493">
                  <c:v>0.99282010370999996</c:v>
                </c:pt>
                <c:pt idx="11494">
                  <c:v>0.99486329743199997</c:v>
                </c:pt>
                <c:pt idx="11495">
                  <c:v>0.99505664263600002</c:v>
                </c:pt>
                <c:pt idx="11496">
                  <c:v>0.99562761887399998</c:v>
                </c:pt>
                <c:pt idx="11497">
                  <c:v>0.95972725335599995</c:v>
                </c:pt>
                <c:pt idx="11498">
                  <c:v>0.98312236286900001</c:v>
                </c:pt>
                <c:pt idx="11499">
                  <c:v>0.99827748199199995</c:v>
                </c:pt>
                <c:pt idx="11500">
                  <c:v>0.246755879968</c:v>
                </c:pt>
                <c:pt idx="11501">
                  <c:v>0.99068260077000003</c:v>
                </c:pt>
                <c:pt idx="11502">
                  <c:v>0.99312139802900001</c:v>
                </c:pt>
                <c:pt idx="11503">
                  <c:v>0.98466749866299996</c:v>
                </c:pt>
                <c:pt idx="11504">
                  <c:v>0.99769806253600002</c:v>
                </c:pt>
                <c:pt idx="11505">
                  <c:v>0.99859409519999998</c:v>
                </c:pt>
                <c:pt idx="11506">
                  <c:v>0.62971299943699999</c:v>
                </c:pt>
                <c:pt idx="11507">
                  <c:v>0.99527767283699997</c:v>
                </c:pt>
                <c:pt idx="11508">
                  <c:v>0.99634257848200003</c:v>
                </c:pt>
                <c:pt idx="11509">
                  <c:v>0.95354624637100005</c:v>
                </c:pt>
                <c:pt idx="11510">
                  <c:v>0.99683293745099999</c:v>
                </c:pt>
                <c:pt idx="11511">
                  <c:v>0.51807458143100005</c:v>
                </c:pt>
                <c:pt idx="11512">
                  <c:v>0.99417085427100005</c:v>
                </c:pt>
                <c:pt idx="11513">
                  <c:v>0.99400524541000002</c:v>
                </c:pt>
                <c:pt idx="11514">
                  <c:v>0.993305590736</c:v>
                </c:pt>
                <c:pt idx="11515">
                  <c:v>0.99441176470600001</c:v>
                </c:pt>
                <c:pt idx="11516">
                  <c:v>0.99890889252600001</c:v>
                </c:pt>
                <c:pt idx="11517">
                  <c:v>0.99097848716199999</c:v>
                </c:pt>
                <c:pt idx="11518">
                  <c:v>0.99444869831500005</c:v>
                </c:pt>
                <c:pt idx="11519">
                  <c:v>0.99485500467700005</c:v>
                </c:pt>
                <c:pt idx="11520">
                  <c:v>0.45879069767399999</c:v>
                </c:pt>
                <c:pt idx="11521">
                  <c:v>0.99233644859799996</c:v>
                </c:pt>
                <c:pt idx="11522">
                  <c:v>0.98840228492299997</c:v>
                </c:pt>
                <c:pt idx="11523">
                  <c:v>0.73208083359599996</c:v>
                </c:pt>
                <c:pt idx="11524">
                  <c:v>0.99459930313599998</c:v>
                </c:pt>
                <c:pt idx="11525">
                  <c:v>0.99650288511999996</c:v>
                </c:pt>
                <c:pt idx="11526">
                  <c:v>0.98993963782700001</c:v>
                </c:pt>
                <c:pt idx="11527">
                  <c:v>0.99203965154700002</c:v>
                </c:pt>
                <c:pt idx="11528">
                  <c:v>0.99279437609800003</c:v>
                </c:pt>
                <c:pt idx="11529">
                  <c:v>0.99931058255799998</c:v>
                </c:pt>
                <c:pt idx="11530">
                  <c:v>0.98648648648600001</c:v>
                </c:pt>
                <c:pt idx="11531">
                  <c:v>0.53082071151800003</c:v>
                </c:pt>
                <c:pt idx="11532">
                  <c:v>0.99551489056300002</c:v>
                </c:pt>
                <c:pt idx="11533">
                  <c:v>0.98444481217900004</c:v>
                </c:pt>
                <c:pt idx="11534">
                  <c:v>0.98501387604099999</c:v>
                </c:pt>
                <c:pt idx="11535">
                  <c:v>0.99346523870000003</c:v>
                </c:pt>
                <c:pt idx="11536">
                  <c:v>0.990926640927</c:v>
                </c:pt>
                <c:pt idx="11537">
                  <c:v>0.99507768035699995</c:v>
                </c:pt>
                <c:pt idx="11538">
                  <c:v>0.99286518963600001</c:v>
                </c:pt>
                <c:pt idx="11539">
                  <c:v>0.97733096786899998</c:v>
                </c:pt>
                <c:pt idx="11540">
                  <c:v>0.97416904083599998</c:v>
                </c:pt>
                <c:pt idx="11541">
                  <c:v>0.99144385026699999</c:v>
                </c:pt>
                <c:pt idx="11542">
                  <c:v>0.99124854142399998</c:v>
                </c:pt>
                <c:pt idx="11543">
                  <c:v>0.86388730249400003</c:v>
                </c:pt>
                <c:pt idx="11544">
                  <c:v>0.99121013900199995</c:v>
                </c:pt>
                <c:pt idx="11545">
                  <c:v>0.99476545198300004</c:v>
                </c:pt>
                <c:pt idx="11546">
                  <c:v>0.99437657552799996</c:v>
                </c:pt>
                <c:pt idx="11547">
                  <c:v>0.99653246002700002</c:v>
                </c:pt>
                <c:pt idx="11548">
                  <c:v>0.98976545842200003</c:v>
                </c:pt>
                <c:pt idx="11549">
                  <c:v>0.99753390875500003</c:v>
                </c:pt>
                <c:pt idx="11550">
                  <c:v>0.985663749767</c:v>
                </c:pt>
                <c:pt idx="11551">
                  <c:v>0.97995840423500002</c:v>
                </c:pt>
                <c:pt idx="11552">
                  <c:v>0.99560485558800005</c:v>
                </c:pt>
                <c:pt idx="11553">
                  <c:v>0.99311722913</c:v>
                </c:pt>
                <c:pt idx="11554">
                  <c:v>0.99131907685800003</c:v>
                </c:pt>
                <c:pt idx="11555">
                  <c:v>0.99516908212599997</c:v>
                </c:pt>
                <c:pt idx="11556">
                  <c:v>0.99296094459600004</c:v>
                </c:pt>
                <c:pt idx="11557">
                  <c:v>0.99081981212600001</c:v>
                </c:pt>
                <c:pt idx="11558">
                  <c:v>0.996832310434</c:v>
                </c:pt>
                <c:pt idx="11559">
                  <c:v>0.99668357393700002</c:v>
                </c:pt>
                <c:pt idx="11560">
                  <c:v>0.99012123933499996</c:v>
                </c:pt>
                <c:pt idx="11561">
                  <c:v>0.99436047823100004</c:v>
                </c:pt>
                <c:pt idx="11562">
                  <c:v>0.99283543204500002</c:v>
                </c:pt>
                <c:pt idx="11563">
                  <c:v>0.98974130240900005</c:v>
                </c:pt>
                <c:pt idx="11564">
                  <c:v>0.98619704902399996</c:v>
                </c:pt>
                <c:pt idx="11565">
                  <c:v>0.99249706916799996</c:v>
                </c:pt>
                <c:pt idx="11566">
                  <c:v>0.99349945828800001</c:v>
                </c:pt>
                <c:pt idx="11567">
                  <c:v>0.99092862258299996</c:v>
                </c:pt>
                <c:pt idx="11568">
                  <c:v>0.991638795987</c:v>
                </c:pt>
                <c:pt idx="11569">
                  <c:v>0.99442033478000003</c:v>
                </c:pt>
                <c:pt idx="11570">
                  <c:v>0.99633541711600004</c:v>
                </c:pt>
                <c:pt idx="11571">
                  <c:v>0.99680292304200002</c:v>
                </c:pt>
                <c:pt idx="11572">
                  <c:v>0.99419448476100003</c:v>
                </c:pt>
                <c:pt idx="11573">
                  <c:v>0.99424758398500002</c:v>
                </c:pt>
                <c:pt idx="11574">
                  <c:v>0.99549448073900004</c:v>
                </c:pt>
                <c:pt idx="11575">
                  <c:v>0.991921232012</c:v>
                </c:pt>
                <c:pt idx="11576">
                  <c:v>0.98410787382599996</c:v>
                </c:pt>
                <c:pt idx="11577">
                  <c:v>0.99472796288499998</c:v>
                </c:pt>
                <c:pt idx="11578">
                  <c:v>0.99570169782899998</c:v>
                </c:pt>
                <c:pt idx="11579">
                  <c:v>0.98902469443800001</c:v>
                </c:pt>
                <c:pt idx="11580">
                  <c:v>0.99471299093700005</c:v>
                </c:pt>
                <c:pt idx="11581">
                  <c:v>0.99218031278700003</c:v>
                </c:pt>
                <c:pt idx="11582">
                  <c:v>0.99164478395800004</c:v>
                </c:pt>
                <c:pt idx="11583">
                  <c:v>0.99424568426299997</c:v>
                </c:pt>
                <c:pt idx="11584">
                  <c:v>0.99636979670900006</c:v>
                </c:pt>
                <c:pt idx="11585">
                  <c:v>0.99700662817999997</c:v>
                </c:pt>
                <c:pt idx="11586">
                  <c:v>0.99035148173700005</c:v>
                </c:pt>
                <c:pt idx="11587">
                  <c:v>0.98176682074999999</c:v>
                </c:pt>
                <c:pt idx="11588">
                  <c:v>0.989053948397</c:v>
                </c:pt>
                <c:pt idx="11589">
                  <c:v>0.99402342816199996</c:v>
                </c:pt>
                <c:pt idx="11590">
                  <c:v>0.99873949579800003</c:v>
                </c:pt>
                <c:pt idx="11591">
                  <c:v>0.99170437405699996</c:v>
                </c:pt>
                <c:pt idx="11592">
                  <c:v>0.98139653414899997</c:v>
                </c:pt>
                <c:pt idx="11593">
                  <c:v>0.99237579931099995</c:v>
                </c:pt>
                <c:pt idx="11594">
                  <c:v>0.99330623954099995</c:v>
                </c:pt>
                <c:pt idx="11595">
                  <c:v>0.99192077143599999</c:v>
                </c:pt>
                <c:pt idx="11596">
                  <c:v>0.99310661764700003</c:v>
                </c:pt>
                <c:pt idx="11597">
                  <c:v>0.98910351659200002</c:v>
                </c:pt>
                <c:pt idx="11598">
                  <c:v>0.99833015267199998</c:v>
                </c:pt>
                <c:pt idx="11599">
                  <c:v>0.99081846799600004</c:v>
                </c:pt>
                <c:pt idx="11600">
                  <c:v>0.99330357142900005</c:v>
                </c:pt>
                <c:pt idx="11601">
                  <c:v>0.99443266171800004</c:v>
                </c:pt>
                <c:pt idx="11602">
                  <c:v>0.99287866337999997</c:v>
                </c:pt>
                <c:pt idx="11603">
                  <c:v>0.98904823989599999</c:v>
                </c:pt>
                <c:pt idx="11604">
                  <c:v>0.99404915912000003</c:v>
                </c:pt>
                <c:pt idx="11605">
                  <c:v>0.982814178303</c:v>
                </c:pt>
                <c:pt idx="11606">
                  <c:v>0.993625277162</c:v>
                </c:pt>
                <c:pt idx="11607">
                  <c:v>0.99444584700799998</c:v>
                </c:pt>
                <c:pt idx="11608">
                  <c:v>0.99167114454600003</c:v>
                </c:pt>
                <c:pt idx="11609">
                  <c:v>0.99383009017599999</c:v>
                </c:pt>
                <c:pt idx="11610">
                  <c:v>0.99336518046699995</c:v>
                </c:pt>
                <c:pt idx="11611">
                  <c:v>0.99658119658099997</c:v>
                </c:pt>
                <c:pt idx="11612">
                  <c:v>0.99615384615400004</c:v>
                </c:pt>
                <c:pt idx="11613">
                  <c:v>0.996922287766</c:v>
                </c:pt>
                <c:pt idx="11614">
                  <c:v>0.98656759074</c:v>
                </c:pt>
                <c:pt idx="11615">
                  <c:v>0.99393139841699996</c:v>
                </c:pt>
                <c:pt idx="11616">
                  <c:v>0.98750600672800004</c:v>
                </c:pt>
                <c:pt idx="11617">
                  <c:v>0.97394843961999999</c:v>
                </c:pt>
                <c:pt idx="11618">
                  <c:v>0.99386973180100002</c:v>
                </c:pt>
                <c:pt idx="11619">
                  <c:v>0.99564883542399996</c:v>
                </c:pt>
                <c:pt idx="11620">
                  <c:v>0.98954802259899999</c:v>
                </c:pt>
                <c:pt idx="11621">
                  <c:v>0.99392097264400003</c:v>
                </c:pt>
                <c:pt idx="11622">
                  <c:v>0.98795718108800001</c:v>
                </c:pt>
                <c:pt idx="11623">
                  <c:v>0.98394955574700005</c:v>
                </c:pt>
                <c:pt idx="11624">
                  <c:v>0.98554077501399995</c:v>
                </c:pt>
                <c:pt idx="11625">
                  <c:v>0.99258649093899998</c:v>
                </c:pt>
                <c:pt idx="11626">
                  <c:v>0.99827755905500004</c:v>
                </c:pt>
                <c:pt idx="11627">
                  <c:v>0.992483296214</c:v>
                </c:pt>
                <c:pt idx="11628">
                  <c:v>0.99086236436300001</c:v>
                </c:pt>
                <c:pt idx="11629">
                  <c:v>0.99590723055899999</c:v>
                </c:pt>
                <c:pt idx="11630">
                  <c:v>0.99474237644600005</c:v>
                </c:pt>
                <c:pt idx="11631">
                  <c:v>0.99255441008</c:v>
                </c:pt>
                <c:pt idx="11632">
                  <c:v>0.99541021227799997</c:v>
                </c:pt>
                <c:pt idx="11633">
                  <c:v>0.99233532934099999</c:v>
                </c:pt>
                <c:pt idx="11634">
                  <c:v>0.99335548172800003</c:v>
                </c:pt>
                <c:pt idx="11635">
                  <c:v>0.96322038806800003</c:v>
                </c:pt>
                <c:pt idx="11636">
                  <c:v>0.99325653273400005</c:v>
                </c:pt>
                <c:pt idx="11637">
                  <c:v>0.99213217938599996</c:v>
                </c:pt>
                <c:pt idx="11638">
                  <c:v>0.99066742081400005</c:v>
                </c:pt>
                <c:pt idx="11639">
                  <c:v>0.99231191652899997</c:v>
                </c:pt>
                <c:pt idx="11640">
                  <c:v>0.99091708174600002</c:v>
                </c:pt>
                <c:pt idx="11641">
                  <c:v>0.99608355091400003</c:v>
                </c:pt>
                <c:pt idx="11642">
                  <c:v>0.98946444249300003</c:v>
                </c:pt>
                <c:pt idx="11643">
                  <c:v>0.97297297297300001</c:v>
                </c:pt>
                <c:pt idx="11644">
                  <c:v>0.99297555493099998</c:v>
                </c:pt>
                <c:pt idx="11645">
                  <c:v>0.99129206872200004</c:v>
                </c:pt>
                <c:pt idx="11646">
                  <c:v>0.98732394366200005</c:v>
                </c:pt>
                <c:pt idx="11647">
                  <c:v>0.99569429494100004</c:v>
                </c:pt>
                <c:pt idx="11648">
                  <c:v>0.98713182728100002</c:v>
                </c:pt>
                <c:pt idx="11649">
                  <c:v>0.99547055863099998</c:v>
                </c:pt>
                <c:pt idx="11650">
                  <c:v>0.94938987797600005</c:v>
                </c:pt>
                <c:pt idx="11651">
                  <c:v>0.99257221458</c:v>
                </c:pt>
                <c:pt idx="11652">
                  <c:v>0.99191299497999996</c:v>
                </c:pt>
                <c:pt idx="11653">
                  <c:v>0.98896769109500005</c:v>
                </c:pt>
                <c:pt idx="11654">
                  <c:v>0.98193583176099997</c:v>
                </c:pt>
                <c:pt idx="11655">
                  <c:v>0.98563296286299995</c:v>
                </c:pt>
                <c:pt idx="11656">
                  <c:v>0.99528619528600004</c:v>
                </c:pt>
                <c:pt idx="11657">
                  <c:v>0.99158624102899995</c:v>
                </c:pt>
                <c:pt idx="11658">
                  <c:v>0.99248927038599999</c:v>
                </c:pt>
                <c:pt idx="11659">
                  <c:v>0.98345986984800005</c:v>
                </c:pt>
                <c:pt idx="11660">
                  <c:v>0.99768411301500004</c:v>
                </c:pt>
                <c:pt idx="11661">
                  <c:v>0.99459041731099995</c:v>
                </c:pt>
                <c:pt idx="11662">
                  <c:v>0.99461262185699995</c:v>
                </c:pt>
                <c:pt idx="11663">
                  <c:v>0.99152331089500001</c:v>
                </c:pt>
                <c:pt idx="11664">
                  <c:v>0.97978676143900001</c:v>
                </c:pt>
                <c:pt idx="11665">
                  <c:v>0.99143265111900003</c:v>
                </c:pt>
                <c:pt idx="11666">
                  <c:v>0.99354005168000004</c:v>
                </c:pt>
                <c:pt idx="11667">
                  <c:v>0.97109670448399998</c:v>
                </c:pt>
                <c:pt idx="11668">
                  <c:v>0.99798927613900001</c:v>
                </c:pt>
                <c:pt idx="11669">
                  <c:v>0.99259076315100003</c:v>
                </c:pt>
                <c:pt idx="11670">
                  <c:v>0.99290240811200003</c:v>
                </c:pt>
                <c:pt idx="11671">
                  <c:v>0.99147588894299998</c:v>
                </c:pt>
                <c:pt idx="11672">
                  <c:v>0.98664309565899999</c:v>
                </c:pt>
                <c:pt idx="11673">
                  <c:v>0.99176082862500003</c:v>
                </c:pt>
                <c:pt idx="11674">
                  <c:v>0.99228279810800002</c:v>
                </c:pt>
                <c:pt idx="11675">
                  <c:v>0.98453209590099999</c:v>
                </c:pt>
                <c:pt idx="11676">
                  <c:v>0.99714599341400001</c:v>
                </c:pt>
                <c:pt idx="11677">
                  <c:v>0.996898537882</c:v>
                </c:pt>
                <c:pt idx="11678">
                  <c:v>0.98876117496799998</c:v>
                </c:pt>
                <c:pt idx="11679">
                  <c:v>0.96357012750500004</c:v>
                </c:pt>
                <c:pt idx="11680">
                  <c:v>0.98639618138399998</c:v>
                </c:pt>
                <c:pt idx="11681">
                  <c:v>0.98502573701499996</c:v>
                </c:pt>
                <c:pt idx="11682">
                  <c:v>0.99711607786599998</c:v>
                </c:pt>
                <c:pt idx="11683">
                  <c:v>0.98658718330799999</c:v>
                </c:pt>
                <c:pt idx="11684">
                  <c:v>0.99716847569599998</c:v>
                </c:pt>
                <c:pt idx="11685">
                  <c:v>0.99701173959400002</c:v>
                </c:pt>
                <c:pt idx="11686">
                  <c:v>0.99380728263600004</c:v>
                </c:pt>
                <c:pt idx="11687">
                  <c:v>0.96004700352500005</c:v>
                </c:pt>
                <c:pt idx="11688">
                  <c:v>0.99575871818999995</c:v>
                </c:pt>
                <c:pt idx="11689">
                  <c:v>0.98882941587200002</c:v>
                </c:pt>
                <c:pt idx="11690">
                  <c:v>0.99386653581899997</c:v>
                </c:pt>
                <c:pt idx="11691">
                  <c:v>0.99590262713900002</c:v>
                </c:pt>
                <c:pt idx="11692">
                  <c:v>0.99775372677100005</c:v>
                </c:pt>
                <c:pt idx="11693">
                  <c:v>0.995825093386</c:v>
                </c:pt>
                <c:pt idx="11694">
                  <c:v>0.99194925591600003</c:v>
                </c:pt>
                <c:pt idx="11695">
                  <c:v>0.98716658278799996</c:v>
                </c:pt>
                <c:pt idx="11696">
                  <c:v>0.99336232547500003</c:v>
                </c:pt>
                <c:pt idx="11697">
                  <c:v>0.97774516996799998</c:v>
                </c:pt>
                <c:pt idx="11698">
                  <c:v>0.97823834196899995</c:v>
                </c:pt>
                <c:pt idx="11699">
                  <c:v>0.98326261197499998</c:v>
                </c:pt>
                <c:pt idx="11700">
                  <c:v>0.99537149817299997</c:v>
                </c:pt>
                <c:pt idx="11701">
                  <c:v>0.99469830850800001</c:v>
                </c:pt>
                <c:pt idx="11702">
                  <c:v>0.99953799953800004</c:v>
                </c:pt>
                <c:pt idx="11703">
                  <c:v>0.98969603297300002</c:v>
                </c:pt>
                <c:pt idx="11704">
                  <c:v>0.99367704280199998</c:v>
                </c:pt>
                <c:pt idx="11705">
                  <c:v>0.99141946555500005</c:v>
                </c:pt>
                <c:pt idx="11706">
                  <c:v>0.95513823682800003</c:v>
                </c:pt>
                <c:pt idx="11707">
                  <c:v>0.99328698153899997</c:v>
                </c:pt>
                <c:pt idx="11708">
                  <c:v>0.98247719635099995</c:v>
                </c:pt>
                <c:pt idx="11709">
                  <c:v>0.99724724724699998</c:v>
                </c:pt>
                <c:pt idx="11710">
                  <c:v>0.99056844251800003</c:v>
                </c:pt>
                <c:pt idx="11711">
                  <c:v>0.99263228399199999</c:v>
                </c:pt>
                <c:pt idx="11712">
                  <c:v>0.99780557384199997</c:v>
                </c:pt>
                <c:pt idx="11713">
                  <c:v>0.98726114649700003</c:v>
                </c:pt>
                <c:pt idx="11714">
                  <c:v>0.929292929293</c:v>
                </c:pt>
                <c:pt idx="11715">
                  <c:v>0.98172388243999997</c:v>
                </c:pt>
                <c:pt idx="11716">
                  <c:v>0.98568141140400001</c:v>
                </c:pt>
                <c:pt idx="11717">
                  <c:v>0.99735239608199999</c:v>
                </c:pt>
                <c:pt idx="11718">
                  <c:v>0.98725140234599995</c:v>
                </c:pt>
                <c:pt idx="11719">
                  <c:v>0.99956738048899996</c:v>
                </c:pt>
                <c:pt idx="11720">
                  <c:v>0.99666348903699997</c:v>
                </c:pt>
                <c:pt idx="11721">
                  <c:v>0.99243017488899998</c:v>
                </c:pt>
                <c:pt idx="11722">
                  <c:v>0.96694677871099999</c:v>
                </c:pt>
                <c:pt idx="11723">
                  <c:v>0.99499317250800001</c:v>
                </c:pt>
                <c:pt idx="11724">
                  <c:v>0.99681138091699995</c:v>
                </c:pt>
                <c:pt idx="11725">
                  <c:v>0.98249678249700001</c:v>
                </c:pt>
                <c:pt idx="11726">
                  <c:v>0.99403409090899997</c:v>
                </c:pt>
                <c:pt idx="11727">
                  <c:v>0.99405223687599997</c:v>
                </c:pt>
                <c:pt idx="11728">
                  <c:v>0.99350000000000005</c:v>
                </c:pt>
                <c:pt idx="11729">
                  <c:v>0.99160545645300002</c:v>
                </c:pt>
                <c:pt idx="11730">
                  <c:v>0.96582832148700004</c:v>
                </c:pt>
                <c:pt idx="11731">
                  <c:v>0.98717948717899995</c:v>
                </c:pt>
                <c:pt idx="11732">
                  <c:v>0.98526105420900001</c:v>
                </c:pt>
                <c:pt idx="11733">
                  <c:v>0.99366921656600005</c:v>
                </c:pt>
                <c:pt idx="11734">
                  <c:v>0.96778751059599999</c:v>
                </c:pt>
                <c:pt idx="11735">
                  <c:v>0.98372703412100004</c:v>
                </c:pt>
                <c:pt idx="11736">
                  <c:v>0.98817014850200002</c:v>
                </c:pt>
                <c:pt idx="11737">
                  <c:v>0.99089490114500001</c:v>
                </c:pt>
                <c:pt idx="11738">
                  <c:v>0.98556251702499997</c:v>
                </c:pt>
                <c:pt idx="11739">
                  <c:v>0.97403760071599998</c:v>
                </c:pt>
                <c:pt idx="11740">
                  <c:v>0.98951894652000005</c:v>
                </c:pt>
                <c:pt idx="11741">
                  <c:v>0.98695420660300004</c:v>
                </c:pt>
                <c:pt idx="11742">
                  <c:v>0.95813953488400005</c:v>
                </c:pt>
                <c:pt idx="11743">
                  <c:v>0.98545918367300001</c:v>
                </c:pt>
                <c:pt idx="11744">
                  <c:v>0.99520766773199998</c:v>
                </c:pt>
                <c:pt idx="11745">
                  <c:v>0.98359802134899998</c:v>
                </c:pt>
                <c:pt idx="11746">
                  <c:v>0.96066303809999998</c:v>
                </c:pt>
                <c:pt idx="11747">
                  <c:v>0.99593826157599996</c:v>
                </c:pt>
                <c:pt idx="11748">
                  <c:v>0.98343527013300003</c:v>
                </c:pt>
                <c:pt idx="11749">
                  <c:v>0.99552042160700005</c:v>
                </c:pt>
                <c:pt idx="11750">
                  <c:v>0.68789194404200005</c:v>
                </c:pt>
                <c:pt idx="11751">
                  <c:v>0.93426573426600001</c:v>
                </c:pt>
                <c:pt idx="11752">
                  <c:v>0.99444865001299998</c:v>
                </c:pt>
                <c:pt idx="11753">
                  <c:v>0.99402286902299997</c:v>
                </c:pt>
                <c:pt idx="11754">
                  <c:v>0.98668087373500002</c:v>
                </c:pt>
                <c:pt idx="11755">
                  <c:v>0.79076768690400001</c:v>
                </c:pt>
                <c:pt idx="11756">
                  <c:v>0.92</c:v>
                </c:pt>
                <c:pt idx="11757">
                  <c:v>0.96773333333300005</c:v>
                </c:pt>
                <c:pt idx="11758">
                  <c:v>0.99091826437899999</c:v>
                </c:pt>
                <c:pt idx="11759">
                  <c:v>0.98393285371700001</c:v>
                </c:pt>
                <c:pt idx="11760">
                  <c:v>0.750534568781</c:v>
                </c:pt>
                <c:pt idx="11761">
                  <c:v>0.97839046199699997</c:v>
                </c:pt>
                <c:pt idx="11762">
                  <c:v>0.98046272493599995</c:v>
                </c:pt>
                <c:pt idx="11763">
                  <c:v>0.99096313912</c:v>
                </c:pt>
                <c:pt idx="11764">
                  <c:v>0.98953922789500004</c:v>
                </c:pt>
                <c:pt idx="11765">
                  <c:v>0.56111670020100002</c:v>
                </c:pt>
                <c:pt idx="11766">
                  <c:v>0.99384178114599997</c:v>
                </c:pt>
                <c:pt idx="11767">
                  <c:v>0.98703661587400005</c:v>
                </c:pt>
                <c:pt idx="11768">
                  <c:v>0.68965517241399998</c:v>
                </c:pt>
                <c:pt idx="11769">
                  <c:v>0.98848722081499996</c:v>
                </c:pt>
                <c:pt idx="11770">
                  <c:v>0.993557978196</c:v>
                </c:pt>
                <c:pt idx="11771">
                  <c:v>0.710907237513</c:v>
                </c:pt>
                <c:pt idx="11772">
                  <c:v>0.987012987013</c:v>
                </c:pt>
                <c:pt idx="11773">
                  <c:v>0.99059929494700005</c:v>
                </c:pt>
                <c:pt idx="11774">
                  <c:v>0.996707638279</c:v>
                </c:pt>
                <c:pt idx="11775">
                  <c:v>0.97183098591499995</c:v>
                </c:pt>
                <c:pt idx="11776">
                  <c:v>0.51856738925500001</c:v>
                </c:pt>
                <c:pt idx="11777">
                  <c:v>0.99371210419900002</c:v>
                </c:pt>
                <c:pt idx="11778">
                  <c:v>0.99518348623899999</c:v>
                </c:pt>
                <c:pt idx="11779">
                  <c:v>0.74784571194100002</c:v>
                </c:pt>
                <c:pt idx="11780">
                  <c:v>0.92961429505299997</c:v>
                </c:pt>
                <c:pt idx="11781">
                  <c:v>0.99375557537899994</c:v>
                </c:pt>
                <c:pt idx="11782">
                  <c:v>0.99703452658299996</c:v>
                </c:pt>
                <c:pt idx="11783">
                  <c:v>0.64447876447899999</c:v>
                </c:pt>
                <c:pt idx="11784">
                  <c:v>0.55143338954499999</c:v>
                </c:pt>
                <c:pt idx="11785">
                  <c:v>0.99739583333299997</c:v>
                </c:pt>
                <c:pt idx="11786">
                  <c:v>0.998260113093</c:v>
                </c:pt>
                <c:pt idx="11787">
                  <c:v>0.51641468682500002</c:v>
                </c:pt>
                <c:pt idx="11788">
                  <c:v>0.89034697508899996</c:v>
                </c:pt>
                <c:pt idx="11789">
                  <c:v>0.996231434272</c:v>
                </c:pt>
                <c:pt idx="11790">
                  <c:v>0.99705201094999996</c:v>
                </c:pt>
                <c:pt idx="11791">
                  <c:v>0.74201058201100001</c:v>
                </c:pt>
                <c:pt idx="11792">
                  <c:v>0.99314614194100004</c:v>
                </c:pt>
                <c:pt idx="11793">
                  <c:v>0.98599255854699996</c:v>
                </c:pt>
                <c:pt idx="11794">
                  <c:v>0.99276261372999997</c:v>
                </c:pt>
                <c:pt idx="11795">
                  <c:v>0.52066259808199999</c:v>
                </c:pt>
                <c:pt idx="11796">
                  <c:v>0.68152866241999999</c:v>
                </c:pt>
                <c:pt idx="11797">
                  <c:v>0.96567656765700005</c:v>
                </c:pt>
                <c:pt idx="11798">
                  <c:v>0.99423758865199996</c:v>
                </c:pt>
                <c:pt idx="11799">
                  <c:v>0.52179706834200001</c:v>
                </c:pt>
                <c:pt idx="11800">
                  <c:v>0.88608912952899999</c:v>
                </c:pt>
                <c:pt idx="11801">
                  <c:v>0.99427186604999995</c:v>
                </c:pt>
                <c:pt idx="11802">
                  <c:v>0.99184271072999997</c:v>
                </c:pt>
                <c:pt idx="11803">
                  <c:v>0.84065934065900005</c:v>
                </c:pt>
                <c:pt idx="11804">
                  <c:v>0.60464638157899997</c:v>
                </c:pt>
                <c:pt idx="11805">
                  <c:v>0.92278338945000005</c:v>
                </c:pt>
                <c:pt idx="11806">
                  <c:v>0.99934080421899996</c:v>
                </c:pt>
                <c:pt idx="11807">
                  <c:v>0.54790580621999996</c:v>
                </c:pt>
                <c:pt idx="11808">
                  <c:v>0.99813895781600004</c:v>
                </c:pt>
                <c:pt idx="11809">
                  <c:v>0.98477493380400005</c:v>
                </c:pt>
                <c:pt idx="11810">
                  <c:v>0.74750099960000005</c:v>
                </c:pt>
                <c:pt idx="11811">
                  <c:v>0.40824112934000001</c:v>
                </c:pt>
                <c:pt idx="11812">
                  <c:v>0.70126799914000004</c:v>
                </c:pt>
                <c:pt idx="11813">
                  <c:v>0.99709241952200001</c:v>
                </c:pt>
                <c:pt idx="11814">
                  <c:v>0.779349904398</c:v>
                </c:pt>
                <c:pt idx="11815">
                  <c:v>0.914336837397</c:v>
                </c:pt>
                <c:pt idx="11816">
                  <c:v>0.44212295869399998</c:v>
                </c:pt>
                <c:pt idx="11817">
                  <c:v>0.99137568363499995</c:v>
                </c:pt>
                <c:pt idx="11818">
                  <c:v>0.99586947542299997</c:v>
                </c:pt>
                <c:pt idx="11819">
                  <c:v>0.49875818469200001</c:v>
                </c:pt>
                <c:pt idx="11820">
                  <c:v>0.77385086823299998</c:v>
                </c:pt>
                <c:pt idx="11821">
                  <c:v>0.98760045924200002</c:v>
                </c:pt>
                <c:pt idx="11822">
                  <c:v>0.997526978417</c:v>
                </c:pt>
                <c:pt idx="11823">
                  <c:v>0.717942467089</c:v>
                </c:pt>
                <c:pt idx="11824">
                  <c:v>0.94606334841600004</c:v>
                </c:pt>
                <c:pt idx="11825">
                  <c:v>0.46648397976400002</c:v>
                </c:pt>
                <c:pt idx="11826">
                  <c:v>0.98536925220600002</c:v>
                </c:pt>
                <c:pt idx="11827">
                  <c:v>0.875724729014</c:v>
                </c:pt>
                <c:pt idx="11828">
                  <c:v>0.84434351775399996</c:v>
                </c:pt>
                <c:pt idx="11829">
                  <c:v>0.50998948475299999</c:v>
                </c:pt>
                <c:pt idx="11830">
                  <c:v>0.99648814749799997</c:v>
                </c:pt>
                <c:pt idx="11831">
                  <c:v>0.29992875801500002</c:v>
                </c:pt>
                <c:pt idx="11832">
                  <c:v>0.66044142614599999</c:v>
                </c:pt>
                <c:pt idx="11833">
                  <c:v>0.99352823030600002</c:v>
                </c:pt>
                <c:pt idx="11834">
                  <c:v>0.50355097365400003</c:v>
                </c:pt>
                <c:pt idx="11835">
                  <c:v>0.70043000477799999</c:v>
                </c:pt>
                <c:pt idx="11836">
                  <c:v>0.99375780274699999</c:v>
                </c:pt>
                <c:pt idx="11837">
                  <c:v>0.99510742395200003</c:v>
                </c:pt>
                <c:pt idx="11838">
                  <c:v>0.99562010142900004</c:v>
                </c:pt>
                <c:pt idx="11839">
                  <c:v>0.42945353504200001</c:v>
                </c:pt>
                <c:pt idx="11840">
                  <c:v>0.95754923413600002</c:v>
                </c:pt>
                <c:pt idx="11841">
                  <c:v>0.99815199815199995</c:v>
                </c:pt>
                <c:pt idx="11842">
                  <c:v>0.80743589743599997</c:v>
                </c:pt>
                <c:pt idx="11843">
                  <c:v>0.75704316360799995</c:v>
                </c:pt>
                <c:pt idx="11844">
                  <c:v>0.99776831000199995</c:v>
                </c:pt>
                <c:pt idx="11845">
                  <c:v>0.99378596087500004</c:v>
                </c:pt>
                <c:pt idx="11846">
                  <c:v>0.86986476141900004</c:v>
                </c:pt>
                <c:pt idx="11847">
                  <c:v>0.40918065152999999</c:v>
                </c:pt>
                <c:pt idx="11848">
                  <c:v>0.99432489950299996</c:v>
                </c:pt>
                <c:pt idx="11849">
                  <c:v>0.99606492867700003</c:v>
                </c:pt>
                <c:pt idx="11850">
                  <c:v>0.52450252450299994</c:v>
                </c:pt>
                <c:pt idx="11851">
                  <c:v>0.96946564885499997</c:v>
                </c:pt>
                <c:pt idx="11852">
                  <c:v>0.99954924498499997</c:v>
                </c:pt>
                <c:pt idx="11853">
                  <c:v>0.99780658025900004</c:v>
                </c:pt>
                <c:pt idx="11854">
                  <c:v>0.74880201765400001</c:v>
                </c:pt>
                <c:pt idx="11855">
                  <c:v>0.52508276037699997</c:v>
                </c:pt>
                <c:pt idx="11856">
                  <c:v>0.99844720496899997</c:v>
                </c:pt>
                <c:pt idx="11857">
                  <c:v>0.99781849912700005</c:v>
                </c:pt>
                <c:pt idx="11858">
                  <c:v>0.98494825964300003</c:v>
                </c:pt>
                <c:pt idx="11859">
                  <c:v>0.48963075366699998</c:v>
                </c:pt>
                <c:pt idx="11860">
                  <c:v>0.99613372754200002</c:v>
                </c:pt>
                <c:pt idx="11861">
                  <c:v>0.99911699779200003</c:v>
                </c:pt>
                <c:pt idx="11862">
                  <c:v>0.597671410091</c:v>
                </c:pt>
                <c:pt idx="11863">
                  <c:v>0.790772042028</c:v>
                </c:pt>
                <c:pt idx="11864">
                  <c:v>0.99530612244899996</c:v>
                </c:pt>
                <c:pt idx="11865">
                  <c:v>0.99753787878800004</c:v>
                </c:pt>
                <c:pt idx="11866">
                  <c:v>0.82435086188100004</c:v>
                </c:pt>
                <c:pt idx="11867">
                  <c:v>0.68445630420299997</c:v>
                </c:pt>
                <c:pt idx="11868">
                  <c:v>0.99529170931400002</c:v>
                </c:pt>
                <c:pt idx="11869">
                  <c:v>0.99244332493700005</c:v>
                </c:pt>
                <c:pt idx="11870">
                  <c:v>0.59148338792699995</c:v>
                </c:pt>
                <c:pt idx="11871">
                  <c:v>0.98789590478099998</c:v>
                </c:pt>
                <c:pt idx="11872">
                  <c:v>0.99606686332399996</c:v>
                </c:pt>
                <c:pt idx="11873">
                  <c:v>0.99131667552699998</c:v>
                </c:pt>
                <c:pt idx="11874">
                  <c:v>0.58638211382100003</c:v>
                </c:pt>
                <c:pt idx="11875">
                  <c:v>0.85170603674500001</c:v>
                </c:pt>
                <c:pt idx="11876">
                  <c:v>0.99511909410400001</c:v>
                </c:pt>
                <c:pt idx="11877">
                  <c:v>0.89727195225900003</c:v>
                </c:pt>
                <c:pt idx="11878">
                  <c:v>0.91169828365000005</c:v>
                </c:pt>
                <c:pt idx="11879">
                  <c:v>0.99394698392799996</c:v>
                </c:pt>
                <c:pt idx="11880">
                  <c:v>0.99211484027499997</c:v>
                </c:pt>
                <c:pt idx="11881">
                  <c:v>0.43005952381000001</c:v>
                </c:pt>
                <c:pt idx="11882">
                  <c:v>0.94831829368300002</c:v>
                </c:pt>
                <c:pt idx="11883">
                  <c:v>0.99761762954099997</c:v>
                </c:pt>
                <c:pt idx="11884">
                  <c:v>0.99723247232500001</c:v>
                </c:pt>
                <c:pt idx="11885">
                  <c:v>0.60452433851700005</c:v>
                </c:pt>
                <c:pt idx="11886">
                  <c:v>0.89054290717999995</c:v>
                </c:pt>
                <c:pt idx="11887">
                  <c:v>0.99594649371699995</c:v>
                </c:pt>
                <c:pt idx="11888">
                  <c:v>0.94394329896899998</c:v>
                </c:pt>
                <c:pt idx="11889">
                  <c:v>0.74445983379500003</c:v>
                </c:pt>
                <c:pt idx="11890">
                  <c:v>0.992055408433</c:v>
                </c:pt>
                <c:pt idx="11891">
                  <c:v>0.72947031638799997</c:v>
                </c:pt>
                <c:pt idx="11892">
                  <c:v>0.97130063097899999</c:v>
                </c:pt>
                <c:pt idx="11893">
                  <c:v>0.55637944259799998</c:v>
                </c:pt>
                <c:pt idx="11894">
                  <c:v>0.96867869736599999</c:v>
                </c:pt>
                <c:pt idx="11895">
                  <c:v>0.99759392929900004</c:v>
                </c:pt>
                <c:pt idx="11896">
                  <c:v>0.88533627342900001</c:v>
                </c:pt>
                <c:pt idx="11897">
                  <c:v>0.92909535452299996</c:v>
                </c:pt>
                <c:pt idx="11898">
                  <c:v>0.99474110032399998</c:v>
                </c:pt>
                <c:pt idx="11899">
                  <c:v>0.75985874043599999</c:v>
                </c:pt>
                <c:pt idx="11900">
                  <c:v>0.68247588424399996</c:v>
                </c:pt>
                <c:pt idx="11901">
                  <c:v>0.99013157894699999</c:v>
                </c:pt>
                <c:pt idx="11902">
                  <c:v>0.88630442873100002</c:v>
                </c:pt>
                <c:pt idx="11903">
                  <c:v>0.95607375271100004</c:v>
                </c:pt>
                <c:pt idx="11904">
                  <c:v>0.50656102995800001</c:v>
                </c:pt>
                <c:pt idx="11905">
                  <c:v>0.99358845922700001</c:v>
                </c:pt>
                <c:pt idx="11906">
                  <c:v>0.99273940345400002</c:v>
                </c:pt>
                <c:pt idx="11907">
                  <c:v>0.627472730634</c:v>
                </c:pt>
                <c:pt idx="11908">
                  <c:v>0.63781567019200003</c:v>
                </c:pt>
                <c:pt idx="11909">
                  <c:v>0.99634591960999996</c:v>
                </c:pt>
                <c:pt idx="11910">
                  <c:v>0.76232948583399995</c:v>
                </c:pt>
                <c:pt idx="11911">
                  <c:v>0.90056873896800005</c:v>
                </c:pt>
                <c:pt idx="11912">
                  <c:v>0.56283422459900001</c:v>
                </c:pt>
                <c:pt idx="11913">
                  <c:v>0.99467858663300002</c:v>
                </c:pt>
                <c:pt idx="11914">
                  <c:v>0.97253384912999996</c:v>
                </c:pt>
                <c:pt idx="11915">
                  <c:v>0.56958073148999999</c:v>
                </c:pt>
                <c:pt idx="11916">
                  <c:v>0.949616648412</c:v>
                </c:pt>
                <c:pt idx="11917">
                  <c:v>1</c:v>
                </c:pt>
                <c:pt idx="11918">
                  <c:v>0.74261530488899996</c:v>
                </c:pt>
                <c:pt idx="11919">
                  <c:v>0.75027286618599998</c:v>
                </c:pt>
                <c:pt idx="11920">
                  <c:v>0.78112267994600004</c:v>
                </c:pt>
                <c:pt idx="11921">
                  <c:v>0.96803564509899998</c:v>
                </c:pt>
                <c:pt idx="11922">
                  <c:v>0.99398663697099998</c:v>
                </c:pt>
                <c:pt idx="11923">
                  <c:v>0.98978315262700001</c:v>
                </c:pt>
                <c:pt idx="11924">
                  <c:v>0.55190989226200005</c:v>
                </c:pt>
                <c:pt idx="11925">
                  <c:v>0.99062573236499996</c:v>
                </c:pt>
                <c:pt idx="11926">
                  <c:v>0.92294220665500004</c:v>
                </c:pt>
                <c:pt idx="11927">
                  <c:v>0.73926752364799997</c:v>
                </c:pt>
                <c:pt idx="11928">
                  <c:v>0.88590604026800002</c:v>
                </c:pt>
                <c:pt idx="11929">
                  <c:v>0.97079308020699995</c:v>
                </c:pt>
                <c:pt idx="11930">
                  <c:v>0.79151943462899998</c:v>
                </c:pt>
                <c:pt idx="11931">
                  <c:v>0.62910381543899996</c:v>
                </c:pt>
                <c:pt idx="11932">
                  <c:v>0.784459819053</c:v>
                </c:pt>
                <c:pt idx="11933">
                  <c:v>0.99753086419799997</c:v>
                </c:pt>
                <c:pt idx="11934">
                  <c:v>0.73648241205999998</c:v>
                </c:pt>
                <c:pt idx="11935">
                  <c:v>0.487321711569</c:v>
                </c:pt>
                <c:pt idx="11936">
                  <c:v>0.99102291518999996</c:v>
                </c:pt>
                <c:pt idx="11937">
                  <c:v>0.97961654894000005</c:v>
                </c:pt>
                <c:pt idx="11938">
                  <c:v>0.66682105913199996</c:v>
                </c:pt>
                <c:pt idx="11939">
                  <c:v>0.41338771593099999</c:v>
                </c:pt>
                <c:pt idx="11940">
                  <c:v>0.58402860548299995</c:v>
                </c:pt>
                <c:pt idx="11941">
                  <c:v>0.99330263708699995</c:v>
                </c:pt>
                <c:pt idx="11942">
                  <c:v>0.87938127365499996</c:v>
                </c:pt>
                <c:pt idx="11943">
                  <c:v>0.751931330472</c:v>
                </c:pt>
                <c:pt idx="11944">
                  <c:v>0.99297124600599995</c:v>
                </c:pt>
                <c:pt idx="11945">
                  <c:v>0.93537666174300005</c:v>
                </c:pt>
                <c:pt idx="11946">
                  <c:v>0.66429447852800005</c:v>
                </c:pt>
                <c:pt idx="11947">
                  <c:v>0.90139064475300001</c:v>
                </c:pt>
                <c:pt idx="11948">
                  <c:v>0.75650070550299997</c:v>
                </c:pt>
                <c:pt idx="11949">
                  <c:v>0.95250342935499999</c:v>
                </c:pt>
                <c:pt idx="11950">
                  <c:v>0.65266558966099997</c:v>
                </c:pt>
                <c:pt idx="11951">
                  <c:v>0.85935793841499997</c:v>
                </c:pt>
                <c:pt idx="11952">
                  <c:v>0.99558941459500006</c:v>
                </c:pt>
                <c:pt idx="11953">
                  <c:v>0.76903247980800005</c:v>
                </c:pt>
                <c:pt idx="11954">
                  <c:v>0.68529976530799996</c:v>
                </c:pt>
                <c:pt idx="11955">
                  <c:v>0.98781009409800002</c:v>
                </c:pt>
                <c:pt idx="11956">
                  <c:v>0.78766196093600005</c:v>
                </c:pt>
                <c:pt idx="11957">
                  <c:v>0.54157427937900005</c:v>
                </c:pt>
                <c:pt idx="11958">
                  <c:v>0.76071784646100005</c:v>
                </c:pt>
                <c:pt idx="11959">
                  <c:v>0.89362176628000001</c:v>
                </c:pt>
                <c:pt idx="11960">
                  <c:v>0.992390869043</c:v>
                </c:pt>
                <c:pt idx="11961">
                  <c:v>0.779587040457</c:v>
                </c:pt>
                <c:pt idx="11962">
                  <c:v>0.436</c:v>
                </c:pt>
                <c:pt idx="11963">
                  <c:v>0.99357646083700002</c:v>
                </c:pt>
                <c:pt idx="11964">
                  <c:v>0.78066628153299999</c:v>
                </c:pt>
                <c:pt idx="11965">
                  <c:v>0.51300327489899999</c:v>
                </c:pt>
                <c:pt idx="11966">
                  <c:v>0.99695616883100002</c:v>
                </c:pt>
                <c:pt idx="11967">
                  <c:v>0.97520983798600003</c:v>
                </c:pt>
                <c:pt idx="11968">
                  <c:v>0.62705622391399995</c:v>
                </c:pt>
                <c:pt idx="11969">
                  <c:v>0.85002026753100002</c:v>
                </c:pt>
                <c:pt idx="11970">
                  <c:v>0.63888888888899997</c:v>
                </c:pt>
                <c:pt idx="11971">
                  <c:v>0.99375487900100001</c:v>
                </c:pt>
                <c:pt idx="11972">
                  <c:v>0.70803717878600003</c:v>
                </c:pt>
                <c:pt idx="11973">
                  <c:v>0.63740276234299997</c:v>
                </c:pt>
                <c:pt idx="11974">
                  <c:v>0.99469548133600005</c:v>
                </c:pt>
                <c:pt idx="11975">
                  <c:v>0.71389961390000001</c:v>
                </c:pt>
                <c:pt idx="11976">
                  <c:v>0.90074211502799995</c:v>
                </c:pt>
                <c:pt idx="11977">
                  <c:v>0.64994165694299999</c:v>
                </c:pt>
                <c:pt idx="11978">
                  <c:v>0.99077986938100004</c:v>
                </c:pt>
                <c:pt idx="11979">
                  <c:v>0.988446215139</c:v>
                </c:pt>
                <c:pt idx="11980">
                  <c:v>0.69018867924500005</c:v>
                </c:pt>
                <c:pt idx="11981">
                  <c:v>0.67196717107000004</c:v>
                </c:pt>
                <c:pt idx="11982">
                  <c:v>0.98405859543300001</c:v>
                </c:pt>
                <c:pt idx="11983">
                  <c:v>0.65199240986700002</c:v>
                </c:pt>
                <c:pt idx="11984">
                  <c:v>0.97378551787400003</c:v>
                </c:pt>
                <c:pt idx="11985">
                  <c:v>0.99485702530300002</c:v>
                </c:pt>
                <c:pt idx="11986">
                  <c:v>0.96886042402799999</c:v>
                </c:pt>
                <c:pt idx="11987">
                  <c:v>0.959344660194</c:v>
                </c:pt>
                <c:pt idx="11988">
                  <c:v>0.63174946004300003</c:v>
                </c:pt>
                <c:pt idx="11989">
                  <c:v>0.95651277823600001</c:v>
                </c:pt>
                <c:pt idx="11990">
                  <c:v>0.99679144384999996</c:v>
                </c:pt>
                <c:pt idx="11991">
                  <c:v>0.71387394312100005</c:v>
                </c:pt>
                <c:pt idx="11992">
                  <c:v>0.99035008976700001</c:v>
                </c:pt>
                <c:pt idx="11993">
                  <c:v>0.79090004972700001</c:v>
                </c:pt>
                <c:pt idx="11994">
                  <c:v>0.89001264222499998</c:v>
                </c:pt>
                <c:pt idx="11995">
                  <c:v>0.995755517827</c:v>
                </c:pt>
                <c:pt idx="11996">
                  <c:v>0.98198019802000003</c:v>
                </c:pt>
                <c:pt idx="11997">
                  <c:v>0.98226406831599999</c:v>
                </c:pt>
                <c:pt idx="11998">
                  <c:v>0.82835660580000003</c:v>
                </c:pt>
                <c:pt idx="11999">
                  <c:v>0.54202586206900005</c:v>
                </c:pt>
                <c:pt idx="12000">
                  <c:v>0.99544764795100005</c:v>
                </c:pt>
                <c:pt idx="12001">
                  <c:v>0.811717974181</c:v>
                </c:pt>
                <c:pt idx="12002">
                  <c:v>0.99546240276599995</c:v>
                </c:pt>
                <c:pt idx="12003">
                  <c:v>0.88693511517500001</c:v>
                </c:pt>
                <c:pt idx="12004">
                  <c:v>0.99271324474900002</c:v>
                </c:pt>
                <c:pt idx="12005">
                  <c:v>0.97664590747299995</c:v>
                </c:pt>
                <c:pt idx="12006">
                  <c:v>0.99370220422900002</c:v>
                </c:pt>
                <c:pt idx="12007">
                  <c:v>0.72738719832099996</c:v>
                </c:pt>
                <c:pt idx="12008">
                  <c:v>0.98388979687099998</c:v>
                </c:pt>
                <c:pt idx="12009">
                  <c:v>0.86875653082500004</c:v>
                </c:pt>
                <c:pt idx="12010">
                  <c:v>0.9873659118</c:v>
                </c:pt>
                <c:pt idx="12011">
                  <c:v>0.69761273209499997</c:v>
                </c:pt>
                <c:pt idx="12012">
                  <c:v>0.92410044977500005</c:v>
                </c:pt>
                <c:pt idx="12013">
                  <c:v>0.97502944640800004</c:v>
                </c:pt>
                <c:pt idx="12014">
                  <c:v>0.588193456615</c:v>
                </c:pt>
                <c:pt idx="12015">
                  <c:v>0.99371946964400004</c:v>
                </c:pt>
                <c:pt idx="12016">
                  <c:v>0.90434427901299996</c:v>
                </c:pt>
                <c:pt idx="12017">
                  <c:v>0.98994285714300001</c:v>
                </c:pt>
                <c:pt idx="12018">
                  <c:v>0.94692144373700005</c:v>
                </c:pt>
                <c:pt idx="12019">
                  <c:v>0.98861259586299999</c:v>
                </c:pt>
                <c:pt idx="12020">
                  <c:v>0.99311610830700003</c:v>
                </c:pt>
                <c:pt idx="12021">
                  <c:v>0.98554382744400004</c:v>
                </c:pt>
                <c:pt idx="12022">
                  <c:v>0.85774767146499997</c:v>
                </c:pt>
                <c:pt idx="12023">
                  <c:v>0.70580686557600003</c:v>
                </c:pt>
                <c:pt idx="12024">
                  <c:v>0.98778359511299996</c:v>
                </c:pt>
                <c:pt idx="12025">
                  <c:v>0.76903302353199998</c:v>
                </c:pt>
                <c:pt idx="12026">
                  <c:v>0.99307479224399997</c:v>
                </c:pt>
                <c:pt idx="12027">
                  <c:v>0.55449189985299996</c:v>
                </c:pt>
                <c:pt idx="12028">
                  <c:v>0.99338999055699995</c:v>
                </c:pt>
                <c:pt idx="12029">
                  <c:v>0.93953171175299999</c:v>
                </c:pt>
                <c:pt idx="12030">
                  <c:v>0.88880353370499998</c:v>
                </c:pt>
                <c:pt idx="12031">
                  <c:v>0.98832400875699999</c:v>
                </c:pt>
                <c:pt idx="12032">
                  <c:v>0.99485167933300001</c:v>
                </c:pt>
                <c:pt idx="12033">
                  <c:v>0.76203618521899996</c:v>
                </c:pt>
                <c:pt idx="12034">
                  <c:v>0.68566922037</c:v>
                </c:pt>
                <c:pt idx="12035">
                  <c:v>0.98818606940700005</c:v>
                </c:pt>
                <c:pt idx="12036">
                  <c:v>0.97735920852400004</c:v>
                </c:pt>
                <c:pt idx="12037">
                  <c:v>0.98328343313400002</c:v>
                </c:pt>
                <c:pt idx="12038">
                  <c:v>0.65820192504599995</c:v>
                </c:pt>
                <c:pt idx="12039">
                  <c:v>0.58291991495399997</c:v>
                </c:pt>
                <c:pt idx="12040">
                  <c:v>0.95018404907999998</c:v>
                </c:pt>
                <c:pt idx="12041">
                  <c:v>0.99438489024999999</c:v>
                </c:pt>
                <c:pt idx="12042">
                  <c:v>0.78404082579400003</c:v>
                </c:pt>
                <c:pt idx="12043">
                  <c:v>0.76983002832900005</c:v>
                </c:pt>
                <c:pt idx="12044">
                  <c:v>0.78198567042</c:v>
                </c:pt>
                <c:pt idx="12045">
                  <c:v>0.99434876211000001</c:v>
                </c:pt>
                <c:pt idx="12046">
                  <c:v>0.93914053426199995</c:v>
                </c:pt>
                <c:pt idx="12047">
                  <c:v>0.68675006382399995</c:v>
                </c:pt>
                <c:pt idx="12048">
                  <c:v>0.84356287425099996</c:v>
                </c:pt>
                <c:pt idx="12049">
                  <c:v>0.98931214031199999</c:v>
                </c:pt>
                <c:pt idx="12050">
                  <c:v>0.81480594154300001</c:v>
                </c:pt>
                <c:pt idx="12051">
                  <c:v>0.47312641937900002</c:v>
                </c:pt>
                <c:pt idx="12052">
                  <c:v>0.83440638681400003</c:v>
                </c:pt>
                <c:pt idx="12053">
                  <c:v>0.79319371727700005</c:v>
                </c:pt>
                <c:pt idx="12054">
                  <c:v>0.60018256503900003</c:v>
                </c:pt>
                <c:pt idx="12055">
                  <c:v>0.62266637381900003</c:v>
                </c:pt>
                <c:pt idx="12056">
                  <c:v>0.53040073698800005</c:v>
                </c:pt>
                <c:pt idx="12057">
                  <c:v>0.53584995251699996</c:v>
                </c:pt>
                <c:pt idx="12058">
                  <c:v>0.62378288792199998</c:v>
                </c:pt>
                <c:pt idx="12059">
                  <c:v>0.597902097902</c:v>
                </c:pt>
                <c:pt idx="12060">
                  <c:v>0.74942396313399995</c:v>
                </c:pt>
                <c:pt idx="12061">
                  <c:v>0.45666235446300002</c:v>
                </c:pt>
                <c:pt idx="12062">
                  <c:v>0.72831050228299998</c:v>
                </c:pt>
                <c:pt idx="12063">
                  <c:v>0.74348089751400004</c:v>
                </c:pt>
                <c:pt idx="12064">
                  <c:v>0.77865786578700003</c:v>
                </c:pt>
                <c:pt idx="12065">
                  <c:v>0.68835068054399995</c:v>
                </c:pt>
                <c:pt idx="12066">
                  <c:v>0.969738651994</c:v>
                </c:pt>
                <c:pt idx="12067">
                  <c:v>0.85363954846199996</c:v>
                </c:pt>
                <c:pt idx="12068">
                  <c:v>0.99580017683499999</c:v>
                </c:pt>
                <c:pt idx="12069">
                  <c:v>0.88956097561000003</c:v>
                </c:pt>
                <c:pt idx="12070">
                  <c:v>0.98749410099099999</c:v>
                </c:pt>
                <c:pt idx="12071">
                  <c:v>0.99255751014899996</c:v>
                </c:pt>
                <c:pt idx="12072">
                  <c:v>0.88375703473699996</c:v>
                </c:pt>
                <c:pt idx="12073">
                  <c:v>0.98372601408799998</c:v>
                </c:pt>
                <c:pt idx="12074">
                  <c:v>0.99403122130400001</c:v>
                </c:pt>
                <c:pt idx="12075">
                  <c:v>0.92828282828300002</c:v>
                </c:pt>
                <c:pt idx="12076">
                  <c:v>0.98060941828299997</c:v>
                </c:pt>
                <c:pt idx="12077">
                  <c:v>0.98281960586200001</c:v>
                </c:pt>
                <c:pt idx="12078">
                  <c:v>0.99154135338299998</c:v>
                </c:pt>
                <c:pt idx="12079">
                  <c:v>0.98338094001599996</c:v>
                </c:pt>
                <c:pt idx="12080">
                  <c:v>0.98645540505999996</c:v>
                </c:pt>
                <c:pt idx="12081">
                  <c:v>0.987614565271</c:v>
                </c:pt>
                <c:pt idx="12082">
                  <c:v>0.99217527386500004</c:v>
                </c:pt>
                <c:pt idx="12083">
                  <c:v>0.97459062676499997</c:v>
                </c:pt>
                <c:pt idx="12084">
                  <c:v>0.99179487179500003</c:v>
                </c:pt>
                <c:pt idx="12085">
                  <c:v>0.98643216080399998</c:v>
                </c:pt>
                <c:pt idx="12086">
                  <c:v>0.98653198653200003</c:v>
                </c:pt>
                <c:pt idx="12087">
                  <c:v>0.99002612206100005</c:v>
                </c:pt>
                <c:pt idx="12088">
                  <c:v>0.98383733055300004</c:v>
                </c:pt>
                <c:pt idx="12089">
                  <c:v>0.99263959390900003</c:v>
                </c:pt>
                <c:pt idx="12090">
                  <c:v>0.98832048586800003</c:v>
                </c:pt>
                <c:pt idx="12091">
                  <c:v>0.98868718758200003</c:v>
                </c:pt>
                <c:pt idx="12092">
                  <c:v>0.997068062827</c:v>
                </c:pt>
                <c:pt idx="12093">
                  <c:v>0.97033342084499996</c:v>
                </c:pt>
                <c:pt idx="12094">
                  <c:v>0.98198648986699999</c:v>
                </c:pt>
                <c:pt idx="12095">
                  <c:v>0.98110355253199999</c:v>
                </c:pt>
                <c:pt idx="12096">
                  <c:v>0.97940768162900005</c:v>
                </c:pt>
                <c:pt idx="12097">
                  <c:v>0.97571464710300004</c:v>
                </c:pt>
                <c:pt idx="12098">
                  <c:v>0.99223015539699999</c:v>
                </c:pt>
                <c:pt idx="12099">
                  <c:v>0.97759237187100001</c:v>
                </c:pt>
                <c:pt idx="12100">
                  <c:v>0.99555994079900001</c:v>
                </c:pt>
                <c:pt idx="12101">
                  <c:v>0.98081477972499997</c:v>
                </c:pt>
                <c:pt idx="12102">
                  <c:v>0.97402918624799995</c:v>
                </c:pt>
                <c:pt idx="12103">
                  <c:v>0.98808453237399996</c:v>
                </c:pt>
                <c:pt idx="12104">
                  <c:v>0.98904109589</c:v>
                </c:pt>
                <c:pt idx="12105">
                  <c:v>0.99013657056100002</c:v>
                </c:pt>
                <c:pt idx="12106">
                  <c:v>0.988985868662</c:v>
                </c:pt>
                <c:pt idx="12107">
                  <c:v>0.97993638365500002</c:v>
                </c:pt>
                <c:pt idx="12108">
                  <c:v>0.98976023976000005</c:v>
                </c:pt>
                <c:pt idx="12109">
                  <c:v>0.98976982097199995</c:v>
                </c:pt>
                <c:pt idx="12110">
                  <c:v>0.98027314112300001</c:v>
                </c:pt>
                <c:pt idx="12111">
                  <c:v>0.96111254184899997</c:v>
                </c:pt>
                <c:pt idx="12112">
                  <c:v>0.99260089686099995</c:v>
                </c:pt>
                <c:pt idx="12113">
                  <c:v>0.997242416646</c:v>
                </c:pt>
                <c:pt idx="12114">
                  <c:v>0.98376113148199995</c:v>
                </c:pt>
                <c:pt idx="12115">
                  <c:v>0.99086870681100003</c:v>
                </c:pt>
                <c:pt idx="12116">
                  <c:v>0.983320095314</c:v>
                </c:pt>
                <c:pt idx="12117">
                  <c:v>0.93647912885700002</c:v>
                </c:pt>
                <c:pt idx="12118">
                  <c:v>0.98780487804899997</c:v>
                </c:pt>
                <c:pt idx="12119">
                  <c:v>0.99021123132400002</c:v>
                </c:pt>
                <c:pt idx="12120">
                  <c:v>0.99635606455000003</c:v>
                </c:pt>
                <c:pt idx="12121">
                  <c:v>0.98877305533299997</c:v>
                </c:pt>
                <c:pt idx="12122">
                  <c:v>0.98778544875200003</c:v>
                </c:pt>
                <c:pt idx="12123">
                  <c:v>0.88864522417199998</c:v>
                </c:pt>
                <c:pt idx="12124">
                  <c:v>0.99356995884800003</c:v>
                </c:pt>
                <c:pt idx="12125">
                  <c:v>0.98676957001099996</c:v>
                </c:pt>
                <c:pt idx="12126">
                  <c:v>0.99456521739100001</c:v>
                </c:pt>
                <c:pt idx="12127">
                  <c:v>0.99078787878800001</c:v>
                </c:pt>
                <c:pt idx="12128">
                  <c:v>0.98144977168900005</c:v>
                </c:pt>
                <c:pt idx="12129">
                  <c:v>0.986909504838</c:v>
                </c:pt>
                <c:pt idx="12130">
                  <c:v>0.68683544303800004</c:v>
                </c:pt>
                <c:pt idx="12131">
                  <c:v>0.98895809739499996</c:v>
                </c:pt>
                <c:pt idx="12132">
                  <c:v>0.98867568417700002</c:v>
                </c:pt>
                <c:pt idx="12133">
                  <c:v>0.98922852983999998</c:v>
                </c:pt>
                <c:pt idx="12134">
                  <c:v>0.99441652707999995</c:v>
                </c:pt>
                <c:pt idx="12135">
                  <c:v>0.42390758412899998</c:v>
                </c:pt>
                <c:pt idx="12136">
                  <c:v>0.99540863177200001</c:v>
                </c:pt>
                <c:pt idx="12137">
                  <c:v>0.988480697385</c:v>
                </c:pt>
                <c:pt idx="12138">
                  <c:v>0.97233201580999995</c:v>
                </c:pt>
                <c:pt idx="12139">
                  <c:v>0.98640132670000003</c:v>
                </c:pt>
                <c:pt idx="12140">
                  <c:v>0.99214659685899997</c:v>
                </c:pt>
                <c:pt idx="12141">
                  <c:v>0.99653870358700003</c:v>
                </c:pt>
                <c:pt idx="12142">
                  <c:v>0.98924029996700003</c:v>
                </c:pt>
                <c:pt idx="12143">
                  <c:v>0.99259781459300001</c:v>
                </c:pt>
                <c:pt idx="12144">
                  <c:v>0.83518850987399995</c:v>
                </c:pt>
                <c:pt idx="12145">
                  <c:v>0.48413793103399999</c:v>
                </c:pt>
                <c:pt idx="12146">
                  <c:v>0.991337491337</c:v>
                </c:pt>
                <c:pt idx="12147">
                  <c:v>0.97796242774599995</c:v>
                </c:pt>
                <c:pt idx="12148">
                  <c:v>0.99938137952399997</c:v>
                </c:pt>
                <c:pt idx="12149">
                  <c:v>0.98293636686800001</c:v>
                </c:pt>
                <c:pt idx="12150">
                  <c:v>0.98699851411600004</c:v>
                </c:pt>
                <c:pt idx="12151">
                  <c:v>0.995520330806</c:v>
                </c:pt>
                <c:pt idx="12152">
                  <c:v>0.65836653386499999</c:v>
                </c:pt>
                <c:pt idx="12153">
                  <c:v>0.54577464788700003</c:v>
                </c:pt>
                <c:pt idx="12154">
                  <c:v>0.99507215769099999</c:v>
                </c:pt>
                <c:pt idx="12155">
                  <c:v>0.98517969618400003</c:v>
                </c:pt>
                <c:pt idx="12156">
                  <c:v>0.99373557533800005</c:v>
                </c:pt>
                <c:pt idx="12157">
                  <c:v>0.62850398347600001</c:v>
                </c:pt>
                <c:pt idx="12158">
                  <c:v>0.98933649289100001</c:v>
                </c:pt>
                <c:pt idx="12159">
                  <c:v>0.98878923766799998</c:v>
                </c:pt>
                <c:pt idx="12160">
                  <c:v>0.98641509433999996</c:v>
                </c:pt>
                <c:pt idx="12161">
                  <c:v>0.57926634768700003</c:v>
                </c:pt>
                <c:pt idx="12162">
                  <c:v>0.99590469099000001</c:v>
                </c:pt>
                <c:pt idx="12163">
                  <c:v>0.99514731369200005</c:v>
                </c:pt>
                <c:pt idx="12164">
                  <c:v>0.99419504644000001</c:v>
                </c:pt>
                <c:pt idx="12165">
                  <c:v>0.94295028524900004</c:v>
                </c:pt>
                <c:pt idx="12166">
                  <c:v>0.99253438113900005</c:v>
                </c:pt>
                <c:pt idx="12167">
                  <c:v>0.99427609427600006</c:v>
                </c:pt>
                <c:pt idx="12168">
                  <c:v>0.974317817014</c:v>
                </c:pt>
                <c:pt idx="12169">
                  <c:v>0.98619246861900001</c:v>
                </c:pt>
                <c:pt idx="12170">
                  <c:v>0.99613451874799996</c:v>
                </c:pt>
                <c:pt idx="12171">
                  <c:v>0.58971061093199995</c:v>
                </c:pt>
                <c:pt idx="12172">
                  <c:v>0.99160305343499999</c:v>
                </c:pt>
                <c:pt idx="12173">
                  <c:v>0.80344951491200001</c:v>
                </c:pt>
                <c:pt idx="12174">
                  <c:v>0.99206978588399997</c:v>
                </c:pt>
                <c:pt idx="12175">
                  <c:v>0.98323793949299998</c:v>
                </c:pt>
                <c:pt idx="12176">
                  <c:v>0.99716009939700001</c:v>
                </c:pt>
                <c:pt idx="12177">
                  <c:v>0.98271798900200003</c:v>
                </c:pt>
                <c:pt idx="12178">
                  <c:v>0.99484331614400001</c:v>
                </c:pt>
                <c:pt idx="12179">
                  <c:v>0.98136382888600004</c:v>
                </c:pt>
                <c:pt idx="12180">
                  <c:v>0.5</c:v>
                </c:pt>
                <c:pt idx="12181">
                  <c:v>0.63534599728600005</c:v>
                </c:pt>
                <c:pt idx="12182">
                  <c:v>0.99238476953900001</c:v>
                </c:pt>
                <c:pt idx="12183">
                  <c:v>0.99337231968799999</c:v>
                </c:pt>
                <c:pt idx="12184">
                  <c:v>0.98916408668699995</c:v>
                </c:pt>
                <c:pt idx="12185">
                  <c:v>0.99145994306600005</c:v>
                </c:pt>
                <c:pt idx="12186">
                  <c:v>0.99776785714299998</c:v>
                </c:pt>
                <c:pt idx="12187">
                  <c:v>0.99465648855</c:v>
                </c:pt>
                <c:pt idx="12188">
                  <c:v>0.68731754784300003</c:v>
                </c:pt>
                <c:pt idx="12189">
                  <c:v>0.98928146089699998</c:v>
                </c:pt>
                <c:pt idx="12190">
                  <c:v>0.99632623071299997</c:v>
                </c:pt>
                <c:pt idx="12191">
                  <c:v>0.99342585829100005</c:v>
                </c:pt>
                <c:pt idx="12192">
                  <c:v>0.93401915572899996</c:v>
                </c:pt>
                <c:pt idx="12193">
                  <c:v>0.99043062200999998</c:v>
                </c:pt>
                <c:pt idx="12194">
                  <c:v>0.98942997357499995</c:v>
                </c:pt>
                <c:pt idx="12195">
                  <c:v>0.99675535366599999</c:v>
                </c:pt>
                <c:pt idx="12196">
                  <c:v>0.64007976071799999</c:v>
                </c:pt>
                <c:pt idx="12197">
                  <c:v>0.96023564064800004</c:v>
                </c:pt>
                <c:pt idx="12198">
                  <c:v>0.98936170212800001</c:v>
                </c:pt>
                <c:pt idx="12199">
                  <c:v>0.982727599856</c:v>
                </c:pt>
                <c:pt idx="12200">
                  <c:v>0.81408450704199997</c:v>
                </c:pt>
                <c:pt idx="12201">
                  <c:v>0.99233449477400004</c:v>
                </c:pt>
                <c:pt idx="12202">
                  <c:v>0.99286926994900004</c:v>
                </c:pt>
                <c:pt idx="12203">
                  <c:v>0.988836874325</c:v>
                </c:pt>
                <c:pt idx="12204">
                  <c:v>0.98821603928000001</c:v>
                </c:pt>
                <c:pt idx="12205">
                  <c:v>0.98663548279299995</c:v>
                </c:pt>
                <c:pt idx="12206">
                  <c:v>0.99316005472000002</c:v>
                </c:pt>
                <c:pt idx="12207">
                  <c:v>0.66975982532800005</c:v>
                </c:pt>
                <c:pt idx="12208">
                  <c:v>0.99626865671599996</c:v>
                </c:pt>
                <c:pt idx="12209">
                  <c:v>0.99162479061999997</c:v>
                </c:pt>
                <c:pt idx="12210">
                  <c:v>0.99098819142299999</c:v>
                </c:pt>
                <c:pt idx="12211">
                  <c:v>0.99526066350700004</c:v>
                </c:pt>
                <c:pt idx="12212">
                  <c:v>0.99842221520999996</c:v>
                </c:pt>
                <c:pt idx="12213">
                  <c:v>0.99504490554400005</c:v>
                </c:pt>
                <c:pt idx="12214">
                  <c:v>0.99206582427300005</c:v>
                </c:pt>
                <c:pt idx="12215">
                  <c:v>0.55174525413300002</c:v>
                </c:pt>
                <c:pt idx="12216">
                  <c:v>0.99255813953500005</c:v>
                </c:pt>
                <c:pt idx="12217">
                  <c:v>0.99142584947599999</c:v>
                </c:pt>
                <c:pt idx="12218">
                  <c:v>0.990873136599</c:v>
                </c:pt>
                <c:pt idx="12219">
                  <c:v>0.98584488351499999</c:v>
                </c:pt>
                <c:pt idx="12220">
                  <c:v>0.99234537660699995</c:v>
                </c:pt>
                <c:pt idx="12221">
                  <c:v>0.99534306116100002</c:v>
                </c:pt>
                <c:pt idx="12222">
                  <c:v>0.99301513387700002</c:v>
                </c:pt>
                <c:pt idx="12223">
                  <c:v>0.997293233083</c:v>
                </c:pt>
                <c:pt idx="12224">
                  <c:v>0.99284158107700005</c:v>
                </c:pt>
                <c:pt idx="12225">
                  <c:v>0.97281739686599999</c:v>
                </c:pt>
                <c:pt idx="12226">
                  <c:v>0.99587824984100004</c:v>
                </c:pt>
                <c:pt idx="12227">
                  <c:v>0.63030967388299997</c:v>
                </c:pt>
                <c:pt idx="12228">
                  <c:v>0.30995475113100002</c:v>
                </c:pt>
                <c:pt idx="12229">
                  <c:v>0.99187753826900005</c:v>
                </c:pt>
                <c:pt idx="12230">
                  <c:v>0.988330341113</c:v>
                </c:pt>
                <c:pt idx="12231">
                  <c:v>0.99794841735100004</c:v>
                </c:pt>
                <c:pt idx="12232">
                  <c:v>0.99120603015099995</c:v>
                </c:pt>
                <c:pt idx="12233">
                  <c:v>0.99185718759800001</c:v>
                </c:pt>
                <c:pt idx="12234">
                  <c:v>0.991275899673</c:v>
                </c:pt>
                <c:pt idx="12235">
                  <c:v>0.48611111111100003</c:v>
                </c:pt>
                <c:pt idx="12236">
                  <c:v>0.99077207013199997</c:v>
                </c:pt>
                <c:pt idx="12237">
                  <c:v>0.99533001245300001</c:v>
                </c:pt>
                <c:pt idx="12238">
                  <c:v>0.99791728652199996</c:v>
                </c:pt>
                <c:pt idx="12239">
                  <c:v>0.99467298017200001</c:v>
                </c:pt>
                <c:pt idx="12240">
                  <c:v>0.99411400247799997</c:v>
                </c:pt>
                <c:pt idx="12241">
                  <c:v>0.990072202166</c:v>
                </c:pt>
                <c:pt idx="12242">
                  <c:v>0.98897553105699998</c:v>
                </c:pt>
                <c:pt idx="12243">
                  <c:v>0.83093771389500004</c:v>
                </c:pt>
                <c:pt idx="12244">
                  <c:v>0.98813056379800002</c:v>
                </c:pt>
                <c:pt idx="12245">
                  <c:v>0.98895705521499999</c:v>
                </c:pt>
                <c:pt idx="12246">
                  <c:v>0.99477200116200004</c:v>
                </c:pt>
                <c:pt idx="12247">
                  <c:v>0.95658110322199996</c:v>
                </c:pt>
                <c:pt idx="12248">
                  <c:v>0.80308064029000004</c:v>
                </c:pt>
                <c:pt idx="12249">
                  <c:v>0.99597006332799998</c:v>
                </c:pt>
                <c:pt idx="12250">
                  <c:v>0.99345692475500003</c:v>
                </c:pt>
                <c:pt idx="12251">
                  <c:v>0.96948034094000002</c:v>
                </c:pt>
                <c:pt idx="12252">
                  <c:v>0.98556511056499996</c:v>
                </c:pt>
                <c:pt idx="12253">
                  <c:v>0.99369266055000005</c:v>
                </c:pt>
                <c:pt idx="12254">
                  <c:v>0.60828120345500003</c:v>
                </c:pt>
                <c:pt idx="12255">
                  <c:v>0.70384846662699996</c:v>
                </c:pt>
                <c:pt idx="12256">
                  <c:v>0.993207324276</c:v>
                </c:pt>
                <c:pt idx="12257">
                  <c:v>0.99544602196599996</c:v>
                </c:pt>
                <c:pt idx="12258">
                  <c:v>0.91604734379300001</c:v>
                </c:pt>
                <c:pt idx="12259">
                  <c:v>0.99071494893199996</c:v>
                </c:pt>
                <c:pt idx="12260">
                  <c:v>0.98819229687900001</c:v>
                </c:pt>
                <c:pt idx="12261">
                  <c:v>0.99713603818600005</c:v>
                </c:pt>
                <c:pt idx="12262">
                  <c:v>0.75</c:v>
                </c:pt>
                <c:pt idx="12263">
                  <c:v>0.86462507155099999</c:v>
                </c:pt>
                <c:pt idx="12264">
                  <c:v>0.96570950655099996</c:v>
                </c:pt>
                <c:pt idx="12265">
                  <c:v>0.99648682559599999</c:v>
                </c:pt>
                <c:pt idx="12266">
                  <c:v>0.93186274509800004</c:v>
                </c:pt>
                <c:pt idx="12267">
                  <c:v>0.82207323362600004</c:v>
                </c:pt>
                <c:pt idx="12268">
                  <c:v>0.93880560334200003</c:v>
                </c:pt>
                <c:pt idx="12269">
                  <c:v>0.99778516057599997</c:v>
                </c:pt>
                <c:pt idx="12270">
                  <c:v>0.62400364381700002</c:v>
                </c:pt>
                <c:pt idx="12271">
                  <c:v>0.85364077669899996</c:v>
                </c:pt>
                <c:pt idx="12272">
                  <c:v>0.98272334621500002</c:v>
                </c:pt>
                <c:pt idx="12273">
                  <c:v>0.76612209802200004</c:v>
                </c:pt>
                <c:pt idx="12274">
                  <c:v>0.56575114440300001</c:v>
                </c:pt>
                <c:pt idx="12275">
                  <c:v>0.94780097734299995</c:v>
                </c:pt>
                <c:pt idx="12276">
                  <c:v>0.99540325950700004</c:v>
                </c:pt>
                <c:pt idx="12277">
                  <c:v>0.79975328947400004</c:v>
                </c:pt>
                <c:pt idx="12278">
                  <c:v>0.89252887108199996</c:v>
                </c:pt>
                <c:pt idx="12279">
                  <c:v>0.96923076923100004</c:v>
                </c:pt>
                <c:pt idx="12280">
                  <c:v>0.65254566653699997</c:v>
                </c:pt>
                <c:pt idx="12281">
                  <c:v>0.99233252623099999</c:v>
                </c:pt>
                <c:pt idx="12282">
                  <c:v>0.80394454208199995</c:v>
                </c:pt>
                <c:pt idx="12283">
                  <c:v>0.74805725971399994</c:v>
                </c:pt>
                <c:pt idx="12284">
                  <c:v>0.99548810500399998</c:v>
                </c:pt>
                <c:pt idx="12285">
                  <c:v>0.81524249422600004</c:v>
                </c:pt>
                <c:pt idx="12286">
                  <c:v>0.80800169347999995</c:v>
                </c:pt>
                <c:pt idx="12287">
                  <c:v>0.86118858614000005</c:v>
                </c:pt>
                <c:pt idx="12288">
                  <c:v>0.99523620484300002</c:v>
                </c:pt>
                <c:pt idx="12289">
                  <c:v>0.82645502645500002</c:v>
                </c:pt>
                <c:pt idx="12290">
                  <c:v>0.87152403535199996</c:v>
                </c:pt>
                <c:pt idx="12291">
                  <c:v>0.71256739941900005</c:v>
                </c:pt>
                <c:pt idx="12292">
                  <c:v>0.44633943427599998</c:v>
                </c:pt>
                <c:pt idx="12293">
                  <c:v>0.86632186194500005</c:v>
                </c:pt>
                <c:pt idx="12294">
                  <c:v>0.764068845484</c:v>
                </c:pt>
                <c:pt idx="12295">
                  <c:v>0.77690920024099996</c:v>
                </c:pt>
                <c:pt idx="12296">
                  <c:v>0.53337093438600003</c:v>
                </c:pt>
                <c:pt idx="12297">
                  <c:v>0.99384615384599995</c:v>
                </c:pt>
                <c:pt idx="12298">
                  <c:v>0.880050240737</c:v>
                </c:pt>
                <c:pt idx="12299">
                  <c:v>0.85283687943300002</c:v>
                </c:pt>
                <c:pt idx="12300">
                  <c:v>0.66359092656700003</c:v>
                </c:pt>
                <c:pt idx="12301">
                  <c:v>0.70067530571299996</c:v>
                </c:pt>
                <c:pt idx="12302">
                  <c:v>0.99601737871100005</c:v>
                </c:pt>
                <c:pt idx="12303">
                  <c:v>0.79827484806899995</c:v>
                </c:pt>
                <c:pt idx="12304">
                  <c:v>0.54451008351999997</c:v>
                </c:pt>
                <c:pt idx="12305">
                  <c:v>0.94695062923499995</c:v>
                </c:pt>
                <c:pt idx="12306">
                  <c:v>0.697214217099</c:v>
                </c:pt>
                <c:pt idx="12307">
                  <c:v>0.67367346938799999</c:v>
                </c:pt>
                <c:pt idx="12308">
                  <c:v>0.83278755628300005</c:v>
                </c:pt>
                <c:pt idx="12309">
                  <c:v>0.99923503538000003</c:v>
                </c:pt>
                <c:pt idx="12310">
                  <c:v>0.68810956629999998</c:v>
                </c:pt>
                <c:pt idx="12311">
                  <c:v>0.573372781065</c:v>
                </c:pt>
                <c:pt idx="12312">
                  <c:v>0.80236139630400005</c:v>
                </c:pt>
                <c:pt idx="12313">
                  <c:v>0.77429849532299999</c:v>
                </c:pt>
                <c:pt idx="12314">
                  <c:v>0.56908212560399996</c:v>
                </c:pt>
                <c:pt idx="12315">
                  <c:v>0.88079161816100005</c:v>
                </c:pt>
                <c:pt idx="12316">
                  <c:v>0.55991735537200005</c:v>
                </c:pt>
                <c:pt idx="12317">
                  <c:v>0.99465769687399996</c:v>
                </c:pt>
                <c:pt idx="12318">
                  <c:v>0.76972375690600003</c:v>
                </c:pt>
                <c:pt idx="12319">
                  <c:v>0.59432176656199998</c:v>
                </c:pt>
                <c:pt idx="12320">
                  <c:v>0.51737737244299997</c:v>
                </c:pt>
                <c:pt idx="12321">
                  <c:v>0.545271178844</c:v>
                </c:pt>
                <c:pt idx="12322">
                  <c:v>0.82474012474000002</c:v>
                </c:pt>
                <c:pt idx="12323">
                  <c:v>0.80094228504099996</c:v>
                </c:pt>
                <c:pt idx="12324">
                  <c:v>0.72912757973700004</c:v>
                </c:pt>
                <c:pt idx="12325">
                  <c:v>0.61211699164300004</c:v>
                </c:pt>
                <c:pt idx="12326">
                  <c:v>0.77978620019400002</c:v>
                </c:pt>
                <c:pt idx="12327">
                  <c:v>0.625601099153</c:v>
                </c:pt>
                <c:pt idx="12328">
                  <c:v>0.99708585518899995</c:v>
                </c:pt>
                <c:pt idx="12329">
                  <c:v>0.34941329856600001</c:v>
                </c:pt>
                <c:pt idx="12330">
                  <c:v>0.70658246295799998</c:v>
                </c:pt>
                <c:pt idx="12331">
                  <c:v>0.58300803673900004</c:v>
                </c:pt>
                <c:pt idx="12332">
                  <c:v>0.248059399258</c:v>
                </c:pt>
                <c:pt idx="12333">
                  <c:v>0.538117647059</c:v>
                </c:pt>
                <c:pt idx="12334">
                  <c:v>0.99225865209499997</c:v>
                </c:pt>
                <c:pt idx="12335">
                  <c:v>0.41743503772000001</c:v>
                </c:pt>
                <c:pt idx="12336">
                  <c:v>0.73500361358699995</c:v>
                </c:pt>
                <c:pt idx="12337">
                  <c:v>0.46047216807500002</c:v>
                </c:pt>
                <c:pt idx="12338">
                  <c:v>0.14589104339799999</c:v>
                </c:pt>
                <c:pt idx="12339">
                  <c:v>0.462251655629</c:v>
                </c:pt>
                <c:pt idx="12340">
                  <c:v>0.57534611288600002</c:v>
                </c:pt>
                <c:pt idx="12341">
                  <c:v>0.95990566037699998</c:v>
                </c:pt>
                <c:pt idx="12342">
                  <c:v>0.118583008106</c:v>
                </c:pt>
                <c:pt idx="12343">
                  <c:v>0.84403876493100005</c:v>
                </c:pt>
                <c:pt idx="12344">
                  <c:v>0.79668049792499995</c:v>
                </c:pt>
                <c:pt idx="12345">
                  <c:v>0.661538461538</c:v>
                </c:pt>
                <c:pt idx="12346">
                  <c:v>0.99432205314599997</c:v>
                </c:pt>
                <c:pt idx="12347">
                  <c:v>0.23233333333299999</c:v>
                </c:pt>
                <c:pt idx="12348">
                  <c:v>0.33770491803300001</c:v>
                </c:pt>
                <c:pt idx="12349">
                  <c:v>0.77596936333199995</c:v>
                </c:pt>
                <c:pt idx="12350">
                  <c:v>0.82656395891699996</c:v>
                </c:pt>
                <c:pt idx="12351">
                  <c:v>0.38212526389899998</c:v>
                </c:pt>
                <c:pt idx="12352">
                  <c:v>0.67836538461499996</c:v>
                </c:pt>
                <c:pt idx="12353">
                  <c:v>0.56398583712700001</c:v>
                </c:pt>
                <c:pt idx="12354">
                  <c:v>0.97081623347000001</c:v>
                </c:pt>
                <c:pt idx="12355">
                  <c:v>0.25349233390100001</c:v>
                </c:pt>
                <c:pt idx="12356">
                  <c:v>0.298449612403</c:v>
                </c:pt>
                <c:pt idx="12357">
                  <c:v>0.84997399896000003</c:v>
                </c:pt>
                <c:pt idx="12358">
                  <c:v>0.74521317334699999</c:v>
                </c:pt>
                <c:pt idx="12359">
                  <c:v>0.56024579214500003</c:v>
                </c:pt>
                <c:pt idx="12360">
                  <c:v>0.64827586206900001</c:v>
                </c:pt>
                <c:pt idx="12361">
                  <c:v>0.11200459506</c:v>
                </c:pt>
                <c:pt idx="12362">
                  <c:v>0.56723084156100001</c:v>
                </c:pt>
                <c:pt idx="12363">
                  <c:v>0.64126250962300002</c:v>
                </c:pt>
                <c:pt idx="12364">
                  <c:v>0.83438969535899998</c:v>
                </c:pt>
                <c:pt idx="12365">
                  <c:v>0.801099348534</c:v>
                </c:pt>
                <c:pt idx="12366">
                  <c:v>0.63098388260799998</c:v>
                </c:pt>
                <c:pt idx="12367">
                  <c:v>0.57839643652600004</c:v>
                </c:pt>
                <c:pt idx="12368">
                  <c:v>0.93971703916299998</c:v>
                </c:pt>
                <c:pt idx="12369">
                  <c:v>0.16080077494299999</c:v>
                </c:pt>
                <c:pt idx="12370">
                  <c:v>0.80356357237099996</c:v>
                </c:pt>
                <c:pt idx="12371">
                  <c:v>0.68192032686399995</c:v>
                </c:pt>
                <c:pt idx="12372">
                  <c:v>0.80114810562600003</c:v>
                </c:pt>
                <c:pt idx="12373">
                  <c:v>0.96363978899799996</c:v>
                </c:pt>
                <c:pt idx="12374">
                  <c:v>0.177594728171</c:v>
                </c:pt>
                <c:pt idx="12375">
                  <c:v>0.67867216315900003</c:v>
                </c:pt>
                <c:pt idx="12376">
                  <c:v>0.93570394872899998</c:v>
                </c:pt>
                <c:pt idx="12377">
                  <c:v>0.60774371975100006</c:v>
                </c:pt>
                <c:pt idx="12378">
                  <c:v>0.820592134335</c:v>
                </c:pt>
                <c:pt idx="12379">
                  <c:v>0.72065242361600002</c:v>
                </c:pt>
                <c:pt idx="12380">
                  <c:v>0.61121365943700001</c:v>
                </c:pt>
                <c:pt idx="12381">
                  <c:v>0.55112219451400002</c:v>
                </c:pt>
                <c:pt idx="12382">
                  <c:v>0.60055607043600001</c:v>
                </c:pt>
                <c:pt idx="12383">
                  <c:v>0.91537203597700001</c:v>
                </c:pt>
                <c:pt idx="12384">
                  <c:v>0.72983156028399998</c:v>
                </c:pt>
                <c:pt idx="12385">
                  <c:v>0.82971822420399999</c:v>
                </c:pt>
                <c:pt idx="12386">
                  <c:v>0.58037475345199996</c:v>
                </c:pt>
                <c:pt idx="12387">
                  <c:v>0.63812810006499998</c:v>
                </c:pt>
                <c:pt idx="12388">
                  <c:v>0.51003415883900005</c:v>
                </c:pt>
                <c:pt idx="12389">
                  <c:v>0.83577650308100004</c:v>
                </c:pt>
                <c:pt idx="12390">
                  <c:v>0.93421052631599999</c:v>
                </c:pt>
                <c:pt idx="12391">
                  <c:v>0.40827478532400002</c:v>
                </c:pt>
                <c:pt idx="12392">
                  <c:v>0.720222793488</c:v>
                </c:pt>
                <c:pt idx="12393">
                  <c:v>0.70189075630300002</c:v>
                </c:pt>
                <c:pt idx="12394">
                  <c:v>0.74109470026099999</c:v>
                </c:pt>
                <c:pt idx="12395">
                  <c:v>0.62985413904099996</c:v>
                </c:pt>
                <c:pt idx="12396">
                  <c:v>0.83883615352899998</c:v>
                </c:pt>
                <c:pt idx="12397">
                  <c:v>0.93748816063600005</c:v>
                </c:pt>
                <c:pt idx="12398">
                  <c:v>0.51060358890699997</c:v>
                </c:pt>
                <c:pt idx="12399">
                  <c:v>0.69432593856699998</c:v>
                </c:pt>
                <c:pt idx="12400">
                  <c:v>0.53437698328700001</c:v>
                </c:pt>
                <c:pt idx="12401">
                  <c:v>0.85039219437500002</c:v>
                </c:pt>
                <c:pt idx="12402">
                  <c:v>0.74475823705599997</c:v>
                </c:pt>
                <c:pt idx="12403">
                  <c:v>0.77082002129899996</c:v>
                </c:pt>
                <c:pt idx="12404">
                  <c:v>0.87664670658699995</c:v>
                </c:pt>
                <c:pt idx="12405">
                  <c:v>0.78150498640099997</c:v>
                </c:pt>
                <c:pt idx="12406">
                  <c:v>0.52103120759800003</c:v>
                </c:pt>
                <c:pt idx="12407">
                  <c:v>0.86206896551699996</c:v>
                </c:pt>
                <c:pt idx="12408">
                  <c:v>0.95502932869900004</c:v>
                </c:pt>
                <c:pt idx="12409">
                  <c:v>0.64171591157800001</c:v>
                </c:pt>
                <c:pt idx="12410">
                  <c:v>0.72033354714599995</c:v>
                </c:pt>
                <c:pt idx="12411">
                  <c:v>0.63311382878599998</c:v>
                </c:pt>
                <c:pt idx="12412">
                  <c:v>0.665006496319</c:v>
                </c:pt>
                <c:pt idx="12413">
                  <c:v>0.81217918805400002</c:v>
                </c:pt>
                <c:pt idx="12414">
                  <c:v>0.525391451545</c:v>
                </c:pt>
                <c:pt idx="12415">
                  <c:v>0.91188842151899996</c:v>
                </c:pt>
                <c:pt idx="12416">
                  <c:v>0.716847569608</c:v>
                </c:pt>
                <c:pt idx="12417">
                  <c:v>0.78670788253500001</c:v>
                </c:pt>
                <c:pt idx="12418">
                  <c:v>0.76430260047300003</c:v>
                </c:pt>
                <c:pt idx="12419">
                  <c:v>0.52232606438200002</c:v>
                </c:pt>
                <c:pt idx="12420">
                  <c:v>0.53662655689299998</c:v>
                </c:pt>
                <c:pt idx="12421">
                  <c:v>0.74623524623500004</c:v>
                </c:pt>
                <c:pt idx="12422">
                  <c:v>0.75789905621700004</c:v>
                </c:pt>
                <c:pt idx="12423">
                  <c:v>0.80136533803099996</c:v>
                </c:pt>
                <c:pt idx="12424">
                  <c:v>0.45560165975099998</c:v>
                </c:pt>
                <c:pt idx="12425">
                  <c:v>0.86202057998100001</c:v>
                </c:pt>
                <c:pt idx="12426">
                  <c:v>0.538142189933</c:v>
                </c:pt>
                <c:pt idx="12427">
                  <c:v>0.95313165743499995</c:v>
                </c:pt>
                <c:pt idx="12428">
                  <c:v>0.73558869352300005</c:v>
                </c:pt>
                <c:pt idx="12429">
                  <c:v>0.71761929732600005</c:v>
                </c:pt>
                <c:pt idx="12430">
                  <c:v>0.63949013949</c:v>
                </c:pt>
                <c:pt idx="12431">
                  <c:v>0.733417561592</c:v>
                </c:pt>
                <c:pt idx="12432">
                  <c:v>0.55778157830399999</c:v>
                </c:pt>
                <c:pt idx="12433">
                  <c:v>0.35904971834400001</c:v>
                </c:pt>
                <c:pt idx="12434">
                  <c:v>0.873317307692</c:v>
                </c:pt>
                <c:pt idx="12435">
                  <c:v>0.92215709261400003</c:v>
                </c:pt>
                <c:pt idx="12436">
                  <c:v>0.84806565064499995</c:v>
                </c:pt>
                <c:pt idx="12437">
                  <c:v>0.59025498611500005</c:v>
                </c:pt>
                <c:pt idx="12438">
                  <c:v>0.43549051937299998</c:v>
                </c:pt>
                <c:pt idx="12439">
                  <c:v>0.68142011834299998</c:v>
                </c:pt>
                <c:pt idx="12440">
                  <c:v>0.71519141672800002</c:v>
                </c:pt>
                <c:pt idx="12441">
                  <c:v>0.90791300323900004</c:v>
                </c:pt>
                <c:pt idx="12442">
                  <c:v>0.57920792079200001</c:v>
                </c:pt>
                <c:pt idx="12443">
                  <c:v>0.90793729783499999</c:v>
                </c:pt>
                <c:pt idx="12444">
                  <c:v>0.80845771144300005</c:v>
                </c:pt>
                <c:pt idx="12445">
                  <c:v>0.51672694394200003</c:v>
                </c:pt>
                <c:pt idx="12446">
                  <c:v>0.53608521970699996</c:v>
                </c:pt>
                <c:pt idx="12447">
                  <c:v>0.74724285392800005</c:v>
                </c:pt>
                <c:pt idx="12448">
                  <c:v>0.992361111111</c:v>
                </c:pt>
                <c:pt idx="12449">
                  <c:v>0.86035389765699999</c:v>
                </c:pt>
                <c:pt idx="12450">
                  <c:v>0.78512623490699995</c:v>
                </c:pt>
                <c:pt idx="12451">
                  <c:v>0.59049893842900003</c:v>
                </c:pt>
                <c:pt idx="12452">
                  <c:v>0.86830643095100002</c:v>
                </c:pt>
                <c:pt idx="12453">
                  <c:v>0.62636165577299996</c:v>
                </c:pt>
                <c:pt idx="12454">
                  <c:v>0.99629972247900001</c:v>
                </c:pt>
                <c:pt idx="12455">
                  <c:v>0.85045849988199995</c:v>
                </c:pt>
                <c:pt idx="12456">
                  <c:v>0.79132385938700001</c:v>
                </c:pt>
                <c:pt idx="12457">
                  <c:v>0.82784431137699999</c:v>
                </c:pt>
                <c:pt idx="12458">
                  <c:v>0.46539923954399998</c:v>
                </c:pt>
                <c:pt idx="12459">
                  <c:v>0.98338607594899996</c:v>
                </c:pt>
                <c:pt idx="12460">
                  <c:v>0.66557788944700003</c:v>
                </c:pt>
                <c:pt idx="12461">
                  <c:v>0.84782060972499995</c:v>
                </c:pt>
                <c:pt idx="12462">
                  <c:v>0.93803034199000002</c:v>
                </c:pt>
                <c:pt idx="12463">
                  <c:v>0.53254923413599997</c:v>
                </c:pt>
                <c:pt idx="12464">
                  <c:v>0.89429618001</c:v>
                </c:pt>
                <c:pt idx="12465">
                  <c:v>0.27662337662300002</c:v>
                </c:pt>
                <c:pt idx="12466">
                  <c:v>0.99137080867899996</c:v>
                </c:pt>
                <c:pt idx="12467">
                  <c:v>0.65945437441200006</c:v>
                </c:pt>
                <c:pt idx="12468">
                  <c:v>0.95712545676000005</c:v>
                </c:pt>
                <c:pt idx="12469">
                  <c:v>0.95964487489899997</c:v>
                </c:pt>
                <c:pt idx="12470">
                  <c:v>0.84204793028299996</c:v>
                </c:pt>
                <c:pt idx="12471">
                  <c:v>0.99193548387099995</c:v>
                </c:pt>
                <c:pt idx="12472">
                  <c:v>0.99330783938800005</c:v>
                </c:pt>
                <c:pt idx="12473">
                  <c:v>0.686085592651</c:v>
                </c:pt>
                <c:pt idx="12474">
                  <c:v>0.76401040435099998</c:v>
                </c:pt>
                <c:pt idx="12475">
                  <c:v>0.96142924751500003</c:v>
                </c:pt>
                <c:pt idx="12476">
                  <c:v>0.98756084369899999</c:v>
                </c:pt>
                <c:pt idx="12477">
                  <c:v>0.98113695090399999</c:v>
                </c:pt>
                <c:pt idx="12478">
                  <c:v>0.994234926736</c:v>
                </c:pt>
                <c:pt idx="12479">
                  <c:v>0.99394070547500002</c:v>
                </c:pt>
                <c:pt idx="12480">
                  <c:v>0.70800627943500005</c:v>
                </c:pt>
                <c:pt idx="12481">
                  <c:v>0.90470588235299998</c:v>
                </c:pt>
                <c:pt idx="12482">
                  <c:v>0.90334759627500005</c:v>
                </c:pt>
                <c:pt idx="12483">
                  <c:v>0.98780804150500001</c:v>
                </c:pt>
                <c:pt idx="12484">
                  <c:v>0.99386653581899997</c:v>
                </c:pt>
                <c:pt idx="12485">
                  <c:v>0.99620281438500002</c:v>
                </c:pt>
                <c:pt idx="12486">
                  <c:v>0.87598566308199999</c:v>
                </c:pt>
                <c:pt idx="12487">
                  <c:v>0.79875568317800005</c:v>
                </c:pt>
                <c:pt idx="12488">
                  <c:v>0.96121690664199999</c:v>
                </c:pt>
                <c:pt idx="12489">
                  <c:v>0.62047244094499998</c:v>
                </c:pt>
                <c:pt idx="12490">
                  <c:v>0.99352207293700001</c:v>
                </c:pt>
                <c:pt idx="12491">
                  <c:v>0.997070092405</c:v>
                </c:pt>
                <c:pt idx="12492">
                  <c:v>0.99362786745999998</c:v>
                </c:pt>
                <c:pt idx="12493">
                  <c:v>0.50830240281299999</c:v>
                </c:pt>
                <c:pt idx="12494">
                  <c:v>0.83407234539099995</c:v>
                </c:pt>
                <c:pt idx="12495">
                  <c:v>0.98011976047899996</c:v>
                </c:pt>
                <c:pt idx="12496">
                  <c:v>0.99485981308399996</c:v>
                </c:pt>
                <c:pt idx="12497">
                  <c:v>0.99395296752499995</c:v>
                </c:pt>
                <c:pt idx="12498">
                  <c:v>0.99582875960499995</c:v>
                </c:pt>
                <c:pt idx="12499">
                  <c:v>0.99210422424</c:v>
                </c:pt>
                <c:pt idx="12500">
                  <c:v>0.51125273849800001</c:v>
                </c:pt>
                <c:pt idx="12501">
                  <c:v>0.88865197820399999</c:v>
                </c:pt>
                <c:pt idx="12502">
                  <c:v>0.99209302325600002</c:v>
                </c:pt>
                <c:pt idx="12503">
                  <c:v>0.94799825935600002</c:v>
                </c:pt>
                <c:pt idx="12504">
                  <c:v>0.99015880116300004</c:v>
                </c:pt>
                <c:pt idx="12505">
                  <c:v>0.99384027187799995</c:v>
                </c:pt>
                <c:pt idx="12506">
                  <c:v>0.76450685163300003</c:v>
                </c:pt>
                <c:pt idx="12507">
                  <c:v>0.79853249475900001</c:v>
                </c:pt>
                <c:pt idx="12508">
                  <c:v>0.82969860328400002</c:v>
                </c:pt>
                <c:pt idx="12509">
                  <c:v>0.98703543647400005</c:v>
                </c:pt>
                <c:pt idx="12510">
                  <c:v>0.99154239928800003</c:v>
                </c:pt>
                <c:pt idx="12511">
                  <c:v>0.991514360313</c:v>
                </c:pt>
                <c:pt idx="12512">
                  <c:v>0.98978549540299998</c:v>
                </c:pt>
                <c:pt idx="12513">
                  <c:v>0.358146537303</c:v>
                </c:pt>
                <c:pt idx="12514">
                  <c:v>0.89589322381900005</c:v>
                </c:pt>
                <c:pt idx="12515">
                  <c:v>0.77432848965199996</c:v>
                </c:pt>
                <c:pt idx="12516">
                  <c:v>0.98865619546200001</c:v>
                </c:pt>
                <c:pt idx="12517">
                  <c:v>0.99215103945700001</c:v>
                </c:pt>
                <c:pt idx="12518">
                  <c:v>0.99536256323799999</c:v>
                </c:pt>
                <c:pt idx="12519">
                  <c:v>0.98800773694400001</c:v>
                </c:pt>
                <c:pt idx="12520">
                  <c:v>0.59215454366300002</c:v>
                </c:pt>
                <c:pt idx="12521">
                  <c:v>0.97548473367499999</c:v>
                </c:pt>
                <c:pt idx="12522">
                  <c:v>0.97263346792299998</c:v>
                </c:pt>
                <c:pt idx="12523">
                  <c:v>0.99266450916899995</c:v>
                </c:pt>
                <c:pt idx="12524">
                  <c:v>0.99188554345500002</c:v>
                </c:pt>
                <c:pt idx="12525">
                  <c:v>0.99193719499300004</c:v>
                </c:pt>
                <c:pt idx="12526">
                  <c:v>0.53336004808699999</c:v>
                </c:pt>
                <c:pt idx="12527">
                  <c:v>0.912354312354</c:v>
                </c:pt>
                <c:pt idx="12528">
                  <c:v>0.97431062927199996</c:v>
                </c:pt>
                <c:pt idx="12529">
                  <c:v>0.99286351471900003</c:v>
                </c:pt>
                <c:pt idx="12530">
                  <c:v>0.99309600863000003</c:v>
                </c:pt>
                <c:pt idx="12531">
                  <c:v>0.99020461471499999</c:v>
                </c:pt>
                <c:pt idx="12532">
                  <c:v>0.58773333333300004</c:v>
                </c:pt>
                <c:pt idx="12533">
                  <c:v>0.76551436901299996</c:v>
                </c:pt>
                <c:pt idx="12534">
                  <c:v>0.98658176029099998</c:v>
                </c:pt>
                <c:pt idx="12535">
                  <c:v>0.986387943607</c:v>
                </c:pt>
                <c:pt idx="12536">
                  <c:v>0.98851630684400005</c:v>
                </c:pt>
                <c:pt idx="12537">
                  <c:v>0.99607072691599996</c:v>
                </c:pt>
                <c:pt idx="12538">
                  <c:v>0.97936442426699999</c:v>
                </c:pt>
                <c:pt idx="12539">
                  <c:v>0.63844603261900001</c:v>
                </c:pt>
                <c:pt idx="12540">
                  <c:v>0.90420560747699996</c:v>
                </c:pt>
                <c:pt idx="12541">
                  <c:v>0.98076923076900002</c:v>
                </c:pt>
                <c:pt idx="12542">
                  <c:v>0.98277034685999998</c:v>
                </c:pt>
                <c:pt idx="12543">
                  <c:v>0.98459061637500001</c:v>
                </c:pt>
                <c:pt idx="12544">
                  <c:v>0.99046140195200005</c:v>
                </c:pt>
                <c:pt idx="12545">
                  <c:v>0.98297275641000004</c:v>
                </c:pt>
                <c:pt idx="12546">
                  <c:v>0.60330578512400002</c:v>
                </c:pt>
                <c:pt idx="12547">
                  <c:v>0.98947127489099995</c:v>
                </c:pt>
                <c:pt idx="12548">
                  <c:v>0.97999499874999996</c:v>
                </c:pt>
                <c:pt idx="12549">
                  <c:v>0.99070926807199999</c:v>
                </c:pt>
                <c:pt idx="12550">
                  <c:v>0.987503004086</c:v>
                </c:pt>
                <c:pt idx="12551">
                  <c:v>0.99738105630700002</c:v>
                </c:pt>
                <c:pt idx="12552">
                  <c:v>0.764957264957</c:v>
                </c:pt>
                <c:pt idx="12553">
                  <c:v>0.77767776777700004</c:v>
                </c:pt>
                <c:pt idx="12554">
                  <c:v>0.96692307692299995</c:v>
                </c:pt>
                <c:pt idx="12555">
                  <c:v>0.98857009563800002</c:v>
                </c:pt>
                <c:pt idx="12556">
                  <c:v>0.98854604955600001</c:v>
                </c:pt>
                <c:pt idx="12557">
                  <c:v>0.986190267427</c:v>
                </c:pt>
                <c:pt idx="12558">
                  <c:v>0.98244746600699995</c:v>
                </c:pt>
                <c:pt idx="12559">
                  <c:v>0.75645981688700004</c:v>
                </c:pt>
                <c:pt idx="12560">
                  <c:v>0.85763254113300003</c:v>
                </c:pt>
                <c:pt idx="12561">
                  <c:v>0.99329501915700003</c:v>
                </c:pt>
                <c:pt idx="12562">
                  <c:v>0.97754557581099999</c:v>
                </c:pt>
                <c:pt idx="12563">
                  <c:v>0.98810390871599996</c:v>
                </c:pt>
                <c:pt idx="12564">
                  <c:v>0.99026763990300004</c:v>
                </c:pt>
                <c:pt idx="12565">
                  <c:v>0.98369426751599998</c:v>
                </c:pt>
                <c:pt idx="12566">
                  <c:v>0.987380229025</c:v>
                </c:pt>
                <c:pt idx="12567">
                  <c:v>0.98734770384299997</c:v>
                </c:pt>
                <c:pt idx="12568">
                  <c:v>0.99773191199800004</c:v>
                </c:pt>
                <c:pt idx="12569">
                  <c:v>0.98504056795100003</c:v>
                </c:pt>
                <c:pt idx="12570">
                  <c:v>0.982316313823</c:v>
                </c:pt>
                <c:pt idx="12571">
                  <c:v>0.54221854304600003</c:v>
                </c:pt>
                <c:pt idx="12572">
                  <c:v>0.97872340425500004</c:v>
                </c:pt>
                <c:pt idx="12573">
                  <c:v>0.984095427435</c:v>
                </c:pt>
                <c:pt idx="12574">
                  <c:v>0.99770062083199995</c:v>
                </c:pt>
                <c:pt idx="12575">
                  <c:v>0.975691347012</c:v>
                </c:pt>
                <c:pt idx="12576">
                  <c:v>0.98483052856099995</c:v>
                </c:pt>
                <c:pt idx="12577">
                  <c:v>0.89318641780999997</c:v>
                </c:pt>
                <c:pt idx="12578">
                  <c:v>0.73985278653999997</c:v>
                </c:pt>
                <c:pt idx="12579">
                  <c:v>0.98535964353899996</c:v>
                </c:pt>
                <c:pt idx="12580">
                  <c:v>0.98855674918299996</c:v>
                </c:pt>
                <c:pt idx="12581">
                  <c:v>0.97600791491500005</c:v>
                </c:pt>
                <c:pt idx="12582">
                  <c:v>0.97467420703200003</c:v>
                </c:pt>
                <c:pt idx="12583">
                  <c:v>0.98666978484599999</c:v>
                </c:pt>
                <c:pt idx="12584">
                  <c:v>0.99476553980399995</c:v>
                </c:pt>
                <c:pt idx="12585">
                  <c:v>0.81538163502500005</c:v>
                </c:pt>
                <c:pt idx="12586">
                  <c:v>0.983682983683</c:v>
                </c:pt>
                <c:pt idx="12587">
                  <c:v>0.98653667595200001</c:v>
                </c:pt>
                <c:pt idx="12588">
                  <c:v>0.986319505737</c:v>
                </c:pt>
                <c:pt idx="12589">
                  <c:v>0.98663594470000004</c:v>
                </c:pt>
                <c:pt idx="12590">
                  <c:v>0.99233800350300005</c:v>
                </c:pt>
                <c:pt idx="12591">
                  <c:v>0.76305220883500002</c:v>
                </c:pt>
                <c:pt idx="12592">
                  <c:v>0.98593530239100002</c:v>
                </c:pt>
                <c:pt idx="12593">
                  <c:v>0.99856292342399999</c:v>
                </c:pt>
                <c:pt idx="12594">
                  <c:v>0.99430324277000004</c:v>
                </c:pt>
                <c:pt idx="12595">
                  <c:v>0.96863636363600003</c:v>
                </c:pt>
                <c:pt idx="12596">
                  <c:v>0.98661987277899998</c:v>
                </c:pt>
                <c:pt idx="12597">
                  <c:v>0.98589442188499998</c:v>
                </c:pt>
                <c:pt idx="12598">
                  <c:v>0.98028376635299996</c:v>
                </c:pt>
                <c:pt idx="12599">
                  <c:v>0.98975167520700003</c:v>
                </c:pt>
                <c:pt idx="12600">
                  <c:v>0.98890822096599995</c:v>
                </c:pt>
                <c:pt idx="12601">
                  <c:v>0.96764638869899999</c:v>
                </c:pt>
                <c:pt idx="12602">
                  <c:v>0.99193372574700001</c:v>
                </c:pt>
                <c:pt idx="12603">
                  <c:v>0.99259411643700002</c:v>
                </c:pt>
                <c:pt idx="12604">
                  <c:v>0.88685780257799995</c:v>
                </c:pt>
                <c:pt idx="12605">
                  <c:v>0.99029126213600005</c:v>
                </c:pt>
                <c:pt idx="12606">
                  <c:v>0.99062918339999995</c:v>
                </c:pt>
                <c:pt idx="12607">
                  <c:v>0.98982442138899995</c:v>
                </c:pt>
                <c:pt idx="12608">
                  <c:v>0.97828863346100003</c:v>
                </c:pt>
                <c:pt idx="12609">
                  <c:v>0.99388830347699997</c:v>
                </c:pt>
                <c:pt idx="12610">
                  <c:v>0.99682203389799995</c:v>
                </c:pt>
                <c:pt idx="12611">
                  <c:v>0.96813322368400001</c:v>
                </c:pt>
                <c:pt idx="12612">
                  <c:v>0.98751783166899998</c:v>
                </c:pt>
                <c:pt idx="12613">
                  <c:v>0.990534411359</c:v>
                </c:pt>
                <c:pt idx="12614">
                  <c:v>0.99671390429200002</c:v>
                </c:pt>
                <c:pt idx="12615">
                  <c:v>0.99020248203799999</c:v>
                </c:pt>
                <c:pt idx="12616">
                  <c:v>0.99093068451699995</c:v>
                </c:pt>
                <c:pt idx="12617">
                  <c:v>0.99620092866200005</c:v>
                </c:pt>
                <c:pt idx="12618">
                  <c:v>0.98757978264599999</c:v>
                </c:pt>
                <c:pt idx="12619">
                  <c:v>0.99263423143999996</c:v>
                </c:pt>
                <c:pt idx="12620">
                  <c:v>0.98431048720100001</c:v>
                </c:pt>
                <c:pt idx="12621">
                  <c:v>0.98724048442900003</c:v>
                </c:pt>
                <c:pt idx="12622">
                  <c:v>0.99377949377899999</c:v>
                </c:pt>
                <c:pt idx="12623">
                  <c:v>0.99686098654699995</c:v>
                </c:pt>
                <c:pt idx="12624">
                  <c:v>0.99665970772400003</c:v>
                </c:pt>
                <c:pt idx="12625">
                  <c:v>0.99145473041700005</c:v>
                </c:pt>
                <c:pt idx="12626">
                  <c:v>0.98757763975199997</c:v>
                </c:pt>
                <c:pt idx="12627">
                  <c:v>0.98293783094700005</c:v>
                </c:pt>
                <c:pt idx="12628">
                  <c:v>0.996381182147</c:v>
                </c:pt>
                <c:pt idx="12629">
                  <c:v>0.99601677148800005</c:v>
                </c:pt>
                <c:pt idx="12630">
                  <c:v>0.99720850332800004</c:v>
                </c:pt>
                <c:pt idx="12631">
                  <c:v>0.98939857288499999</c:v>
                </c:pt>
                <c:pt idx="12632">
                  <c:v>0.98521897810199999</c:v>
                </c:pt>
                <c:pt idx="12633">
                  <c:v>0.99547689282200003</c:v>
                </c:pt>
                <c:pt idx="12634">
                  <c:v>0.98460184777799997</c:v>
                </c:pt>
                <c:pt idx="12635">
                  <c:v>0.99325500435199998</c:v>
                </c:pt>
                <c:pt idx="12636">
                  <c:v>0.99453312923699999</c:v>
                </c:pt>
                <c:pt idx="12637">
                  <c:v>0.99240053643299997</c:v>
                </c:pt>
                <c:pt idx="12638">
                  <c:v>0.99404872605500005</c:v>
                </c:pt>
                <c:pt idx="12639">
                  <c:v>0.99160568230699997</c:v>
                </c:pt>
                <c:pt idx="12640">
                  <c:v>0.97789923954400004</c:v>
                </c:pt>
                <c:pt idx="12641">
                  <c:v>0.99486341349499996</c:v>
                </c:pt>
                <c:pt idx="12642">
                  <c:v>0.99760306807300003</c:v>
                </c:pt>
                <c:pt idx="12643">
                  <c:v>0.99320553263800004</c:v>
                </c:pt>
                <c:pt idx="12644">
                  <c:v>0.99541389589499996</c:v>
                </c:pt>
                <c:pt idx="12645">
                  <c:v>0.99658508821900005</c:v>
                </c:pt>
                <c:pt idx="12646">
                  <c:v>0.97837578087499999</c:v>
                </c:pt>
                <c:pt idx="12647">
                  <c:v>0.96897435897399997</c:v>
                </c:pt>
                <c:pt idx="12648">
                  <c:v>0.99741668819399998</c:v>
                </c:pt>
                <c:pt idx="12649">
                  <c:v>0.98479913137899999</c:v>
                </c:pt>
                <c:pt idx="12650">
                  <c:v>0.99360852197100002</c:v>
                </c:pt>
                <c:pt idx="12651">
                  <c:v>0.99442049201100002</c:v>
                </c:pt>
                <c:pt idx="12652">
                  <c:v>0.98421733505800002</c:v>
                </c:pt>
                <c:pt idx="12653">
                  <c:v>0.97877033360900001</c:v>
                </c:pt>
                <c:pt idx="12654">
                  <c:v>0.99335452181499995</c:v>
                </c:pt>
                <c:pt idx="12655">
                  <c:v>0.99326894937099997</c:v>
                </c:pt>
                <c:pt idx="12656">
                  <c:v>0.99682814302199996</c:v>
                </c:pt>
                <c:pt idx="12657">
                  <c:v>0.99662257247399999</c:v>
                </c:pt>
                <c:pt idx="12658">
                  <c:v>0.98814328960599995</c:v>
                </c:pt>
                <c:pt idx="12659">
                  <c:v>0.99546279491800005</c:v>
                </c:pt>
                <c:pt idx="12660">
                  <c:v>0.97722095671999998</c:v>
                </c:pt>
                <c:pt idx="12661">
                  <c:v>0.99338345864699995</c:v>
                </c:pt>
                <c:pt idx="12662">
                  <c:v>0.99381761978399996</c:v>
                </c:pt>
                <c:pt idx="12663">
                  <c:v>0.99755351682000004</c:v>
                </c:pt>
                <c:pt idx="12664">
                  <c:v>0.98878322360399995</c:v>
                </c:pt>
                <c:pt idx="12665">
                  <c:v>0.98672174682799996</c:v>
                </c:pt>
                <c:pt idx="12666">
                  <c:v>0.98966489195100005</c:v>
                </c:pt>
                <c:pt idx="12667">
                  <c:v>0.99064171123</c:v>
                </c:pt>
                <c:pt idx="12668">
                  <c:v>0.99642857142899999</c:v>
                </c:pt>
                <c:pt idx="12669">
                  <c:v>0.97568189286899998</c:v>
                </c:pt>
                <c:pt idx="12670">
                  <c:v>0.99707697304300003</c:v>
                </c:pt>
                <c:pt idx="12671">
                  <c:v>0.99437412095599997</c:v>
                </c:pt>
                <c:pt idx="12672">
                  <c:v>0.98603433226699999</c:v>
                </c:pt>
                <c:pt idx="12673">
                  <c:v>0.985590778098</c:v>
                </c:pt>
                <c:pt idx="12674">
                  <c:v>0.98815743643300002</c:v>
                </c:pt>
                <c:pt idx="12675">
                  <c:v>0.99478079331900005</c:v>
                </c:pt>
                <c:pt idx="12676">
                  <c:v>0.996391076115</c:v>
                </c:pt>
                <c:pt idx="12677">
                  <c:v>0.99586634516000005</c:v>
                </c:pt>
                <c:pt idx="12678">
                  <c:v>0.99373219373199995</c:v>
                </c:pt>
                <c:pt idx="12679">
                  <c:v>0.99260450160799996</c:v>
                </c:pt>
                <c:pt idx="12680">
                  <c:v>0.98312236286900001</c:v>
                </c:pt>
                <c:pt idx="12681">
                  <c:v>0.99504775380300003</c:v>
                </c:pt>
                <c:pt idx="12682">
                  <c:v>0.99780058651000003</c:v>
                </c:pt>
                <c:pt idx="12683">
                  <c:v>0.98726809749</c:v>
                </c:pt>
                <c:pt idx="12684">
                  <c:v>0.99118118653099996</c:v>
                </c:pt>
                <c:pt idx="12685">
                  <c:v>0.99447106524100004</c:v>
                </c:pt>
                <c:pt idx="12686">
                  <c:v>0.99866354827899995</c:v>
                </c:pt>
                <c:pt idx="12687">
                  <c:v>0.999322493225</c:v>
                </c:pt>
                <c:pt idx="12688">
                  <c:v>0.99252669039100005</c:v>
                </c:pt>
                <c:pt idx="12689">
                  <c:v>0.97705146036199997</c:v>
                </c:pt>
                <c:pt idx="12690">
                  <c:v>0.97050243111800005</c:v>
                </c:pt>
                <c:pt idx="12691">
                  <c:v>0.99458950835100002</c:v>
                </c:pt>
                <c:pt idx="12692">
                  <c:v>0.99248120300800002</c:v>
                </c:pt>
                <c:pt idx="12693">
                  <c:v>0.99531929120700002</c:v>
                </c:pt>
                <c:pt idx="12694">
                  <c:v>0.99271086428300004</c:v>
                </c:pt>
                <c:pt idx="12695">
                  <c:v>0.99239920687399996</c:v>
                </c:pt>
                <c:pt idx="12696">
                  <c:v>0.99514877102199994</c:v>
                </c:pt>
                <c:pt idx="12697">
                  <c:v>0.98097736962899995</c:v>
                </c:pt>
                <c:pt idx="12698">
                  <c:v>0.99630996309999997</c:v>
                </c:pt>
                <c:pt idx="12699">
                  <c:v>0.98960701526499995</c:v>
                </c:pt>
                <c:pt idx="12700">
                  <c:v>0.98231132075500005</c:v>
                </c:pt>
                <c:pt idx="12701">
                  <c:v>0.97953760297600001</c:v>
                </c:pt>
                <c:pt idx="12702">
                  <c:v>0.98890600924500005</c:v>
                </c:pt>
                <c:pt idx="12703">
                  <c:v>0.98924731182799996</c:v>
                </c:pt>
                <c:pt idx="12704">
                  <c:v>0.97701934015900005</c:v>
                </c:pt>
                <c:pt idx="12705">
                  <c:v>0.98832156436700003</c:v>
                </c:pt>
                <c:pt idx="12706">
                  <c:v>0.96424314660300003</c:v>
                </c:pt>
                <c:pt idx="12707">
                  <c:v>0.98910675381299995</c:v>
                </c:pt>
                <c:pt idx="12708">
                  <c:v>0.96800230614000005</c:v>
                </c:pt>
                <c:pt idx="12709">
                  <c:v>0.99599313108200005</c:v>
                </c:pt>
                <c:pt idx="12710">
                  <c:v>0.98546335554200004</c:v>
                </c:pt>
                <c:pt idx="12711">
                  <c:v>0.99232456140400005</c:v>
                </c:pt>
                <c:pt idx="12712">
                  <c:v>0.96599777034599998</c:v>
                </c:pt>
                <c:pt idx="12713">
                  <c:v>0.99049599049600001</c:v>
                </c:pt>
                <c:pt idx="12714">
                  <c:v>0.99328467153300004</c:v>
                </c:pt>
                <c:pt idx="12715">
                  <c:v>0.979328165375</c:v>
                </c:pt>
                <c:pt idx="12716">
                  <c:v>0.97661413319799995</c:v>
                </c:pt>
                <c:pt idx="12717">
                  <c:v>0.98075865860400002</c:v>
                </c:pt>
                <c:pt idx="12718">
                  <c:v>0.99243306170000001</c:v>
                </c:pt>
                <c:pt idx="12719">
                  <c:v>0.99801362088500001</c:v>
                </c:pt>
                <c:pt idx="12720">
                  <c:v>0.99610027855200001</c:v>
                </c:pt>
                <c:pt idx="12721">
                  <c:v>0.98677780971499995</c:v>
                </c:pt>
                <c:pt idx="12722">
                  <c:v>0.98762035763400002</c:v>
                </c:pt>
                <c:pt idx="12723">
                  <c:v>0.98758217677100002</c:v>
                </c:pt>
                <c:pt idx="12724">
                  <c:v>0.99624168834899995</c:v>
                </c:pt>
                <c:pt idx="12725">
                  <c:v>0.99165673420699996</c:v>
                </c:pt>
                <c:pt idx="12726">
                  <c:v>0.98634514816999996</c:v>
                </c:pt>
                <c:pt idx="12727">
                  <c:v>0.98073108529300002</c:v>
                </c:pt>
                <c:pt idx="12728">
                  <c:v>0.98089343380000005</c:v>
                </c:pt>
                <c:pt idx="12729">
                  <c:v>0.98529057149699995</c:v>
                </c:pt>
                <c:pt idx="12730">
                  <c:v>0.985078828829</c:v>
                </c:pt>
                <c:pt idx="12731">
                  <c:v>0.98869384111900005</c:v>
                </c:pt>
                <c:pt idx="12732">
                  <c:v>0.98771929824600002</c:v>
                </c:pt>
                <c:pt idx="12733">
                  <c:v>0.97826700536300004</c:v>
                </c:pt>
                <c:pt idx="12734">
                  <c:v>0.98761290322600004</c:v>
                </c:pt>
                <c:pt idx="12735">
                  <c:v>0.98359550561800002</c:v>
                </c:pt>
                <c:pt idx="12736">
                  <c:v>0.99553571428599996</c:v>
                </c:pt>
                <c:pt idx="12737">
                  <c:v>0.99375185956599998</c:v>
                </c:pt>
                <c:pt idx="12738">
                  <c:v>0.98623432242300002</c:v>
                </c:pt>
                <c:pt idx="12739">
                  <c:v>0.99312123817700004</c:v>
                </c:pt>
                <c:pt idx="12740">
                  <c:v>0.98418555614100001</c:v>
                </c:pt>
                <c:pt idx="12741">
                  <c:v>0.98558758314899997</c:v>
                </c:pt>
                <c:pt idx="12742">
                  <c:v>0.99712551900400004</c:v>
                </c:pt>
                <c:pt idx="12743">
                  <c:v>0.98996235884600003</c:v>
                </c:pt>
                <c:pt idx="12744">
                  <c:v>0.98924070089100002</c:v>
                </c:pt>
                <c:pt idx="12745">
                  <c:v>0.97229750075300003</c:v>
                </c:pt>
                <c:pt idx="12746">
                  <c:v>0.96807639836299997</c:v>
                </c:pt>
                <c:pt idx="12747">
                  <c:v>0.98725259979900004</c:v>
                </c:pt>
                <c:pt idx="12748">
                  <c:v>0.99115044247799999</c:v>
                </c:pt>
                <c:pt idx="12749">
                  <c:v>0.98813241723900003</c:v>
                </c:pt>
                <c:pt idx="12750">
                  <c:v>0.99503995591100003</c:v>
                </c:pt>
                <c:pt idx="12751">
                  <c:v>0.98840651208700003</c:v>
                </c:pt>
                <c:pt idx="12752">
                  <c:v>0.97643334505799995</c:v>
                </c:pt>
                <c:pt idx="12753">
                  <c:v>0.97443868739200001</c:v>
                </c:pt>
                <c:pt idx="12754">
                  <c:v>0.97645600991299997</c:v>
                </c:pt>
                <c:pt idx="12755">
                  <c:v>0.98251057827900001</c:v>
                </c:pt>
                <c:pt idx="12756">
                  <c:v>0.97916666666700003</c:v>
                </c:pt>
                <c:pt idx="12757">
                  <c:v>0.98424404961400003</c:v>
                </c:pt>
                <c:pt idx="12758">
                  <c:v>0.97919334186899998</c:v>
                </c:pt>
                <c:pt idx="12759">
                  <c:v>0.98185063969099995</c:v>
                </c:pt>
                <c:pt idx="12760">
                  <c:v>0.98611111111100003</c:v>
                </c:pt>
                <c:pt idx="12761">
                  <c:v>0.98024459078100001</c:v>
                </c:pt>
                <c:pt idx="12762">
                  <c:v>0.98249849124900002</c:v>
                </c:pt>
                <c:pt idx="12763">
                  <c:v>0.97780184082300003</c:v>
                </c:pt>
                <c:pt idx="12764">
                  <c:v>0.97632693745300003</c:v>
                </c:pt>
                <c:pt idx="12765">
                  <c:v>0.96274076412999998</c:v>
                </c:pt>
                <c:pt idx="12766">
                  <c:v>0.97606155599900002</c:v>
                </c:pt>
                <c:pt idx="12767">
                  <c:v>0.98337950138499997</c:v>
                </c:pt>
                <c:pt idx="12768">
                  <c:v>0.97782383419700003</c:v>
                </c:pt>
                <c:pt idx="12769">
                  <c:v>0.97588235294100001</c:v>
                </c:pt>
                <c:pt idx="12770">
                  <c:v>0.98410630536699994</c:v>
                </c:pt>
                <c:pt idx="12771">
                  <c:v>0.987877401647</c:v>
                </c:pt>
                <c:pt idx="12772">
                  <c:v>0.97845744680900004</c:v>
                </c:pt>
                <c:pt idx="12773">
                  <c:v>0.98439267134099995</c:v>
                </c:pt>
                <c:pt idx="12774">
                  <c:v>0.98139342567700005</c:v>
                </c:pt>
                <c:pt idx="12775">
                  <c:v>0.977528089888</c:v>
                </c:pt>
                <c:pt idx="12776">
                  <c:v>0.99132369299199996</c:v>
                </c:pt>
                <c:pt idx="12777">
                  <c:v>0.97408922657300001</c:v>
                </c:pt>
                <c:pt idx="12778">
                  <c:v>0.98241961600700001</c:v>
                </c:pt>
                <c:pt idx="12779">
                  <c:v>0.98176497073400004</c:v>
                </c:pt>
                <c:pt idx="12780">
                  <c:v>0.98196659073699999</c:v>
                </c:pt>
                <c:pt idx="12781">
                  <c:v>0.98236462990600004</c:v>
                </c:pt>
                <c:pt idx="12782">
                  <c:v>0.96631899174299996</c:v>
                </c:pt>
                <c:pt idx="12783">
                  <c:v>0.96740423506999995</c:v>
                </c:pt>
                <c:pt idx="12784">
                  <c:v>0.98587855557799997</c:v>
                </c:pt>
                <c:pt idx="12785">
                  <c:v>0.96935808543900004</c:v>
                </c:pt>
                <c:pt idx="12786">
                  <c:v>0.98626643123400004</c:v>
                </c:pt>
                <c:pt idx="12787">
                  <c:v>0.94857272315399999</c:v>
                </c:pt>
                <c:pt idx="12788">
                  <c:v>0.982289416847</c:v>
                </c:pt>
                <c:pt idx="12789">
                  <c:v>0.98058252427199999</c:v>
                </c:pt>
                <c:pt idx="12790">
                  <c:v>0.99395952884299998</c:v>
                </c:pt>
                <c:pt idx="12791">
                  <c:v>0.99204075135299996</c:v>
                </c:pt>
                <c:pt idx="12792">
                  <c:v>0.99169159189099998</c:v>
                </c:pt>
                <c:pt idx="12793">
                  <c:v>0.98576051779899998</c:v>
                </c:pt>
                <c:pt idx="12794">
                  <c:v>0.99224555735099995</c:v>
                </c:pt>
                <c:pt idx="12795">
                  <c:v>0.98715478484300001</c:v>
                </c:pt>
                <c:pt idx="12796">
                  <c:v>0.99224565756799998</c:v>
                </c:pt>
                <c:pt idx="12797">
                  <c:v>0.98602918348299995</c:v>
                </c:pt>
                <c:pt idx="12798">
                  <c:v>0.99444272923699994</c:v>
                </c:pt>
                <c:pt idx="12799">
                  <c:v>0.98887552615800001</c:v>
                </c:pt>
                <c:pt idx="12800">
                  <c:v>0.982888021615</c:v>
                </c:pt>
                <c:pt idx="12801">
                  <c:v>0.98563892145400001</c:v>
                </c:pt>
                <c:pt idx="12802">
                  <c:v>0.98209718670099999</c:v>
                </c:pt>
                <c:pt idx="12803">
                  <c:v>0.98254799301899998</c:v>
                </c:pt>
                <c:pt idx="12804">
                  <c:v>0.98135504201699997</c:v>
                </c:pt>
                <c:pt idx="12805">
                  <c:v>0.99286469344600004</c:v>
                </c:pt>
                <c:pt idx="12806">
                  <c:v>0.97566194169599996</c:v>
                </c:pt>
                <c:pt idx="12807">
                  <c:v>0.98658906882599995</c:v>
                </c:pt>
                <c:pt idx="12808">
                  <c:v>0.98187936836699996</c:v>
                </c:pt>
                <c:pt idx="12809">
                  <c:v>0.98703279938999999</c:v>
                </c:pt>
                <c:pt idx="12810">
                  <c:v>0.98890010090799996</c:v>
                </c:pt>
                <c:pt idx="12811">
                  <c:v>0.98889462809899997</c:v>
                </c:pt>
                <c:pt idx="12812">
                  <c:v>0.98408141962399998</c:v>
                </c:pt>
                <c:pt idx="12813">
                  <c:v>0.98020056569799996</c:v>
                </c:pt>
                <c:pt idx="12814">
                  <c:v>0.97123430962299995</c:v>
                </c:pt>
                <c:pt idx="12815">
                  <c:v>0.98596491228100003</c:v>
                </c:pt>
                <c:pt idx="12816">
                  <c:v>0.93863393809999995</c:v>
                </c:pt>
                <c:pt idx="12817">
                  <c:v>0.99087248322099997</c:v>
                </c:pt>
                <c:pt idx="12818">
                  <c:v>0.97856769472000005</c:v>
                </c:pt>
                <c:pt idx="12819">
                  <c:v>0.99005250069100004</c:v>
                </c:pt>
                <c:pt idx="12820">
                  <c:v>0.98644698378999995</c:v>
                </c:pt>
                <c:pt idx="12821">
                  <c:v>0.97624641085899999</c:v>
                </c:pt>
                <c:pt idx="12822">
                  <c:v>0.98663816141100003</c:v>
                </c:pt>
                <c:pt idx="12823">
                  <c:v>0.98952618453899999</c:v>
                </c:pt>
                <c:pt idx="12824">
                  <c:v>0.97705183585300004</c:v>
                </c:pt>
                <c:pt idx="12825">
                  <c:v>0.97882231404999998</c:v>
                </c:pt>
                <c:pt idx="12826">
                  <c:v>0.979064357715</c:v>
                </c:pt>
                <c:pt idx="12827">
                  <c:v>0.98383185125299999</c:v>
                </c:pt>
                <c:pt idx="12828">
                  <c:v>0.98303341902300001</c:v>
                </c:pt>
                <c:pt idx="12829">
                  <c:v>0.98133116883100002</c:v>
                </c:pt>
                <c:pt idx="12830">
                  <c:v>0.97327515680400001</c:v>
                </c:pt>
                <c:pt idx="12831">
                  <c:v>0.96120326117499999</c:v>
                </c:pt>
                <c:pt idx="12832">
                  <c:v>0.97639786456900002</c:v>
                </c:pt>
                <c:pt idx="12833">
                  <c:v>0.97253195539799997</c:v>
                </c:pt>
                <c:pt idx="12834">
                  <c:v>0.983783783784</c:v>
                </c:pt>
                <c:pt idx="12835">
                  <c:v>0.98976400341199999</c:v>
                </c:pt>
                <c:pt idx="12836">
                  <c:v>0.97836801752500002</c:v>
                </c:pt>
                <c:pt idx="12837">
                  <c:v>0.97841726618699998</c:v>
                </c:pt>
                <c:pt idx="12838">
                  <c:v>0.98663633778799997</c:v>
                </c:pt>
                <c:pt idx="12839">
                  <c:v>0.98725212464599998</c:v>
                </c:pt>
                <c:pt idx="12840">
                  <c:v>0.98968792401600003</c:v>
                </c:pt>
                <c:pt idx="12841">
                  <c:v>0.98478204797500002</c:v>
                </c:pt>
                <c:pt idx="12842">
                  <c:v>0.96100278551499996</c:v>
                </c:pt>
                <c:pt idx="12843">
                  <c:v>0.97739785569399995</c:v>
                </c:pt>
                <c:pt idx="12844">
                  <c:v>0.97330367074500002</c:v>
                </c:pt>
                <c:pt idx="12845">
                  <c:v>0.96838507547700003</c:v>
                </c:pt>
                <c:pt idx="12846">
                  <c:v>0.97896803140800004</c:v>
                </c:pt>
                <c:pt idx="12847">
                  <c:v>0.96435029708099995</c:v>
                </c:pt>
                <c:pt idx="12848">
                  <c:v>0.98748609566199996</c:v>
                </c:pt>
                <c:pt idx="12849">
                  <c:v>0.98406827880500003</c:v>
                </c:pt>
                <c:pt idx="12850">
                  <c:v>0.97849176845499997</c:v>
                </c:pt>
                <c:pt idx="12851">
                  <c:v>0.95574197280899997</c:v>
                </c:pt>
                <c:pt idx="12852">
                  <c:v>0.982814178303</c:v>
                </c:pt>
                <c:pt idx="12853">
                  <c:v>0.95836449763200005</c:v>
                </c:pt>
                <c:pt idx="12854">
                  <c:v>0.97923681256999995</c:v>
                </c:pt>
                <c:pt idx="12855">
                  <c:v>0.98302726766799997</c:v>
                </c:pt>
                <c:pt idx="12856">
                  <c:v>0.98231511254000003</c:v>
                </c:pt>
                <c:pt idx="12857">
                  <c:v>0.99345253084899998</c:v>
                </c:pt>
                <c:pt idx="12858">
                  <c:v>0.93240665031299996</c:v>
                </c:pt>
                <c:pt idx="12859">
                  <c:v>0.96583405110499998</c:v>
                </c:pt>
                <c:pt idx="12860">
                  <c:v>0.96390484003300003</c:v>
                </c:pt>
                <c:pt idx="12861">
                  <c:v>0.96061722708399999</c:v>
                </c:pt>
                <c:pt idx="12862">
                  <c:v>0.94335825186900002</c:v>
                </c:pt>
                <c:pt idx="12863">
                  <c:v>0.98370893293499995</c:v>
                </c:pt>
                <c:pt idx="12864">
                  <c:v>0.981322957198</c:v>
                </c:pt>
                <c:pt idx="12865">
                  <c:v>0.99395936298700005</c:v>
                </c:pt>
                <c:pt idx="12866">
                  <c:v>0.97474892396000001</c:v>
                </c:pt>
                <c:pt idx="12867">
                  <c:v>0.97782994261900003</c:v>
                </c:pt>
                <c:pt idx="12868">
                  <c:v>0.99152542372899999</c:v>
                </c:pt>
                <c:pt idx="12869">
                  <c:v>0.98518175503600003</c:v>
                </c:pt>
                <c:pt idx="12870">
                  <c:v>0.97076878105800002</c:v>
                </c:pt>
                <c:pt idx="12871">
                  <c:v>0.98405717427200001</c:v>
                </c:pt>
                <c:pt idx="12872">
                  <c:v>0.94515083520300003</c:v>
                </c:pt>
                <c:pt idx="12873">
                  <c:v>0.994020114161</c:v>
                </c:pt>
                <c:pt idx="12874">
                  <c:v>0.99180999180999996</c:v>
                </c:pt>
                <c:pt idx="12875">
                  <c:v>0.99469355266600001</c:v>
                </c:pt>
                <c:pt idx="12876">
                  <c:v>0.98570672313399998</c:v>
                </c:pt>
                <c:pt idx="12877">
                  <c:v>0.98271465004299996</c:v>
                </c:pt>
                <c:pt idx="12878">
                  <c:v>0.94689525402499997</c:v>
                </c:pt>
                <c:pt idx="12879">
                  <c:v>0.96553640911600003</c:v>
                </c:pt>
                <c:pt idx="12880">
                  <c:v>0.99285125103100003</c:v>
                </c:pt>
                <c:pt idx="12881">
                  <c:v>0.96998799519800005</c:v>
                </c:pt>
                <c:pt idx="12882">
                  <c:v>0.99015855658800001</c:v>
                </c:pt>
                <c:pt idx="12883">
                  <c:v>0.99736425935700002</c:v>
                </c:pt>
                <c:pt idx="12884">
                  <c:v>0.94520150768300004</c:v>
                </c:pt>
                <c:pt idx="12885">
                  <c:v>0.98191733639500001</c:v>
                </c:pt>
                <c:pt idx="12886">
                  <c:v>0.98729906727500005</c:v>
                </c:pt>
                <c:pt idx="12887">
                  <c:v>0.97230154197600005</c:v>
                </c:pt>
                <c:pt idx="12888">
                  <c:v>0.98354028299200003</c:v>
                </c:pt>
                <c:pt idx="12889">
                  <c:v>0.98878013845799995</c:v>
                </c:pt>
                <c:pt idx="12890">
                  <c:v>0.99751037344399995</c:v>
                </c:pt>
                <c:pt idx="12891">
                  <c:v>0.98918769060199996</c:v>
                </c:pt>
                <c:pt idx="12892">
                  <c:v>0.89271047227900002</c:v>
                </c:pt>
                <c:pt idx="12893">
                  <c:v>0.97687353629999996</c:v>
                </c:pt>
                <c:pt idx="12894">
                  <c:v>0.99624161073799999</c:v>
                </c:pt>
                <c:pt idx="12895">
                  <c:v>0.98937360179</c:v>
                </c:pt>
                <c:pt idx="12896">
                  <c:v>0.97003745318400003</c:v>
                </c:pt>
                <c:pt idx="12897">
                  <c:v>0.98509142053400001</c:v>
                </c:pt>
                <c:pt idx="12898">
                  <c:v>0.97405189620800003</c:v>
                </c:pt>
                <c:pt idx="12899">
                  <c:v>0.98038793103400002</c:v>
                </c:pt>
                <c:pt idx="12900">
                  <c:v>0.99809004092800002</c:v>
                </c:pt>
                <c:pt idx="12901">
                  <c:v>0.99586662992599995</c:v>
                </c:pt>
                <c:pt idx="12902">
                  <c:v>0.95131644311999997</c:v>
                </c:pt>
                <c:pt idx="12903">
                  <c:v>0.99505222649799996</c:v>
                </c:pt>
                <c:pt idx="12904">
                  <c:v>0.96546097362000005</c:v>
                </c:pt>
                <c:pt idx="12905">
                  <c:v>0.994082840237</c:v>
                </c:pt>
                <c:pt idx="12906">
                  <c:v>0.98034260039300003</c:v>
                </c:pt>
                <c:pt idx="12907">
                  <c:v>0.98003742981899999</c:v>
                </c:pt>
                <c:pt idx="12908">
                  <c:v>0.99652313452800001</c:v>
                </c:pt>
                <c:pt idx="12909">
                  <c:v>0.99225580814400005</c:v>
                </c:pt>
                <c:pt idx="12910">
                  <c:v>0.98396303343299996</c:v>
                </c:pt>
                <c:pt idx="12911">
                  <c:v>0.96784109718599998</c:v>
                </c:pt>
                <c:pt idx="12912">
                  <c:v>0.99345378371299997</c:v>
                </c:pt>
                <c:pt idx="12913">
                  <c:v>0.93756756756799997</c:v>
                </c:pt>
                <c:pt idx="12914">
                  <c:v>0.98799679914600003</c:v>
                </c:pt>
                <c:pt idx="12915">
                  <c:v>0.95253505933100002</c:v>
                </c:pt>
                <c:pt idx="12916">
                  <c:v>0.99328338930500004</c:v>
                </c:pt>
                <c:pt idx="12917">
                  <c:v>0.96577017114899999</c:v>
                </c:pt>
                <c:pt idx="12918">
                  <c:v>0.99343142406700002</c:v>
                </c:pt>
                <c:pt idx="12919">
                  <c:v>0.983177570093</c:v>
                </c:pt>
                <c:pt idx="12920">
                  <c:v>0.98848684210500004</c:v>
                </c:pt>
                <c:pt idx="12921">
                  <c:v>0.92652482269500003</c:v>
                </c:pt>
                <c:pt idx="12922">
                  <c:v>0.97812500000000002</c:v>
                </c:pt>
                <c:pt idx="12923">
                  <c:v>0.94639403150000001</c:v>
                </c:pt>
                <c:pt idx="12924">
                  <c:v>0.99169346195100005</c:v>
                </c:pt>
                <c:pt idx="12925">
                  <c:v>0.993157627978</c:v>
                </c:pt>
                <c:pt idx="12926">
                  <c:v>0.98167175784500005</c:v>
                </c:pt>
                <c:pt idx="12927">
                  <c:v>0.98060294461300002</c:v>
                </c:pt>
                <c:pt idx="12928">
                  <c:v>0.99469636701099995</c:v>
                </c:pt>
                <c:pt idx="12929">
                  <c:v>0.96908850726600004</c:v>
                </c:pt>
                <c:pt idx="12930">
                  <c:v>0.99015033696200005</c:v>
                </c:pt>
                <c:pt idx="12931">
                  <c:v>0.977366823075</c:v>
                </c:pt>
                <c:pt idx="12932">
                  <c:v>0.99044332359999998</c:v>
                </c:pt>
                <c:pt idx="12933">
                  <c:v>0.98454157782499996</c:v>
                </c:pt>
                <c:pt idx="12934">
                  <c:v>0.99106459024799998</c:v>
                </c:pt>
                <c:pt idx="12935">
                  <c:v>0.96165352189300002</c:v>
                </c:pt>
                <c:pt idx="12936">
                  <c:v>0.996005639098</c:v>
                </c:pt>
                <c:pt idx="12937">
                  <c:v>0.97510040160599998</c:v>
                </c:pt>
                <c:pt idx="12938">
                  <c:v>0.981476581106</c:v>
                </c:pt>
                <c:pt idx="12939">
                  <c:v>0.96683046682999996</c:v>
                </c:pt>
                <c:pt idx="12940">
                  <c:v>0.98530569404400004</c:v>
                </c:pt>
                <c:pt idx="12941">
                  <c:v>0.98750325436099995</c:v>
                </c:pt>
                <c:pt idx="12942">
                  <c:v>0.97479864900000002</c:v>
                </c:pt>
                <c:pt idx="12943">
                  <c:v>0.94187582562700001</c:v>
                </c:pt>
                <c:pt idx="12944">
                  <c:v>0.99171989590700005</c:v>
                </c:pt>
                <c:pt idx="12945">
                  <c:v>0.98936170212800001</c:v>
                </c:pt>
                <c:pt idx="12946">
                  <c:v>0.98487614080800001</c:v>
                </c:pt>
                <c:pt idx="12947">
                  <c:v>0.987404880609</c:v>
                </c:pt>
                <c:pt idx="12948">
                  <c:v>0.967851924014</c:v>
                </c:pt>
                <c:pt idx="12949">
                  <c:v>0.96984383414099995</c:v>
                </c:pt>
                <c:pt idx="12950">
                  <c:v>0.98696219035199995</c:v>
                </c:pt>
                <c:pt idx="12951">
                  <c:v>0.97931358721200001</c:v>
                </c:pt>
                <c:pt idx="12952">
                  <c:v>0.97507370678100003</c:v>
                </c:pt>
                <c:pt idx="12953">
                  <c:v>0.99871931696899996</c:v>
                </c:pt>
                <c:pt idx="12954">
                  <c:v>0.98222461621299995</c:v>
                </c:pt>
                <c:pt idx="12955">
                  <c:v>0.98547486033499998</c:v>
                </c:pt>
                <c:pt idx="12956">
                  <c:v>0.97526934378100005</c:v>
                </c:pt>
                <c:pt idx="12957">
                  <c:v>0.97420212766000003</c:v>
                </c:pt>
                <c:pt idx="12958">
                  <c:v>0.96884394643299998</c:v>
                </c:pt>
                <c:pt idx="12959">
                  <c:v>0.98271918678500003</c:v>
                </c:pt>
                <c:pt idx="12960">
                  <c:v>0.98164014687900003</c:v>
                </c:pt>
                <c:pt idx="12961">
                  <c:v>0.97678518953899995</c:v>
                </c:pt>
                <c:pt idx="12962">
                  <c:v>0.99228500113499996</c:v>
                </c:pt>
                <c:pt idx="12963">
                  <c:v>0.98610018358200002</c:v>
                </c:pt>
                <c:pt idx="12964">
                  <c:v>0.96434494195700005</c:v>
                </c:pt>
                <c:pt idx="12965">
                  <c:v>0.98546587075000003</c:v>
                </c:pt>
                <c:pt idx="12966">
                  <c:v>0.97996137131799999</c:v>
                </c:pt>
                <c:pt idx="12967">
                  <c:v>0.98404255319099998</c:v>
                </c:pt>
                <c:pt idx="12968">
                  <c:v>0.96203512396699997</c:v>
                </c:pt>
                <c:pt idx="12969">
                  <c:v>0.98646034816200001</c:v>
                </c:pt>
                <c:pt idx="12970">
                  <c:v>0.98618846068199995</c:v>
                </c:pt>
                <c:pt idx="12971">
                  <c:v>0.98119205298000001</c:v>
                </c:pt>
                <c:pt idx="12972">
                  <c:v>0.999804801874</c:v>
                </c:pt>
                <c:pt idx="12973">
                  <c:v>0.97690595436799998</c:v>
                </c:pt>
                <c:pt idx="12974">
                  <c:v>0.97790055248600005</c:v>
                </c:pt>
                <c:pt idx="12975">
                  <c:v>0.98280329799800004</c:v>
                </c:pt>
                <c:pt idx="12976">
                  <c:v>0.97281117485699997</c:v>
                </c:pt>
                <c:pt idx="12977">
                  <c:v>0.97710873351600003</c:v>
                </c:pt>
                <c:pt idx="12978">
                  <c:v>0.986387943607</c:v>
                </c:pt>
                <c:pt idx="12979">
                  <c:v>0.986089297734</c:v>
                </c:pt>
                <c:pt idx="12980">
                  <c:v>0.96215930140200001</c:v>
                </c:pt>
                <c:pt idx="12981">
                  <c:v>0.96008241050700005</c:v>
                </c:pt>
                <c:pt idx="12982">
                  <c:v>0.99860335195500005</c:v>
                </c:pt>
                <c:pt idx="12983">
                  <c:v>0.96809912997600001</c:v>
                </c:pt>
                <c:pt idx="12984">
                  <c:v>0.98128078817700004</c:v>
                </c:pt>
                <c:pt idx="12985">
                  <c:v>0.98611449451900002</c:v>
                </c:pt>
                <c:pt idx="12986">
                  <c:v>0.98954217987500004</c:v>
                </c:pt>
                <c:pt idx="12987">
                  <c:v>0.95771670190299996</c:v>
                </c:pt>
                <c:pt idx="12988">
                  <c:v>0.98249227600400002</c:v>
                </c:pt>
                <c:pt idx="12989">
                  <c:v>0.99267968056800004</c:v>
                </c:pt>
                <c:pt idx="12990">
                  <c:v>0.97124518613599997</c:v>
                </c:pt>
                <c:pt idx="12991">
                  <c:v>0.99429270281299997</c:v>
                </c:pt>
                <c:pt idx="12992">
                  <c:v>0.98485196235899997</c:v>
                </c:pt>
                <c:pt idx="12993">
                  <c:v>0.98505995675299995</c:v>
                </c:pt>
                <c:pt idx="12994">
                  <c:v>0.98926782733100005</c:v>
                </c:pt>
                <c:pt idx="12995">
                  <c:v>0.98103574033600005</c:v>
                </c:pt>
                <c:pt idx="12996">
                  <c:v>0.97808535178800005</c:v>
                </c:pt>
                <c:pt idx="12997">
                  <c:v>0.95957075118500001</c:v>
                </c:pt>
                <c:pt idx="12998">
                  <c:v>0.98247636615199996</c:v>
                </c:pt>
                <c:pt idx="12999">
                  <c:v>0.96924231057800003</c:v>
                </c:pt>
                <c:pt idx="13000">
                  <c:v>0.99525145693899997</c:v>
                </c:pt>
                <c:pt idx="13001">
                  <c:v>0.97382716049399998</c:v>
                </c:pt>
                <c:pt idx="13002">
                  <c:v>0.99684106614000001</c:v>
                </c:pt>
                <c:pt idx="13003">
                  <c:v>0.98161434977600004</c:v>
                </c:pt>
                <c:pt idx="13004">
                  <c:v>0.98316093336499999</c:v>
                </c:pt>
                <c:pt idx="13005">
                  <c:v>0.95301327885599996</c:v>
                </c:pt>
                <c:pt idx="13006">
                  <c:v>0.97219413549</c:v>
                </c:pt>
                <c:pt idx="13007">
                  <c:v>0.98077429549600004</c:v>
                </c:pt>
                <c:pt idx="13008">
                  <c:v>0.97751229796200001</c:v>
                </c:pt>
                <c:pt idx="13009">
                  <c:v>0.98770382250699995</c:v>
                </c:pt>
                <c:pt idx="13010">
                  <c:v>0.99009900990099997</c:v>
                </c:pt>
                <c:pt idx="13011">
                  <c:v>0.96615138592799998</c:v>
                </c:pt>
                <c:pt idx="13012">
                  <c:v>0.99747300712200004</c:v>
                </c:pt>
                <c:pt idx="13013">
                  <c:v>0.98411097099599998</c:v>
                </c:pt>
                <c:pt idx="13014">
                  <c:v>0.98447368421100001</c:v>
                </c:pt>
                <c:pt idx="13015">
                  <c:v>0.95990044247799999</c:v>
                </c:pt>
                <c:pt idx="13016">
                  <c:v>0.99207643905800003</c:v>
                </c:pt>
                <c:pt idx="13017">
                  <c:v>0.97355639503500002</c:v>
                </c:pt>
                <c:pt idx="13018">
                  <c:v>0.98079290815099995</c:v>
                </c:pt>
                <c:pt idx="13019">
                  <c:v>0.91462470982699995</c:v>
                </c:pt>
                <c:pt idx="13020">
                  <c:v>0.97536271557599996</c:v>
                </c:pt>
                <c:pt idx="13021">
                  <c:v>0.99581978634500001</c:v>
                </c:pt>
                <c:pt idx="13022">
                  <c:v>0.97053775743699999</c:v>
                </c:pt>
                <c:pt idx="13023">
                  <c:v>0.97878625134300001</c:v>
                </c:pt>
                <c:pt idx="13024">
                  <c:v>0.99201095640299997</c:v>
                </c:pt>
                <c:pt idx="13025">
                  <c:v>0.97407912687599996</c:v>
                </c:pt>
                <c:pt idx="13026">
                  <c:v>0.98509845662600004</c:v>
                </c:pt>
                <c:pt idx="13027">
                  <c:v>0.97044946610399996</c:v>
                </c:pt>
                <c:pt idx="13028">
                  <c:v>0.97072896144099996</c:v>
                </c:pt>
                <c:pt idx="13029">
                  <c:v>0.98135852911099997</c:v>
                </c:pt>
                <c:pt idx="13030">
                  <c:v>0.97985450475699998</c:v>
                </c:pt>
                <c:pt idx="13031">
                  <c:v>0.987524258386</c:v>
                </c:pt>
                <c:pt idx="13032">
                  <c:v>0.99105145413899998</c:v>
                </c:pt>
                <c:pt idx="13033">
                  <c:v>0.97988338192400004</c:v>
                </c:pt>
                <c:pt idx="13034">
                  <c:v>0.98324667822099998</c:v>
                </c:pt>
                <c:pt idx="13035">
                  <c:v>0.963585434174</c:v>
                </c:pt>
                <c:pt idx="13036">
                  <c:v>0.969296898987</c:v>
                </c:pt>
                <c:pt idx="13037">
                  <c:v>0.994173140954</c:v>
                </c:pt>
                <c:pt idx="13038">
                  <c:v>0.93705864292300001</c:v>
                </c:pt>
                <c:pt idx="13039">
                  <c:v>0.97737556561100003</c:v>
                </c:pt>
                <c:pt idx="13040">
                  <c:v>0.96663427275699998</c:v>
                </c:pt>
                <c:pt idx="13041">
                  <c:v>0.99599465954599997</c:v>
                </c:pt>
                <c:pt idx="13042">
                  <c:v>0.98383005707000004</c:v>
                </c:pt>
                <c:pt idx="13043">
                  <c:v>0.97638326585699997</c:v>
                </c:pt>
                <c:pt idx="13044">
                  <c:v>0.99760319573900003</c:v>
                </c:pt>
                <c:pt idx="13045">
                  <c:v>0.96391903784099997</c:v>
                </c:pt>
                <c:pt idx="13046">
                  <c:v>0.98931489629199998</c:v>
                </c:pt>
                <c:pt idx="13047">
                  <c:v>0.85939103660600002</c:v>
                </c:pt>
                <c:pt idx="13048">
                  <c:v>0.96747710767299999</c:v>
                </c:pt>
                <c:pt idx="13049">
                  <c:v>0.99740932642500002</c:v>
                </c:pt>
                <c:pt idx="13050">
                  <c:v>0.97884297520700003</c:v>
                </c:pt>
                <c:pt idx="13051">
                  <c:v>0.968307484828</c:v>
                </c:pt>
                <c:pt idx="13052">
                  <c:v>0.98700915264199995</c:v>
                </c:pt>
                <c:pt idx="13053">
                  <c:v>0.99622844827599999</c:v>
                </c:pt>
                <c:pt idx="13054">
                  <c:v>0.99053329125900003</c:v>
                </c:pt>
                <c:pt idx="13055">
                  <c:v>0.94832306639300001</c:v>
                </c:pt>
                <c:pt idx="13056">
                  <c:v>0.96649968691300003</c:v>
                </c:pt>
                <c:pt idx="13057">
                  <c:v>0.99484683652999994</c:v>
                </c:pt>
                <c:pt idx="13058">
                  <c:v>0.96249573815199996</c:v>
                </c:pt>
                <c:pt idx="13059">
                  <c:v>0.98369210697999998</c:v>
                </c:pt>
                <c:pt idx="13060">
                  <c:v>0.99672489083000004</c:v>
                </c:pt>
                <c:pt idx="13061">
                  <c:v>0.97647437963299999</c:v>
                </c:pt>
                <c:pt idx="13062">
                  <c:v>0.97823458282999998</c:v>
                </c:pt>
                <c:pt idx="13063">
                  <c:v>0.96865817825699996</c:v>
                </c:pt>
                <c:pt idx="13064">
                  <c:v>0.99903776762100005</c:v>
                </c:pt>
                <c:pt idx="13065">
                  <c:v>0.99451342766399997</c:v>
                </c:pt>
                <c:pt idx="13066">
                  <c:v>0.96481911715900004</c:v>
                </c:pt>
                <c:pt idx="13067">
                  <c:v>0.96070596070600001</c:v>
                </c:pt>
                <c:pt idx="13068">
                  <c:v>0.99647696477000003</c:v>
                </c:pt>
                <c:pt idx="13069">
                  <c:v>0.99106673673099999</c:v>
                </c:pt>
                <c:pt idx="13070">
                  <c:v>0.97801847722199997</c:v>
                </c:pt>
                <c:pt idx="13071">
                  <c:v>0.96468699839500005</c:v>
                </c:pt>
                <c:pt idx="13072">
                  <c:v>0.99727992086999995</c:v>
                </c:pt>
                <c:pt idx="13073">
                  <c:v>0.99394463667800004</c:v>
                </c:pt>
                <c:pt idx="13074">
                  <c:v>0.95351043643300004</c:v>
                </c:pt>
                <c:pt idx="13075">
                  <c:v>0.91652224147899997</c:v>
                </c:pt>
                <c:pt idx="13076">
                  <c:v>0.97146776406000002</c:v>
                </c:pt>
                <c:pt idx="13077">
                  <c:v>0.98381780042</c:v>
                </c:pt>
                <c:pt idx="13078">
                  <c:v>0.97653154526099994</c:v>
                </c:pt>
                <c:pt idx="13079">
                  <c:v>0.99897251477000004</c:v>
                </c:pt>
                <c:pt idx="13080">
                  <c:v>0.97784615384600004</c:v>
                </c:pt>
                <c:pt idx="13081">
                  <c:v>0.96724890829700005</c:v>
                </c:pt>
                <c:pt idx="13082">
                  <c:v>0.98449612403099995</c:v>
                </c:pt>
                <c:pt idx="13083">
                  <c:v>0.99671468284099995</c:v>
                </c:pt>
                <c:pt idx="13084">
                  <c:v>0.98321342925699995</c:v>
                </c:pt>
                <c:pt idx="13085">
                  <c:v>0.93616342164099997</c:v>
                </c:pt>
                <c:pt idx="13086">
                  <c:v>0.99591725639600004</c:v>
                </c:pt>
                <c:pt idx="13087">
                  <c:v>0.95887030435999998</c:v>
                </c:pt>
                <c:pt idx="13088">
                  <c:v>0.96870205584500002</c:v>
                </c:pt>
                <c:pt idx="13089">
                  <c:v>0.81524039915299995</c:v>
                </c:pt>
                <c:pt idx="13090">
                  <c:v>0.98969889065000005</c:v>
                </c:pt>
                <c:pt idx="13091">
                  <c:v>0.96754020250100004</c:v>
                </c:pt>
                <c:pt idx="13092">
                  <c:v>0.963077877754</c:v>
                </c:pt>
                <c:pt idx="13093">
                  <c:v>0.987692307692</c:v>
                </c:pt>
                <c:pt idx="13094">
                  <c:v>0.99381647291599995</c:v>
                </c:pt>
                <c:pt idx="13095">
                  <c:v>0.97362869198299995</c:v>
                </c:pt>
                <c:pt idx="13096">
                  <c:v>0.97414772727300003</c:v>
                </c:pt>
                <c:pt idx="13097">
                  <c:v>0.92291478470300004</c:v>
                </c:pt>
                <c:pt idx="13098">
                  <c:v>0.98726611226600003</c:v>
                </c:pt>
                <c:pt idx="13099">
                  <c:v>0.95260273972599996</c:v>
                </c:pt>
                <c:pt idx="13100">
                  <c:v>0.96180244703100004</c:v>
                </c:pt>
                <c:pt idx="13101">
                  <c:v>0.982657342657</c:v>
                </c:pt>
                <c:pt idx="13102">
                  <c:v>0.998538723819</c:v>
                </c:pt>
                <c:pt idx="13103">
                  <c:v>0.98340365682099995</c:v>
                </c:pt>
                <c:pt idx="13104">
                  <c:v>0.954651843183</c:v>
                </c:pt>
                <c:pt idx="13105">
                  <c:v>0.99286280729599996</c:v>
                </c:pt>
                <c:pt idx="13106">
                  <c:v>0.97406106457700004</c:v>
                </c:pt>
                <c:pt idx="13107">
                  <c:v>0.97394789579200003</c:v>
                </c:pt>
                <c:pt idx="13108">
                  <c:v>0.92120343839499996</c:v>
                </c:pt>
                <c:pt idx="13109">
                  <c:v>0.96232123212300003</c:v>
                </c:pt>
                <c:pt idx="13110">
                  <c:v>0.99450960818599998</c:v>
                </c:pt>
                <c:pt idx="13111">
                  <c:v>0.94260089686100001</c:v>
                </c:pt>
                <c:pt idx="13112">
                  <c:v>0.94523575638500001</c:v>
                </c:pt>
                <c:pt idx="13113">
                  <c:v>0.98830886351299996</c:v>
                </c:pt>
                <c:pt idx="13114">
                  <c:v>0.97525829254999996</c:v>
                </c:pt>
                <c:pt idx="13115">
                  <c:v>0.9853515625</c:v>
                </c:pt>
                <c:pt idx="13116">
                  <c:v>0.93131313131299998</c:v>
                </c:pt>
                <c:pt idx="13117">
                  <c:v>0.98242343541900001</c:v>
                </c:pt>
                <c:pt idx="13118">
                  <c:v>0.99467140319699998</c:v>
                </c:pt>
                <c:pt idx="13119">
                  <c:v>0.95269685607200005</c:v>
                </c:pt>
                <c:pt idx="13120">
                  <c:v>0.98224043715800002</c:v>
                </c:pt>
                <c:pt idx="13121">
                  <c:v>0.97126436781600001</c:v>
                </c:pt>
                <c:pt idx="13122">
                  <c:v>0.99395008822800002</c:v>
                </c:pt>
                <c:pt idx="13123">
                  <c:v>0.96610660486699995</c:v>
                </c:pt>
                <c:pt idx="13124">
                  <c:v>0.97975397232200001</c:v>
                </c:pt>
                <c:pt idx="13125">
                  <c:v>0.99615477048800005</c:v>
                </c:pt>
                <c:pt idx="13126">
                  <c:v>0.95871559633000003</c:v>
                </c:pt>
                <c:pt idx="13127">
                  <c:v>0.98960831334900001</c:v>
                </c:pt>
                <c:pt idx="13128">
                  <c:v>0.97648824412199997</c:v>
                </c:pt>
                <c:pt idx="13129">
                  <c:v>0.99318128380000004</c:v>
                </c:pt>
                <c:pt idx="13130">
                  <c:v>0.95217508781399995</c:v>
                </c:pt>
                <c:pt idx="13131">
                  <c:v>0.92236359715299998</c:v>
                </c:pt>
                <c:pt idx="13132">
                  <c:v>0.99560388708900005</c:v>
                </c:pt>
                <c:pt idx="13133">
                  <c:v>0.97498104624699999</c:v>
                </c:pt>
                <c:pt idx="13134">
                  <c:v>0.96277573529399996</c:v>
                </c:pt>
                <c:pt idx="13135">
                  <c:v>0.96757030656200005</c:v>
                </c:pt>
                <c:pt idx="13136">
                  <c:v>0.98980516538300001</c:v>
                </c:pt>
                <c:pt idx="13137">
                  <c:v>0.93911719939100002</c:v>
                </c:pt>
                <c:pt idx="13138">
                  <c:v>0.96595158433399997</c:v>
                </c:pt>
                <c:pt idx="13139">
                  <c:v>0.95142531356899995</c:v>
                </c:pt>
                <c:pt idx="13140">
                  <c:v>0.98996499416600003</c:v>
                </c:pt>
                <c:pt idx="13141">
                  <c:v>0.96501079913599996</c:v>
                </c:pt>
                <c:pt idx="13142">
                  <c:v>0.99214316892200005</c:v>
                </c:pt>
                <c:pt idx="13143">
                  <c:v>0.96905222437100003</c:v>
                </c:pt>
                <c:pt idx="13144">
                  <c:v>0.96299855838500004</c:v>
                </c:pt>
                <c:pt idx="13145">
                  <c:v>0.99362332042799995</c:v>
                </c:pt>
                <c:pt idx="13146">
                  <c:v>0.98868832731599998</c:v>
                </c:pt>
                <c:pt idx="13147">
                  <c:v>0.95935314685299999</c:v>
                </c:pt>
                <c:pt idx="13148">
                  <c:v>0.97050673000800003</c:v>
                </c:pt>
                <c:pt idx="13149">
                  <c:v>0.95028028271999998</c:v>
                </c:pt>
                <c:pt idx="13150">
                  <c:v>0.98783845800799996</c:v>
                </c:pt>
                <c:pt idx="13151">
                  <c:v>0.96232961586099997</c:v>
                </c:pt>
                <c:pt idx="13152">
                  <c:v>0.98638670973700004</c:v>
                </c:pt>
                <c:pt idx="13153">
                  <c:v>0.95120320855600005</c:v>
                </c:pt>
                <c:pt idx="13154">
                  <c:v>0.958486858266</c:v>
                </c:pt>
                <c:pt idx="13155">
                  <c:v>0.96590047991899997</c:v>
                </c:pt>
                <c:pt idx="13156">
                  <c:v>0.94907508160999998</c:v>
                </c:pt>
                <c:pt idx="13157">
                  <c:v>0.99221147038000002</c:v>
                </c:pt>
                <c:pt idx="13158">
                  <c:v>0.939651107968</c:v>
                </c:pt>
                <c:pt idx="13159">
                  <c:v>0.99600094095500002</c:v>
                </c:pt>
                <c:pt idx="13160">
                  <c:v>0.94989000244400001</c:v>
                </c:pt>
                <c:pt idx="13161">
                  <c:v>0.97389142146700003</c:v>
                </c:pt>
                <c:pt idx="13162">
                  <c:v>0.99489229402599999</c:v>
                </c:pt>
                <c:pt idx="13163">
                  <c:v>0.96185819070900003</c:v>
                </c:pt>
                <c:pt idx="13164">
                  <c:v>0.99817059227100002</c:v>
                </c:pt>
                <c:pt idx="13165">
                  <c:v>0.95498809781399996</c:v>
                </c:pt>
                <c:pt idx="13166">
                  <c:v>0.98386719663300004</c:v>
                </c:pt>
                <c:pt idx="13167">
                  <c:v>0.98148524923699998</c:v>
                </c:pt>
                <c:pt idx="13168">
                  <c:v>0.96179401993400004</c:v>
                </c:pt>
                <c:pt idx="13169">
                  <c:v>0.993803075511</c:v>
                </c:pt>
                <c:pt idx="13170">
                  <c:v>0.967615309127</c:v>
                </c:pt>
                <c:pt idx="13171">
                  <c:v>0.99493365500599995</c:v>
                </c:pt>
                <c:pt idx="13172">
                  <c:v>0.962427745665</c:v>
                </c:pt>
                <c:pt idx="13173">
                  <c:v>0.96180645161300005</c:v>
                </c:pt>
                <c:pt idx="13174">
                  <c:v>0.97645079899099996</c:v>
                </c:pt>
                <c:pt idx="13175">
                  <c:v>0.96404494382000006</c:v>
                </c:pt>
                <c:pt idx="13176">
                  <c:v>0.98277535177099995</c:v>
                </c:pt>
                <c:pt idx="13177">
                  <c:v>0.94539164813400001</c:v>
                </c:pt>
                <c:pt idx="13178">
                  <c:v>0.99007832898199999</c:v>
                </c:pt>
                <c:pt idx="13179">
                  <c:v>0.97134476534299996</c:v>
                </c:pt>
                <c:pt idx="13180">
                  <c:v>0.93362831858399997</c:v>
                </c:pt>
                <c:pt idx="13181">
                  <c:v>0.98870926353599997</c:v>
                </c:pt>
                <c:pt idx="13182">
                  <c:v>0.99029403368500002</c:v>
                </c:pt>
                <c:pt idx="13183">
                  <c:v>0.99485993317900001</c:v>
                </c:pt>
                <c:pt idx="13184">
                  <c:v>0.94279929131899998</c:v>
                </c:pt>
                <c:pt idx="13185">
                  <c:v>0.98735955056199998</c:v>
                </c:pt>
                <c:pt idx="13186">
                  <c:v>0.969226425748</c:v>
                </c:pt>
                <c:pt idx="13187">
                  <c:v>0.99213630406300002</c:v>
                </c:pt>
                <c:pt idx="13188">
                  <c:v>0.97601476014800004</c:v>
                </c:pt>
                <c:pt idx="13189">
                  <c:v>0.98676258992800003</c:v>
                </c:pt>
                <c:pt idx="13190">
                  <c:v>0.99481865285000004</c:v>
                </c:pt>
                <c:pt idx="13191">
                  <c:v>0.96915676287499997</c:v>
                </c:pt>
                <c:pt idx="13192">
                  <c:v>0.95936213991800001</c:v>
                </c:pt>
                <c:pt idx="13193">
                  <c:v>0.98682042833600003</c:v>
                </c:pt>
                <c:pt idx="13194">
                  <c:v>0.97375926982299998</c:v>
                </c:pt>
                <c:pt idx="13195">
                  <c:v>0.96200185356800005</c:v>
                </c:pt>
                <c:pt idx="13196">
                  <c:v>0.98259668508300002</c:v>
                </c:pt>
                <c:pt idx="13197">
                  <c:v>0.96270330903000001</c:v>
                </c:pt>
                <c:pt idx="13198">
                  <c:v>0.95164075993099995</c:v>
                </c:pt>
                <c:pt idx="13199">
                  <c:v>0.91095370604600001</c:v>
                </c:pt>
                <c:pt idx="13200">
                  <c:v>0.99466382070399995</c:v>
                </c:pt>
                <c:pt idx="13201">
                  <c:v>0.983195518805</c:v>
                </c:pt>
                <c:pt idx="13202">
                  <c:v>0.97681975736600002</c:v>
                </c:pt>
                <c:pt idx="13203">
                  <c:v>0.98282208588999997</c:v>
                </c:pt>
                <c:pt idx="13204">
                  <c:v>0.93032893032899999</c:v>
                </c:pt>
                <c:pt idx="13205">
                  <c:v>0.99523683514200001</c:v>
                </c:pt>
                <c:pt idx="13206">
                  <c:v>0.96580483736400002</c:v>
                </c:pt>
                <c:pt idx="13207">
                  <c:v>0.99631578947400001</c:v>
                </c:pt>
                <c:pt idx="13208">
                  <c:v>0.95665914221199999</c:v>
                </c:pt>
                <c:pt idx="13209">
                  <c:v>0.97721387881900001</c:v>
                </c:pt>
                <c:pt idx="13210">
                  <c:v>0.95255474452599997</c:v>
                </c:pt>
                <c:pt idx="13211">
                  <c:v>0.91635601118400001</c:v>
                </c:pt>
                <c:pt idx="13212">
                  <c:v>0.98890608875099995</c:v>
                </c:pt>
                <c:pt idx="13213">
                  <c:v>0.94550264550300001</c:v>
                </c:pt>
                <c:pt idx="13214">
                  <c:v>0.97094676960600002</c:v>
                </c:pt>
                <c:pt idx="13215">
                  <c:v>0.94531450577700005</c:v>
                </c:pt>
                <c:pt idx="13216">
                  <c:v>0.94856722997800003</c:v>
                </c:pt>
                <c:pt idx="13217">
                  <c:v>0.95567375886499994</c:v>
                </c:pt>
                <c:pt idx="13218">
                  <c:v>0.99147727272700004</c:v>
                </c:pt>
                <c:pt idx="13219">
                  <c:v>0.96353251318099997</c:v>
                </c:pt>
                <c:pt idx="13220">
                  <c:v>0.98596574690799998</c:v>
                </c:pt>
                <c:pt idx="13221">
                  <c:v>0.98100641341899997</c:v>
                </c:pt>
                <c:pt idx="13222">
                  <c:v>0.98127409583299996</c:v>
                </c:pt>
                <c:pt idx="13223">
                  <c:v>0.98646850044400003</c:v>
                </c:pt>
                <c:pt idx="13224">
                  <c:v>0.94067995310700003</c:v>
                </c:pt>
                <c:pt idx="13225">
                  <c:v>0.97588036661800004</c:v>
                </c:pt>
                <c:pt idx="13226">
                  <c:v>0.99774164408300003</c:v>
                </c:pt>
                <c:pt idx="13227">
                  <c:v>0.95063291139200001</c:v>
                </c:pt>
                <c:pt idx="13228">
                  <c:v>0.890843373494</c:v>
                </c:pt>
                <c:pt idx="13229">
                  <c:v>0.98006889763799998</c:v>
                </c:pt>
                <c:pt idx="13230">
                  <c:v>0.98530132288100003</c:v>
                </c:pt>
                <c:pt idx="13231">
                  <c:v>0.939471243043</c:v>
                </c:pt>
                <c:pt idx="13232">
                  <c:v>0.91129663448999998</c:v>
                </c:pt>
                <c:pt idx="13233">
                  <c:v>0.97361477572599997</c:v>
                </c:pt>
                <c:pt idx="13234">
                  <c:v>0.99251569290200004</c:v>
                </c:pt>
                <c:pt idx="13235">
                  <c:v>0.93246241064799995</c:v>
                </c:pt>
                <c:pt idx="13236">
                  <c:v>0.95607169906599998</c:v>
                </c:pt>
                <c:pt idx="13237">
                  <c:v>0.99457547169799998</c:v>
                </c:pt>
                <c:pt idx="13238">
                  <c:v>0.95618838992300004</c:v>
                </c:pt>
                <c:pt idx="13239">
                  <c:v>0.96773392901499999</c:v>
                </c:pt>
                <c:pt idx="13240">
                  <c:v>0.98512195122000001</c:v>
                </c:pt>
                <c:pt idx="13241">
                  <c:v>0.98482252142000004</c:v>
                </c:pt>
                <c:pt idx="13242">
                  <c:v>0.97717231222400003</c:v>
                </c:pt>
                <c:pt idx="13243">
                  <c:v>0.930568499534</c:v>
                </c:pt>
                <c:pt idx="13244">
                  <c:v>0.96383409205899995</c:v>
                </c:pt>
                <c:pt idx="13245">
                  <c:v>0.99492833517099999</c:v>
                </c:pt>
                <c:pt idx="13246">
                  <c:v>0.91213921901499995</c:v>
                </c:pt>
                <c:pt idx="13247">
                  <c:v>0.97543524922500002</c:v>
                </c:pt>
                <c:pt idx="13248">
                  <c:v>0.98257668711699997</c:v>
                </c:pt>
                <c:pt idx="13249">
                  <c:v>0.98478561549099997</c:v>
                </c:pt>
                <c:pt idx="13250">
                  <c:v>0.93441064638799998</c:v>
                </c:pt>
                <c:pt idx="13251">
                  <c:v>0.95791949816999999</c:v>
                </c:pt>
                <c:pt idx="13252">
                  <c:v>0.99592326139099996</c:v>
                </c:pt>
                <c:pt idx="13253">
                  <c:v>0.92333333333300005</c:v>
                </c:pt>
                <c:pt idx="13254">
                  <c:v>0.95184349134699997</c:v>
                </c:pt>
                <c:pt idx="13255">
                  <c:v>0.972766607279</c:v>
                </c:pt>
                <c:pt idx="13256">
                  <c:v>0.99193739625300004</c:v>
                </c:pt>
                <c:pt idx="13257">
                  <c:v>0.97937612786799999</c:v>
                </c:pt>
                <c:pt idx="13258">
                  <c:v>0.928553331644</c:v>
                </c:pt>
                <c:pt idx="13259">
                  <c:v>0.93220736570499996</c:v>
                </c:pt>
                <c:pt idx="13260">
                  <c:v>0.96683046682999996</c:v>
                </c:pt>
                <c:pt idx="13261">
                  <c:v>0.950277704311</c:v>
                </c:pt>
                <c:pt idx="13262">
                  <c:v>0.99274637318699999</c:v>
                </c:pt>
                <c:pt idx="13263">
                  <c:v>0.94502617801</c:v>
                </c:pt>
                <c:pt idx="13264">
                  <c:v>0.99093264248699997</c:v>
                </c:pt>
                <c:pt idx="13265">
                  <c:v>0.92554945054899995</c:v>
                </c:pt>
                <c:pt idx="13266">
                  <c:v>0.92383675591400005</c:v>
                </c:pt>
                <c:pt idx="13267">
                  <c:v>0.96053593178999996</c:v>
                </c:pt>
                <c:pt idx="13268">
                  <c:v>0.85259587790199998</c:v>
                </c:pt>
                <c:pt idx="13269">
                  <c:v>0.95437365010800002</c:v>
                </c:pt>
                <c:pt idx="13270">
                  <c:v>0.94015029522299998</c:v>
                </c:pt>
                <c:pt idx="13271">
                  <c:v>0.97753294448000005</c:v>
                </c:pt>
                <c:pt idx="13272">
                  <c:v>0.98540526452999999</c:v>
                </c:pt>
                <c:pt idx="13273">
                  <c:v>0.86388735505199998</c:v>
                </c:pt>
                <c:pt idx="13274">
                  <c:v>0.95144804088599999</c:v>
                </c:pt>
                <c:pt idx="13275">
                  <c:v>0.96083743842400005</c:v>
                </c:pt>
                <c:pt idx="13276">
                  <c:v>0.49714596357700003</c:v>
                </c:pt>
                <c:pt idx="13277">
                  <c:v>0.93335161821199997</c:v>
                </c:pt>
                <c:pt idx="13278">
                  <c:v>0.91750131787</c:v>
                </c:pt>
                <c:pt idx="13279">
                  <c:v>0.99452354874000004</c:v>
                </c:pt>
                <c:pt idx="13280">
                  <c:v>0.73418408905800003</c:v>
                </c:pt>
                <c:pt idx="13281">
                  <c:v>0.915370419193</c:v>
                </c:pt>
                <c:pt idx="13282">
                  <c:v>0.99014916971599998</c:v>
                </c:pt>
                <c:pt idx="13283">
                  <c:v>0.96718817905300003</c:v>
                </c:pt>
                <c:pt idx="13284">
                  <c:v>0.47599695199399999</c:v>
                </c:pt>
                <c:pt idx="13285">
                  <c:v>0.91181841899299998</c:v>
                </c:pt>
                <c:pt idx="13286">
                  <c:v>0.96389214536900003</c:v>
                </c:pt>
                <c:pt idx="13287">
                  <c:v>0.76584734799499998</c:v>
                </c:pt>
                <c:pt idx="13288">
                  <c:v>0.95391211146800003</c:v>
                </c:pt>
                <c:pt idx="13289">
                  <c:v>0.80765480253499999</c:v>
                </c:pt>
                <c:pt idx="13290">
                  <c:v>0.98833232749900002</c:v>
                </c:pt>
                <c:pt idx="13291">
                  <c:v>0.98617511520699996</c:v>
                </c:pt>
                <c:pt idx="13292">
                  <c:v>0.86210526315799996</c:v>
                </c:pt>
                <c:pt idx="13293">
                  <c:v>0.94189364461699998</c:v>
                </c:pt>
                <c:pt idx="13294">
                  <c:v>0.93145539906099994</c:v>
                </c:pt>
                <c:pt idx="13295">
                  <c:v>0.80098726942099996</c:v>
                </c:pt>
                <c:pt idx="13296">
                  <c:v>0.92965481171499997</c:v>
                </c:pt>
                <c:pt idx="13297">
                  <c:v>0.83598937582999999</c:v>
                </c:pt>
                <c:pt idx="13298">
                  <c:v>0.99714804252</c:v>
                </c:pt>
                <c:pt idx="13299">
                  <c:v>0.97582178755799998</c:v>
                </c:pt>
                <c:pt idx="13300">
                  <c:v>0.99098591549299997</c:v>
                </c:pt>
                <c:pt idx="13301">
                  <c:v>0.93961783439500002</c:v>
                </c:pt>
                <c:pt idx="13302">
                  <c:v>0.964109380934</c:v>
                </c:pt>
                <c:pt idx="13303">
                  <c:v>0.94836442281699995</c:v>
                </c:pt>
                <c:pt idx="13304">
                  <c:v>0.94564643799500003</c:v>
                </c:pt>
                <c:pt idx="13305">
                  <c:v>0.98929747530199996</c:v>
                </c:pt>
                <c:pt idx="13306">
                  <c:v>0.89275164735300006</c:v>
                </c:pt>
                <c:pt idx="13307">
                  <c:v>0.95984703632900004</c:v>
                </c:pt>
                <c:pt idx="13308">
                  <c:v>0.91086215294700001</c:v>
                </c:pt>
                <c:pt idx="13309">
                  <c:v>0.99599358974399999</c:v>
                </c:pt>
                <c:pt idx="13310">
                  <c:v>0.95768938434299999</c:v>
                </c:pt>
                <c:pt idx="13311">
                  <c:v>0.99206873760699998</c:v>
                </c:pt>
                <c:pt idx="13312">
                  <c:v>0.94153689047699995</c:v>
                </c:pt>
                <c:pt idx="13313">
                  <c:v>0.97128541144699998</c:v>
                </c:pt>
                <c:pt idx="13314">
                  <c:v>0.985568092364</c:v>
                </c:pt>
                <c:pt idx="13315">
                  <c:v>0.99729663307899996</c:v>
                </c:pt>
                <c:pt idx="13316">
                  <c:v>0.94481180061000003</c:v>
                </c:pt>
                <c:pt idx="13317">
                  <c:v>0.94417829618799998</c:v>
                </c:pt>
                <c:pt idx="13318">
                  <c:v>0.96979217012999996</c:v>
                </c:pt>
                <c:pt idx="13319">
                  <c:v>0.93092406221400004</c:v>
                </c:pt>
                <c:pt idx="13320">
                  <c:v>0.99177552007699998</c:v>
                </c:pt>
                <c:pt idx="13321">
                  <c:v>0.94293148308800001</c:v>
                </c:pt>
                <c:pt idx="13322">
                  <c:v>0.90779014308399997</c:v>
                </c:pt>
                <c:pt idx="13323">
                  <c:v>0.99318353951000005</c:v>
                </c:pt>
                <c:pt idx="13324">
                  <c:v>0.98943069901500003</c:v>
                </c:pt>
                <c:pt idx="13325">
                  <c:v>0.96353055286099998</c:v>
                </c:pt>
                <c:pt idx="13326">
                  <c:v>0.94264117385500001</c:v>
                </c:pt>
                <c:pt idx="13327">
                  <c:v>0.98442906574400002</c:v>
                </c:pt>
                <c:pt idx="13328">
                  <c:v>0.91896795000999998</c:v>
                </c:pt>
                <c:pt idx="13329">
                  <c:v>0.99422093798599998</c:v>
                </c:pt>
                <c:pt idx="13330">
                  <c:v>0.98577966655799998</c:v>
                </c:pt>
                <c:pt idx="13331">
                  <c:v>0.90924058448199996</c:v>
                </c:pt>
                <c:pt idx="13332">
                  <c:v>0.99517212426500001</c:v>
                </c:pt>
                <c:pt idx="13333">
                  <c:v>0.96907027818400004</c:v>
                </c:pt>
                <c:pt idx="13334">
                  <c:v>0.94524255673500002</c:v>
                </c:pt>
                <c:pt idx="13335">
                  <c:v>0.97541990987299998</c:v>
                </c:pt>
                <c:pt idx="13336">
                  <c:v>0.93151987825799998</c:v>
                </c:pt>
                <c:pt idx="13337">
                  <c:v>0.98567628401899998</c:v>
                </c:pt>
                <c:pt idx="13338">
                  <c:v>0.93048973143799996</c:v>
                </c:pt>
                <c:pt idx="13339">
                  <c:v>0.99103908484299996</c:v>
                </c:pt>
                <c:pt idx="13340">
                  <c:v>0.97759522031400004</c:v>
                </c:pt>
                <c:pt idx="13341">
                  <c:v>0.96456609378299996</c:v>
                </c:pt>
                <c:pt idx="13342">
                  <c:v>0.98365583317700001</c:v>
                </c:pt>
                <c:pt idx="13343">
                  <c:v>0.95506951509000004</c:v>
                </c:pt>
                <c:pt idx="13344">
                  <c:v>0.96717809283400002</c:v>
                </c:pt>
                <c:pt idx="13345">
                  <c:v>0.95070684523799998</c:v>
                </c:pt>
                <c:pt idx="13346">
                  <c:v>0.98739736490399999</c:v>
                </c:pt>
                <c:pt idx="13347">
                  <c:v>0.99211009174300002</c:v>
                </c:pt>
                <c:pt idx="13348">
                  <c:v>0.89044200982199995</c:v>
                </c:pt>
                <c:pt idx="13349">
                  <c:v>0.98866174196900003</c:v>
                </c:pt>
                <c:pt idx="13350">
                  <c:v>0.95895605621199997</c:v>
                </c:pt>
                <c:pt idx="13351">
                  <c:v>0.93968949044600003</c:v>
                </c:pt>
                <c:pt idx="13352">
                  <c:v>0.96923828125</c:v>
                </c:pt>
                <c:pt idx="13353">
                  <c:v>0.96910279263200005</c:v>
                </c:pt>
                <c:pt idx="13354">
                  <c:v>0.91152764761000005</c:v>
                </c:pt>
                <c:pt idx="13355">
                  <c:v>0.94416140207900001</c:v>
                </c:pt>
                <c:pt idx="13356">
                  <c:v>0.96739340150499997</c:v>
                </c:pt>
                <c:pt idx="13357">
                  <c:v>0.99472891566300004</c:v>
                </c:pt>
                <c:pt idx="13358">
                  <c:v>0.99539823008799999</c:v>
                </c:pt>
                <c:pt idx="13359">
                  <c:v>0.91914537075799996</c:v>
                </c:pt>
                <c:pt idx="13360">
                  <c:v>0.95584045583999999</c:v>
                </c:pt>
                <c:pt idx="13361">
                  <c:v>0.97481657743399996</c:v>
                </c:pt>
                <c:pt idx="13362">
                  <c:v>0.98010123930899995</c:v>
                </c:pt>
                <c:pt idx="13363">
                  <c:v>0.97892090504700002</c:v>
                </c:pt>
                <c:pt idx="13364">
                  <c:v>0.96041666666699999</c:v>
                </c:pt>
                <c:pt idx="13365">
                  <c:v>0.97596153846199996</c:v>
                </c:pt>
                <c:pt idx="13366">
                  <c:v>0.94140386571699997</c:v>
                </c:pt>
                <c:pt idx="13367">
                  <c:v>0.99728948319499999</c:v>
                </c:pt>
                <c:pt idx="13368">
                  <c:v>0.898682220782</c:v>
                </c:pt>
                <c:pt idx="13369">
                  <c:v>0.95665566556699999</c:v>
                </c:pt>
                <c:pt idx="13370">
                  <c:v>0.96234218545899997</c:v>
                </c:pt>
                <c:pt idx="13371">
                  <c:v>0.96164500319599999</c:v>
                </c:pt>
                <c:pt idx="13372">
                  <c:v>0.96981292516999995</c:v>
                </c:pt>
                <c:pt idx="13373">
                  <c:v>0.966300789524</c:v>
                </c:pt>
                <c:pt idx="13374">
                  <c:v>0.99502677888299995</c:v>
                </c:pt>
                <c:pt idx="13375">
                  <c:v>0.96312217194600003</c:v>
                </c:pt>
                <c:pt idx="13376">
                  <c:v>0.93484353105999995</c:v>
                </c:pt>
                <c:pt idx="13377">
                  <c:v>0.938487721858</c:v>
                </c:pt>
                <c:pt idx="13378">
                  <c:v>0.97688258182700005</c:v>
                </c:pt>
                <c:pt idx="13379">
                  <c:v>0.98336414048099996</c:v>
                </c:pt>
                <c:pt idx="13380">
                  <c:v>0.98463329452899995</c:v>
                </c:pt>
                <c:pt idx="13381">
                  <c:v>0.99375244045300004</c:v>
                </c:pt>
                <c:pt idx="13382">
                  <c:v>0.98969072164899996</c:v>
                </c:pt>
                <c:pt idx="13383">
                  <c:v>0.94978608421499999</c:v>
                </c:pt>
                <c:pt idx="13384">
                  <c:v>0.98632554036200004</c:v>
                </c:pt>
                <c:pt idx="13385">
                  <c:v>0.92363538585600002</c:v>
                </c:pt>
                <c:pt idx="13386">
                  <c:v>0.90450928381999995</c:v>
                </c:pt>
                <c:pt idx="13387">
                  <c:v>0.953044375645</c:v>
                </c:pt>
                <c:pt idx="13388">
                  <c:v>0.98722764838499999</c:v>
                </c:pt>
                <c:pt idx="13389">
                  <c:v>0.97298636926899995</c:v>
                </c:pt>
                <c:pt idx="13390">
                  <c:v>0.97974170676100003</c:v>
                </c:pt>
                <c:pt idx="13391">
                  <c:v>0.96375464684000001</c:v>
                </c:pt>
                <c:pt idx="13392">
                  <c:v>0.991767554479</c:v>
                </c:pt>
                <c:pt idx="13393">
                  <c:v>0.92477109626300003</c:v>
                </c:pt>
                <c:pt idx="13394">
                  <c:v>0.90795098318599998</c:v>
                </c:pt>
                <c:pt idx="13395">
                  <c:v>0.91702309666399995</c:v>
                </c:pt>
                <c:pt idx="13396">
                  <c:v>0.96891626995199998</c:v>
                </c:pt>
                <c:pt idx="13397">
                  <c:v>0.96723568281899996</c:v>
                </c:pt>
                <c:pt idx="13398">
                  <c:v>0.98613721804499999</c:v>
                </c:pt>
                <c:pt idx="13399">
                  <c:v>0.97683615819199998</c:v>
                </c:pt>
                <c:pt idx="13400">
                  <c:v>0.96243386243399998</c:v>
                </c:pt>
                <c:pt idx="13401">
                  <c:v>0.96388380005200003</c:v>
                </c:pt>
                <c:pt idx="13402">
                  <c:v>0.84969495285600005</c:v>
                </c:pt>
                <c:pt idx="13403">
                  <c:v>0.93738546120999999</c:v>
                </c:pt>
                <c:pt idx="13404">
                  <c:v>0.98109365910400004</c:v>
                </c:pt>
                <c:pt idx="13405">
                  <c:v>0.96969696969700003</c:v>
                </c:pt>
                <c:pt idx="13406">
                  <c:v>0.979436619718</c:v>
                </c:pt>
                <c:pt idx="13407">
                  <c:v>0.98763453171500004</c:v>
                </c:pt>
                <c:pt idx="13408">
                  <c:v>0.97187582913199999</c:v>
                </c:pt>
                <c:pt idx="13409">
                  <c:v>0.956624372971</c:v>
                </c:pt>
                <c:pt idx="13410">
                  <c:v>0.89479277364499998</c:v>
                </c:pt>
                <c:pt idx="13411">
                  <c:v>0.89726443768999997</c:v>
                </c:pt>
                <c:pt idx="13412">
                  <c:v>0.96641131408400005</c:v>
                </c:pt>
                <c:pt idx="13413">
                  <c:v>0.97185901080199999</c:v>
                </c:pt>
                <c:pt idx="13414">
                  <c:v>0.97820476053899996</c:v>
                </c:pt>
                <c:pt idx="13415">
                  <c:v>0.96965247185500003</c:v>
                </c:pt>
                <c:pt idx="13416">
                  <c:v>0.95383135620399995</c:v>
                </c:pt>
                <c:pt idx="13417">
                  <c:v>0.97332959011800002</c:v>
                </c:pt>
                <c:pt idx="13418">
                  <c:v>0.87549588037799997</c:v>
                </c:pt>
                <c:pt idx="13419">
                  <c:v>0.93782226266299995</c:v>
                </c:pt>
                <c:pt idx="13420">
                  <c:v>0.96646884273</c:v>
                </c:pt>
                <c:pt idx="13421">
                  <c:v>0.97773820124699995</c:v>
                </c:pt>
                <c:pt idx="13422">
                  <c:v>0.98199753390900002</c:v>
                </c:pt>
                <c:pt idx="13423">
                  <c:v>0.966871165644</c:v>
                </c:pt>
                <c:pt idx="13424">
                  <c:v>0.97469434176900005</c:v>
                </c:pt>
                <c:pt idx="13425">
                  <c:v>0.90280590107000003</c:v>
                </c:pt>
                <c:pt idx="13426">
                  <c:v>0.89258397073499995</c:v>
                </c:pt>
                <c:pt idx="13427">
                  <c:v>0.96068642745699995</c:v>
                </c:pt>
                <c:pt idx="13428">
                  <c:v>0.96860428971099999</c:v>
                </c:pt>
                <c:pt idx="13429">
                  <c:v>0.973260309278</c:v>
                </c:pt>
                <c:pt idx="13430">
                  <c:v>0.98023935429999998</c:v>
                </c:pt>
                <c:pt idx="13431">
                  <c:v>0.964582691715</c:v>
                </c:pt>
                <c:pt idx="13432">
                  <c:v>0.88545515619799997</c:v>
                </c:pt>
                <c:pt idx="13433">
                  <c:v>0.91616566466299998</c:v>
                </c:pt>
                <c:pt idx="13434">
                  <c:v>0.95072273324599998</c:v>
                </c:pt>
                <c:pt idx="13435">
                  <c:v>0.97777777777800001</c:v>
                </c:pt>
                <c:pt idx="13436">
                  <c:v>0.96892378148500002</c:v>
                </c:pt>
                <c:pt idx="13437">
                  <c:v>0.94551949985100003</c:v>
                </c:pt>
                <c:pt idx="13438">
                  <c:v>0.85700636942700004</c:v>
                </c:pt>
                <c:pt idx="13439">
                  <c:v>0.88552631578899998</c:v>
                </c:pt>
                <c:pt idx="13440">
                  <c:v>0.94806027572899998</c:v>
                </c:pt>
                <c:pt idx="13441">
                  <c:v>0.96590909090900001</c:v>
                </c:pt>
                <c:pt idx="13442">
                  <c:v>0.96875</c:v>
                </c:pt>
                <c:pt idx="13443">
                  <c:v>0.923451834862</c:v>
                </c:pt>
                <c:pt idx="13444">
                  <c:v>0.91115583668800004</c:v>
                </c:pt>
                <c:pt idx="13445">
                  <c:v>0.95639701663800003</c:v>
                </c:pt>
                <c:pt idx="13446">
                  <c:v>0.92068564787899998</c:v>
                </c:pt>
                <c:pt idx="13447">
                  <c:v>0.98772727272700001</c:v>
                </c:pt>
                <c:pt idx="13448">
                  <c:v>0.93274714828899996</c:v>
                </c:pt>
                <c:pt idx="13449">
                  <c:v>0.90454313425199995</c:v>
                </c:pt>
                <c:pt idx="13450">
                  <c:v>0.912373871482</c:v>
                </c:pt>
                <c:pt idx="13451">
                  <c:v>0.94310023929800002</c:v>
                </c:pt>
                <c:pt idx="13452">
                  <c:v>0.97292151470300003</c:v>
                </c:pt>
                <c:pt idx="13453">
                  <c:v>0.95999166492999999</c:v>
                </c:pt>
                <c:pt idx="13454">
                  <c:v>0.90870488322700005</c:v>
                </c:pt>
                <c:pt idx="13455">
                  <c:v>0.83458294283000001</c:v>
                </c:pt>
                <c:pt idx="13456">
                  <c:v>0.92052194543300003</c:v>
                </c:pt>
                <c:pt idx="13457">
                  <c:v>0.97631840796000002</c:v>
                </c:pt>
                <c:pt idx="13458">
                  <c:v>0.93107795755400002</c:v>
                </c:pt>
                <c:pt idx="13459">
                  <c:v>0.92163009404399998</c:v>
                </c:pt>
                <c:pt idx="13460">
                  <c:v>0.93715651135</c:v>
                </c:pt>
                <c:pt idx="13461">
                  <c:v>0.98510861948100004</c:v>
                </c:pt>
                <c:pt idx="13462">
                  <c:v>0.968067226891</c:v>
                </c:pt>
                <c:pt idx="13463">
                  <c:v>0.92648949849999995</c:v>
                </c:pt>
                <c:pt idx="13464">
                  <c:v>0.901408450704</c:v>
                </c:pt>
                <c:pt idx="13465">
                  <c:v>0.97951964252500001</c:v>
                </c:pt>
                <c:pt idx="13466">
                  <c:v>0.94817813765199999</c:v>
                </c:pt>
                <c:pt idx="13467">
                  <c:v>0.934729878721</c:v>
                </c:pt>
                <c:pt idx="13468">
                  <c:v>0.986440030558</c:v>
                </c:pt>
                <c:pt idx="13469">
                  <c:v>0.98013534162799998</c:v>
                </c:pt>
                <c:pt idx="13470">
                  <c:v>0.95295698924700001</c:v>
                </c:pt>
                <c:pt idx="13471">
                  <c:v>0.96969045571800006</c:v>
                </c:pt>
                <c:pt idx="13472">
                  <c:v>0.96973995271900004</c:v>
                </c:pt>
                <c:pt idx="13473">
                  <c:v>0.98787371942299995</c:v>
                </c:pt>
                <c:pt idx="13474">
                  <c:v>0.97252613663999998</c:v>
                </c:pt>
                <c:pt idx="13475">
                  <c:v>0.98456449834600002</c:v>
                </c:pt>
                <c:pt idx="13476">
                  <c:v>0.96040584013899999</c:v>
                </c:pt>
                <c:pt idx="13477">
                  <c:v>0.97932752179299998</c:v>
                </c:pt>
                <c:pt idx="13478">
                  <c:v>0.976440988106</c:v>
                </c:pt>
                <c:pt idx="13479">
                  <c:v>0.99087248322099997</c:v>
                </c:pt>
                <c:pt idx="13480">
                  <c:v>0.99674884855099999</c:v>
                </c:pt>
                <c:pt idx="13481">
                  <c:v>0.96879875194999998</c:v>
                </c:pt>
                <c:pt idx="13482">
                  <c:v>0.97432725023199995</c:v>
                </c:pt>
                <c:pt idx="13483">
                  <c:v>0.99596774193500004</c:v>
                </c:pt>
                <c:pt idx="13484">
                  <c:v>0.936712569587</c:v>
                </c:pt>
                <c:pt idx="13485">
                  <c:v>0.86104149261999996</c:v>
                </c:pt>
                <c:pt idx="13486">
                  <c:v>0.95826330532199999</c:v>
                </c:pt>
                <c:pt idx="13487">
                  <c:v>0.94237661979599996</c:v>
                </c:pt>
                <c:pt idx="13488">
                  <c:v>0.962759310172</c:v>
                </c:pt>
                <c:pt idx="13489">
                  <c:v>0.96381332667800002</c:v>
                </c:pt>
                <c:pt idx="13490">
                  <c:v>0.97704996414099998</c:v>
                </c:pt>
                <c:pt idx="13491">
                  <c:v>0.92479171357800005</c:v>
                </c:pt>
                <c:pt idx="13492">
                  <c:v>0.97061634018200005</c:v>
                </c:pt>
                <c:pt idx="13493">
                  <c:v>0.97761534947499995</c:v>
                </c:pt>
                <c:pt idx="13494">
                  <c:v>0.83348772579899999</c:v>
                </c:pt>
                <c:pt idx="13495">
                  <c:v>0.97604912999000004</c:v>
                </c:pt>
                <c:pt idx="13496">
                  <c:v>0.94155995343400001</c:v>
                </c:pt>
                <c:pt idx="13497">
                  <c:v>0.97523979478</c:v>
                </c:pt>
                <c:pt idx="13498">
                  <c:v>0.98940453485900004</c:v>
                </c:pt>
                <c:pt idx="13499">
                  <c:v>0.98234349919700004</c:v>
                </c:pt>
                <c:pt idx="13500">
                  <c:v>0.94451841988499996</c:v>
                </c:pt>
                <c:pt idx="13501">
                  <c:v>0.94823123382200003</c:v>
                </c:pt>
                <c:pt idx="13502">
                  <c:v>0.95960279846499996</c:v>
                </c:pt>
                <c:pt idx="13503">
                  <c:v>0.75153309367700005</c:v>
                </c:pt>
                <c:pt idx="13504">
                  <c:v>0.93132445690300003</c:v>
                </c:pt>
                <c:pt idx="13505">
                  <c:v>0.94387755102000004</c:v>
                </c:pt>
                <c:pt idx="13506">
                  <c:v>0.87347767252999997</c:v>
                </c:pt>
                <c:pt idx="13507">
                  <c:v>0.96294580824499998</c:v>
                </c:pt>
                <c:pt idx="13508">
                  <c:v>0.99311495931600002</c:v>
                </c:pt>
                <c:pt idx="13509">
                  <c:v>0.94196865817800002</c:v>
                </c:pt>
                <c:pt idx="13510">
                  <c:v>0.96992122224900001</c:v>
                </c:pt>
                <c:pt idx="13511">
                  <c:v>0.94757874941200004</c:v>
                </c:pt>
                <c:pt idx="13512">
                  <c:v>0.89546629081499995</c:v>
                </c:pt>
                <c:pt idx="13513">
                  <c:v>0.97657774886100002</c:v>
                </c:pt>
                <c:pt idx="13514">
                  <c:v>0.941623742948</c:v>
                </c:pt>
                <c:pt idx="13515">
                  <c:v>0.947511089207</c:v>
                </c:pt>
                <c:pt idx="13516">
                  <c:v>0.96360568811799996</c:v>
                </c:pt>
                <c:pt idx="13517">
                  <c:v>0.84348251406200003</c:v>
                </c:pt>
                <c:pt idx="13518">
                  <c:v>0.94813186813200001</c:v>
                </c:pt>
                <c:pt idx="13519">
                  <c:v>0.98901335631200005</c:v>
                </c:pt>
                <c:pt idx="13520">
                  <c:v>0.92677712453200001</c:v>
                </c:pt>
                <c:pt idx="13521">
                  <c:v>0.96330749354</c:v>
                </c:pt>
                <c:pt idx="13522">
                  <c:v>0.95112285336900004</c:v>
                </c:pt>
                <c:pt idx="13523">
                  <c:v>0.97478152309599997</c:v>
                </c:pt>
                <c:pt idx="13524">
                  <c:v>0.940555146156</c:v>
                </c:pt>
                <c:pt idx="13525">
                  <c:v>0.96429378531099996</c:v>
                </c:pt>
                <c:pt idx="13526">
                  <c:v>0.90712865663200004</c:v>
                </c:pt>
                <c:pt idx="13527">
                  <c:v>0.97227308396500001</c:v>
                </c:pt>
                <c:pt idx="13528">
                  <c:v>0.95094438614900001</c:v>
                </c:pt>
                <c:pt idx="13529">
                  <c:v>0.99265264758000005</c:v>
                </c:pt>
                <c:pt idx="13530">
                  <c:v>0.96685216549700004</c:v>
                </c:pt>
                <c:pt idx="13531">
                  <c:v>0.941796407186</c:v>
                </c:pt>
                <c:pt idx="13532">
                  <c:v>0.993147751606</c:v>
                </c:pt>
                <c:pt idx="13533">
                  <c:v>0.94309799789299997</c:v>
                </c:pt>
                <c:pt idx="13534">
                  <c:v>0.973788721207</c:v>
                </c:pt>
                <c:pt idx="13535">
                  <c:v>0.96956740442699996</c:v>
                </c:pt>
                <c:pt idx="13536">
                  <c:v>0.95866495507100002</c:v>
                </c:pt>
                <c:pt idx="13537">
                  <c:v>0.98144578313300002</c:v>
                </c:pt>
                <c:pt idx="13538">
                  <c:v>0.918411552347</c:v>
                </c:pt>
                <c:pt idx="13539">
                  <c:v>0.93460372455600005</c:v>
                </c:pt>
                <c:pt idx="13540">
                  <c:v>0.947096032202</c:v>
                </c:pt>
                <c:pt idx="13541">
                  <c:v>0.90268065268099995</c:v>
                </c:pt>
                <c:pt idx="13542">
                  <c:v>0.97726664883699998</c:v>
                </c:pt>
                <c:pt idx="13543">
                  <c:v>0.94912985274399997</c:v>
                </c:pt>
                <c:pt idx="13544">
                  <c:v>0.96393192786399995</c:v>
                </c:pt>
                <c:pt idx="13545">
                  <c:v>0.97244289970200004</c:v>
                </c:pt>
                <c:pt idx="13546">
                  <c:v>0.85798237022500001</c:v>
                </c:pt>
                <c:pt idx="13547">
                  <c:v>0.95330201713200002</c:v>
                </c:pt>
                <c:pt idx="13548">
                  <c:v>0.93159894767600004</c:v>
                </c:pt>
                <c:pt idx="13549">
                  <c:v>0.97370702109200002</c:v>
                </c:pt>
                <c:pt idx="13550">
                  <c:v>0.96108291032100002</c:v>
                </c:pt>
                <c:pt idx="13551">
                  <c:v>0.95805680913199998</c:v>
                </c:pt>
                <c:pt idx="13552">
                  <c:v>0.96955903271699995</c:v>
                </c:pt>
                <c:pt idx="13553">
                  <c:v>0.87249683143199996</c:v>
                </c:pt>
                <c:pt idx="13554">
                  <c:v>0.95478213209100005</c:v>
                </c:pt>
                <c:pt idx="13555">
                  <c:v>0.995238095238</c:v>
                </c:pt>
                <c:pt idx="13556">
                  <c:v>0.91820505538200003</c:v>
                </c:pt>
                <c:pt idx="13557">
                  <c:v>0.93357829282100002</c:v>
                </c:pt>
                <c:pt idx="13558">
                  <c:v>0.96681792399300004</c:v>
                </c:pt>
                <c:pt idx="13559">
                  <c:v>0.950068212824</c:v>
                </c:pt>
                <c:pt idx="13560">
                  <c:v>0.98628397256800004</c:v>
                </c:pt>
                <c:pt idx="13561">
                  <c:v>0.93361884368299997</c:v>
                </c:pt>
                <c:pt idx="13562">
                  <c:v>0.942933333333</c:v>
                </c:pt>
                <c:pt idx="13563">
                  <c:v>0.92876563349600005</c:v>
                </c:pt>
                <c:pt idx="13564">
                  <c:v>0.97784586377600002</c:v>
                </c:pt>
                <c:pt idx="13565">
                  <c:v>0.93188854489200001</c:v>
                </c:pt>
                <c:pt idx="13566">
                  <c:v>0.944535073409</c:v>
                </c:pt>
                <c:pt idx="13567">
                  <c:v>0.96634236129399997</c:v>
                </c:pt>
                <c:pt idx="13568">
                  <c:v>0.98240675580600001</c:v>
                </c:pt>
                <c:pt idx="13569">
                  <c:v>0.975567190227</c:v>
                </c:pt>
                <c:pt idx="13570">
                  <c:v>0.95676998368699995</c:v>
                </c:pt>
                <c:pt idx="13571">
                  <c:v>0.94979865771799998</c:v>
                </c:pt>
                <c:pt idx="13572">
                  <c:v>0.87737901033200005</c:v>
                </c:pt>
                <c:pt idx="13573">
                  <c:v>0.96971899224799996</c:v>
                </c:pt>
                <c:pt idx="13574">
                  <c:v>0.94190528634399995</c:v>
                </c:pt>
                <c:pt idx="13575">
                  <c:v>0.99445392491499995</c:v>
                </c:pt>
                <c:pt idx="13576">
                  <c:v>0.98226221079700005</c:v>
                </c:pt>
                <c:pt idx="13577">
                  <c:v>0.96072507552899999</c:v>
                </c:pt>
                <c:pt idx="13578">
                  <c:v>0.83640737770600004</c:v>
                </c:pt>
                <c:pt idx="13579">
                  <c:v>0.95207743153900004</c:v>
                </c:pt>
                <c:pt idx="13580">
                  <c:v>0.96119971435399998</c:v>
                </c:pt>
                <c:pt idx="13581">
                  <c:v>0.90725296942099998</c:v>
                </c:pt>
                <c:pt idx="13582">
                  <c:v>0.96100053792399998</c:v>
                </c:pt>
                <c:pt idx="13583">
                  <c:v>0.78576651230799999</c:v>
                </c:pt>
                <c:pt idx="13584">
                  <c:v>0.98951871657799995</c:v>
                </c:pt>
                <c:pt idx="13585">
                  <c:v>0.94614984391300005</c:v>
                </c:pt>
                <c:pt idx="13586">
                  <c:v>0.96046617915900001</c:v>
                </c:pt>
                <c:pt idx="13587">
                  <c:v>0.88407710588900001</c:v>
                </c:pt>
                <c:pt idx="13588">
                  <c:v>0.93809751433999999</c:v>
                </c:pt>
                <c:pt idx="13589">
                  <c:v>0.98296892980399997</c:v>
                </c:pt>
                <c:pt idx="13590">
                  <c:v>0.91650808753599999</c:v>
                </c:pt>
                <c:pt idx="13591">
                  <c:v>0.90634441087600004</c:v>
                </c:pt>
                <c:pt idx="13592">
                  <c:v>0.94217862674200004</c:v>
                </c:pt>
                <c:pt idx="13593">
                  <c:v>0.98642826367900005</c:v>
                </c:pt>
                <c:pt idx="13594">
                  <c:v>0.968425425841</c:v>
                </c:pt>
                <c:pt idx="13595">
                  <c:v>0.95297029703000002</c:v>
                </c:pt>
                <c:pt idx="13596">
                  <c:v>0.99063899063899996</c:v>
                </c:pt>
                <c:pt idx="13597">
                  <c:v>0.95643894310900002</c:v>
                </c:pt>
                <c:pt idx="13598">
                  <c:v>0.87506076810900002</c:v>
                </c:pt>
                <c:pt idx="13599">
                  <c:v>0.94124877089500003</c:v>
                </c:pt>
                <c:pt idx="13600">
                  <c:v>0.97257810743999995</c:v>
                </c:pt>
                <c:pt idx="13601">
                  <c:v>0.94798274549600003</c:v>
                </c:pt>
                <c:pt idx="13602">
                  <c:v>0.89877439854700003</c:v>
                </c:pt>
                <c:pt idx="13603">
                  <c:v>0.93246687053999999</c:v>
                </c:pt>
                <c:pt idx="13604">
                  <c:v>0.98402489626599998</c:v>
                </c:pt>
                <c:pt idx="13605">
                  <c:v>0.96787517209700002</c:v>
                </c:pt>
                <c:pt idx="13606">
                  <c:v>0.85405807892800001</c:v>
                </c:pt>
                <c:pt idx="13607">
                  <c:v>0.92860635696799998</c:v>
                </c:pt>
                <c:pt idx="13608">
                  <c:v>0.97838452787300001</c:v>
                </c:pt>
                <c:pt idx="13609">
                  <c:v>0.919079435783</c:v>
                </c:pt>
                <c:pt idx="13610">
                  <c:v>0.92125798060999997</c:v>
                </c:pt>
                <c:pt idx="13611">
                  <c:v>0.99372784292299998</c:v>
                </c:pt>
                <c:pt idx="13612">
                  <c:v>0.98565617640799996</c:v>
                </c:pt>
                <c:pt idx="13613">
                  <c:v>0.95365107127199999</c:v>
                </c:pt>
                <c:pt idx="13614">
                  <c:v>0.89671361502299995</c:v>
                </c:pt>
                <c:pt idx="13615">
                  <c:v>0.976476476476</c:v>
                </c:pt>
                <c:pt idx="13616">
                  <c:v>0.98433242506800001</c:v>
                </c:pt>
                <c:pt idx="13617">
                  <c:v>0.93380140421299995</c:v>
                </c:pt>
                <c:pt idx="13618">
                  <c:v>0.93544881547500003</c:v>
                </c:pt>
                <c:pt idx="13619">
                  <c:v>0.91204880528700005</c:v>
                </c:pt>
                <c:pt idx="13620">
                  <c:v>0.96795149415299997</c:v>
                </c:pt>
                <c:pt idx="13621">
                  <c:v>0.90556962025300003</c:v>
                </c:pt>
                <c:pt idx="13622">
                  <c:v>0.99582504970200003</c:v>
                </c:pt>
                <c:pt idx="13623">
                  <c:v>0.95616883116899998</c:v>
                </c:pt>
                <c:pt idx="13624">
                  <c:v>0.97350993377499995</c:v>
                </c:pt>
                <c:pt idx="13625">
                  <c:v>0.97429371341299997</c:v>
                </c:pt>
                <c:pt idx="13626">
                  <c:v>0.97215010620700004</c:v>
                </c:pt>
                <c:pt idx="13627">
                  <c:v>0.93098782138000002</c:v>
                </c:pt>
                <c:pt idx="13628">
                  <c:v>0.95355318160699998</c:v>
                </c:pt>
                <c:pt idx="13629">
                  <c:v>0.96576819407000003</c:v>
                </c:pt>
                <c:pt idx="13630">
                  <c:v>0.91720454039599997</c:v>
                </c:pt>
                <c:pt idx="13631">
                  <c:v>0.98812403782699998</c:v>
                </c:pt>
                <c:pt idx="13632">
                  <c:v>0.92068595927100005</c:v>
                </c:pt>
                <c:pt idx="13633">
                  <c:v>0.95045965270699995</c:v>
                </c:pt>
                <c:pt idx="13634">
                  <c:v>0.98322392414299997</c:v>
                </c:pt>
                <c:pt idx="13635">
                  <c:v>0.90296420581699999</c:v>
                </c:pt>
                <c:pt idx="13636">
                  <c:v>0.95836449763200005</c:v>
                </c:pt>
                <c:pt idx="13637">
                  <c:v>0.96328169822099996</c:v>
                </c:pt>
                <c:pt idx="13638">
                  <c:v>0.99426797229499997</c:v>
                </c:pt>
                <c:pt idx="13639">
                  <c:v>0.98697571743900003</c:v>
                </c:pt>
                <c:pt idx="13640">
                  <c:v>0.92805953693499998</c:v>
                </c:pt>
                <c:pt idx="13641">
                  <c:v>0.90812018872599998</c:v>
                </c:pt>
                <c:pt idx="13642">
                  <c:v>0.98377703826999996</c:v>
                </c:pt>
                <c:pt idx="13643">
                  <c:v>0.95879265091900001</c:v>
                </c:pt>
                <c:pt idx="13644">
                  <c:v>0.90374331550800002</c:v>
                </c:pt>
                <c:pt idx="13645">
                  <c:v>0.951624906971</c:v>
                </c:pt>
                <c:pt idx="13646">
                  <c:v>0.89576734811400005</c:v>
                </c:pt>
                <c:pt idx="13647">
                  <c:v>0.80720288115200001</c:v>
                </c:pt>
                <c:pt idx="13648">
                  <c:v>0.98195242001600003</c:v>
                </c:pt>
                <c:pt idx="13649">
                  <c:v>0.966765986706</c:v>
                </c:pt>
                <c:pt idx="13650">
                  <c:v>0.87745372966900004</c:v>
                </c:pt>
                <c:pt idx="13651">
                  <c:v>0.94337016574599997</c:v>
                </c:pt>
                <c:pt idx="13652">
                  <c:v>0.89831415573999995</c:v>
                </c:pt>
                <c:pt idx="13653">
                  <c:v>0.96105919003100004</c:v>
                </c:pt>
                <c:pt idx="13654">
                  <c:v>0.89579735175599995</c:v>
                </c:pt>
                <c:pt idx="13655">
                  <c:v>0.92474458011500005</c:v>
                </c:pt>
                <c:pt idx="13656">
                  <c:v>0.96464348850899995</c:v>
                </c:pt>
                <c:pt idx="13657">
                  <c:v>0.966762627584</c:v>
                </c:pt>
                <c:pt idx="13658">
                  <c:v>0.91849710982699995</c:v>
                </c:pt>
                <c:pt idx="13659">
                  <c:v>0.92513211978900001</c:v>
                </c:pt>
                <c:pt idx="13660">
                  <c:v>0.989049394222</c:v>
                </c:pt>
                <c:pt idx="13661">
                  <c:v>0.854320987654</c:v>
                </c:pt>
                <c:pt idx="13662">
                  <c:v>0.98640213999100002</c:v>
                </c:pt>
                <c:pt idx="13663">
                  <c:v>0.90429799426900004</c:v>
                </c:pt>
                <c:pt idx="13664">
                  <c:v>0.92798998121499998</c:v>
                </c:pt>
                <c:pt idx="13665">
                  <c:v>0.96698362387699999</c:v>
                </c:pt>
                <c:pt idx="13666">
                  <c:v>0.76852522326799999</c:v>
                </c:pt>
                <c:pt idx="13667">
                  <c:v>0.96980155306299998</c:v>
                </c:pt>
                <c:pt idx="13668">
                  <c:v>0.98511166253100002</c:v>
                </c:pt>
                <c:pt idx="13669">
                  <c:v>0.87873612297199999</c:v>
                </c:pt>
                <c:pt idx="13670">
                  <c:v>0.95030338052600005</c:v>
                </c:pt>
                <c:pt idx="13671">
                  <c:v>0.97004991680499997</c:v>
                </c:pt>
                <c:pt idx="13672">
                  <c:v>0.91896813353600004</c:v>
                </c:pt>
                <c:pt idx="13673">
                  <c:v>0.92909356725100001</c:v>
                </c:pt>
                <c:pt idx="13674">
                  <c:v>0.94031830238699998</c:v>
                </c:pt>
                <c:pt idx="13675">
                  <c:v>0.95370370370400004</c:v>
                </c:pt>
                <c:pt idx="13676">
                  <c:v>0.95300906842499999</c:v>
                </c:pt>
                <c:pt idx="13677">
                  <c:v>0.97982410760500005</c:v>
                </c:pt>
                <c:pt idx="13678">
                  <c:v>0.82451575599899996</c:v>
                </c:pt>
                <c:pt idx="13679">
                  <c:v>0.91545189504400004</c:v>
                </c:pt>
                <c:pt idx="13680">
                  <c:v>0.98105314960599999</c:v>
                </c:pt>
                <c:pt idx="13681">
                  <c:v>0.96920821114400002</c:v>
                </c:pt>
                <c:pt idx="13682">
                  <c:v>0.918573551263</c:v>
                </c:pt>
                <c:pt idx="13683">
                  <c:v>0.92755947607599998</c:v>
                </c:pt>
                <c:pt idx="13684">
                  <c:v>0.95805142083899997</c:v>
                </c:pt>
                <c:pt idx="13685">
                  <c:v>0.96700356718199998</c:v>
                </c:pt>
                <c:pt idx="13686">
                  <c:v>0.91683453237400003</c:v>
                </c:pt>
                <c:pt idx="13687">
                  <c:v>0.97706185567000003</c:v>
                </c:pt>
                <c:pt idx="13688">
                  <c:v>0.91834942932399999</c:v>
                </c:pt>
                <c:pt idx="13689">
                  <c:v>0.92052157715000005</c:v>
                </c:pt>
                <c:pt idx="13690">
                  <c:v>0.96008814887399996</c:v>
                </c:pt>
                <c:pt idx="13691">
                  <c:v>0.98019547325099998</c:v>
                </c:pt>
                <c:pt idx="13692">
                  <c:v>0.96226958525299999</c:v>
                </c:pt>
                <c:pt idx="13693">
                  <c:v>0.94428969359299997</c:v>
                </c:pt>
                <c:pt idx="13694">
                  <c:v>0.94447797223899999</c:v>
                </c:pt>
                <c:pt idx="13695">
                  <c:v>0.97668256491799998</c:v>
                </c:pt>
                <c:pt idx="13696">
                  <c:v>0.86340438306800005</c:v>
                </c:pt>
                <c:pt idx="13697">
                  <c:v>0.92503748125899998</c:v>
                </c:pt>
                <c:pt idx="13698">
                  <c:v>0.97207477498299999</c:v>
                </c:pt>
                <c:pt idx="13699">
                  <c:v>0.95194304360699999</c:v>
                </c:pt>
                <c:pt idx="13700">
                  <c:v>0.98585390946499996</c:v>
                </c:pt>
                <c:pt idx="13701">
                  <c:v>0.88842357164200003</c:v>
                </c:pt>
                <c:pt idx="13702">
                  <c:v>0.93131663773899998</c:v>
                </c:pt>
                <c:pt idx="13703">
                  <c:v>0.98273026315800005</c:v>
                </c:pt>
                <c:pt idx="13704">
                  <c:v>0.96941805225699995</c:v>
                </c:pt>
                <c:pt idx="13705">
                  <c:v>0.93795416433800005</c:v>
                </c:pt>
                <c:pt idx="13706">
                  <c:v>0.91221562809099999</c:v>
                </c:pt>
                <c:pt idx="13707">
                  <c:v>0.88898500576700001</c:v>
                </c:pt>
                <c:pt idx="13708">
                  <c:v>0.98012232415900002</c:v>
                </c:pt>
                <c:pt idx="13709">
                  <c:v>0.94292370413500004</c:v>
                </c:pt>
                <c:pt idx="13710">
                  <c:v>0.95267331798400001</c:v>
                </c:pt>
                <c:pt idx="13711">
                  <c:v>0.99165971642999995</c:v>
                </c:pt>
                <c:pt idx="13712">
                  <c:v>0.99078726968200004</c:v>
                </c:pt>
                <c:pt idx="13713">
                  <c:v>0.878398129202</c:v>
                </c:pt>
                <c:pt idx="13714">
                  <c:v>0.95615056266999998</c:v>
                </c:pt>
                <c:pt idx="13715">
                  <c:v>0.95955991674100005</c:v>
                </c:pt>
                <c:pt idx="13716">
                  <c:v>0.93680104031199996</c:v>
                </c:pt>
                <c:pt idx="13717">
                  <c:v>0.97434554973800003</c:v>
                </c:pt>
                <c:pt idx="13718">
                  <c:v>0.94511791933</c:v>
                </c:pt>
                <c:pt idx="13719">
                  <c:v>0.86982090350200003</c:v>
                </c:pt>
                <c:pt idx="13720">
                  <c:v>0.94635488308100002</c:v>
                </c:pt>
                <c:pt idx="13721">
                  <c:v>0.99338422391900005</c:v>
                </c:pt>
                <c:pt idx="13722">
                  <c:v>0.95614894659500005</c:v>
                </c:pt>
                <c:pt idx="13723">
                  <c:v>0.9637599094</c:v>
                </c:pt>
                <c:pt idx="13724">
                  <c:v>0.97333678488200004</c:v>
                </c:pt>
                <c:pt idx="13725">
                  <c:v>0.921339950372</c:v>
                </c:pt>
                <c:pt idx="13726">
                  <c:v>0.94753610875100003</c:v>
                </c:pt>
                <c:pt idx="13727">
                  <c:v>0.958404697822</c:v>
                </c:pt>
                <c:pt idx="13728">
                  <c:v>0.91990291262099999</c:v>
                </c:pt>
                <c:pt idx="13729">
                  <c:v>0.91649537512799994</c:v>
                </c:pt>
                <c:pt idx="13730">
                  <c:v>0.93109579906600004</c:v>
                </c:pt>
                <c:pt idx="13731">
                  <c:v>0.97861724875300005</c:v>
                </c:pt>
                <c:pt idx="13732">
                  <c:v>0.970002520797</c:v>
                </c:pt>
                <c:pt idx="13733">
                  <c:v>0.95933528836799997</c:v>
                </c:pt>
                <c:pt idx="13734">
                  <c:v>0.94046997388999998</c:v>
                </c:pt>
                <c:pt idx="13735">
                  <c:v>0.92752562225500002</c:v>
                </c:pt>
                <c:pt idx="13736">
                  <c:v>0.97998070429299999</c:v>
                </c:pt>
                <c:pt idx="13737">
                  <c:v>0.98591879840399999</c:v>
                </c:pt>
                <c:pt idx="13738">
                  <c:v>0.89711191335700002</c:v>
                </c:pt>
                <c:pt idx="13739">
                  <c:v>0.95689077507300002</c:v>
                </c:pt>
                <c:pt idx="13740">
                  <c:v>0.93116782675900001</c:v>
                </c:pt>
                <c:pt idx="13741">
                  <c:v>0.94062583578500003</c:v>
                </c:pt>
                <c:pt idx="13742">
                  <c:v>0.94661240124500001</c:v>
                </c:pt>
                <c:pt idx="13743">
                  <c:v>0.98328158586100001</c:v>
                </c:pt>
                <c:pt idx="13744">
                  <c:v>0.97854477611900004</c:v>
                </c:pt>
                <c:pt idx="13745">
                  <c:v>0.92530369604499996</c:v>
                </c:pt>
                <c:pt idx="13746">
                  <c:v>0.93814699793</c:v>
                </c:pt>
                <c:pt idx="13747">
                  <c:v>0.98663505065699997</c:v>
                </c:pt>
                <c:pt idx="13748">
                  <c:v>0.93914807302199999</c:v>
                </c:pt>
                <c:pt idx="13749">
                  <c:v>0.88098958333300004</c:v>
                </c:pt>
                <c:pt idx="13750">
                  <c:v>0.96996862393500005</c:v>
                </c:pt>
                <c:pt idx="13751">
                  <c:v>0.96900528592000001</c:v>
                </c:pt>
                <c:pt idx="13752">
                  <c:v>0.95861011752699998</c:v>
                </c:pt>
                <c:pt idx="13753">
                  <c:v>0.97707558859999999</c:v>
                </c:pt>
                <c:pt idx="13754">
                  <c:v>0.93613231552200005</c:v>
                </c:pt>
                <c:pt idx="13755">
                  <c:v>0.89659958362199998</c:v>
                </c:pt>
                <c:pt idx="13756">
                  <c:v>0.90034183539299995</c:v>
                </c:pt>
                <c:pt idx="13757">
                  <c:v>0.93410852713199999</c:v>
                </c:pt>
                <c:pt idx="13758">
                  <c:v>0.95466111496600004</c:v>
                </c:pt>
                <c:pt idx="13759">
                  <c:v>0.96528301886800005</c:v>
                </c:pt>
                <c:pt idx="13760">
                  <c:v>0.84194214875999995</c:v>
                </c:pt>
                <c:pt idx="13761">
                  <c:v>0.96209016393400004</c:v>
                </c:pt>
                <c:pt idx="13762">
                  <c:v>0.97138521569500003</c:v>
                </c:pt>
                <c:pt idx="13763">
                  <c:v>0.96137241535999995</c:v>
                </c:pt>
                <c:pt idx="13764">
                  <c:v>0.92220421393800001</c:v>
                </c:pt>
                <c:pt idx="13765">
                  <c:v>0.90731315296000004</c:v>
                </c:pt>
                <c:pt idx="13766">
                  <c:v>0.95991830482499996</c:v>
                </c:pt>
                <c:pt idx="13767">
                  <c:v>0.93186206896599999</c:v>
                </c:pt>
                <c:pt idx="13768">
                  <c:v>0.96029776674900003</c:v>
                </c:pt>
                <c:pt idx="13769">
                  <c:v>0.95211191821399999</c:v>
                </c:pt>
                <c:pt idx="13770">
                  <c:v>0.95228571428599995</c:v>
                </c:pt>
                <c:pt idx="13771">
                  <c:v>0.90632318501200004</c:v>
                </c:pt>
                <c:pt idx="13772">
                  <c:v>0.92043399638300005</c:v>
                </c:pt>
                <c:pt idx="13773">
                  <c:v>0.88795303726399999</c:v>
                </c:pt>
                <c:pt idx="13774">
                  <c:v>0.87028301886799997</c:v>
                </c:pt>
                <c:pt idx="13775">
                  <c:v>0.85191846522799997</c:v>
                </c:pt>
                <c:pt idx="13776">
                  <c:v>0.96124735089299995</c:v>
                </c:pt>
                <c:pt idx="13777">
                  <c:v>0.93407886992300004</c:v>
                </c:pt>
                <c:pt idx="13778">
                  <c:v>0.94622697563900005</c:v>
                </c:pt>
                <c:pt idx="13779">
                  <c:v>0.96380368098199998</c:v>
                </c:pt>
                <c:pt idx="13780">
                  <c:v>0.88268156424599997</c:v>
                </c:pt>
                <c:pt idx="13781">
                  <c:v>0.98406697272499999</c:v>
                </c:pt>
                <c:pt idx="13782">
                  <c:v>0.98287493513199997</c:v>
                </c:pt>
                <c:pt idx="13783">
                  <c:v>0.95849984629600005</c:v>
                </c:pt>
                <c:pt idx="13784">
                  <c:v>0.95110701106999995</c:v>
                </c:pt>
                <c:pt idx="13785">
                  <c:v>0.82641291810799999</c:v>
                </c:pt>
                <c:pt idx="13786">
                  <c:v>0.930142687277</c:v>
                </c:pt>
                <c:pt idx="13787">
                  <c:v>0.95372050816700005</c:v>
                </c:pt>
                <c:pt idx="13788">
                  <c:v>0.90802961275600003</c:v>
                </c:pt>
                <c:pt idx="13789">
                  <c:v>0.95578231292500004</c:v>
                </c:pt>
                <c:pt idx="13790">
                  <c:v>0.96768347931099996</c:v>
                </c:pt>
                <c:pt idx="13791">
                  <c:v>0.91622874806800003</c:v>
                </c:pt>
                <c:pt idx="13792">
                  <c:v>0.97992177314200002</c:v>
                </c:pt>
                <c:pt idx="13793">
                  <c:v>0.94907407407400002</c:v>
                </c:pt>
                <c:pt idx="13794">
                  <c:v>0.90309842041300004</c:v>
                </c:pt>
                <c:pt idx="13795">
                  <c:v>0.97713414634100004</c:v>
                </c:pt>
                <c:pt idx="13796">
                  <c:v>0.92208174066500004</c:v>
                </c:pt>
                <c:pt idx="13797">
                  <c:v>0.95933687832299996</c:v>
                </c:pt>
                <c:pt idx="13798">
                  <c:v>0.96700902583299997</c:v>
                </c:pt>
                <c:pt idx="13799">
                  <c:v>0.92454573452400002</c:v>
                </c:pt>
                <c:pt idx="13800">
                  <c:v>0.97012578616400003</c:v>
                </c:pt>
                <c:pt idx="13801">
                  <c:v>0.98549007995299998</c:v>
                </c:pt>
                <c:pt idx="13802">
                  <c:v>0.92889173606700004</c:v>
                </c:pt>
                <c:pt idx="13803">
                  <c:v>0.89966143428699996</c:v>
                </c:pt>
                <c:pt idx="13804">
                  <c:v>0.95592372616400001</c:v>
                </c:pt>
                <c:pt idx="13805">
                  <c:v>0.94752092723799997</c:v>
                </c:pt>
                <c:pt idx="13806">
                  <c:v>0.93988708070399996</c:v>
                </c:pt>
                <c:pt idx="13807">
                  <c:v>0.94370139968900002</c:v>
                </c:pt>
                <c:pt idx="13808">
                  <c:v>0.97935435435399998</c:v>
                </c:pt>
                <c:pt idx="13809">
                  <c:v>0.96188925081400001</c:v>
                </c:pt>
                <c:pt idx="13810">
                  <c:v>0.95739762219299995</c:v>
                </c:pt>
                <c:pt idx="13811">
                  <c:v>0.97228989037799995</c:v>
                </c:pt>
                <c:pt idx="13812">
                  <c:v>0.94486692015200002</c:v>
                </c:pt>
                <c:pt idx="13813">
                  <c:v>0.98048941798900002</c:v>
                </c:pt>
                <c:pt idx="13814">
                  <c:v>0.95167785234900004</c:v>
                </c:pt>
                <c:pt idx="13815">
                  <c:v>0.98617966436299997</c:v>
                </c:pt>
                <c:pt idx="13816">
                  <c:v>0.97269100951200005</c:v>
                </c:pt>
                <c:pt idx="13817">
                  <c:v>0.90479523976200005</c:v>
                </c:pt>
                <c:pt idx="13818">
                  <c:v>0.95728813559299997</c:v>
                </c:pt>
                <c:pt idx="13819">
                  <c:v>0.94659170766</c:v>
                </c:pt>
                <c:pt idx="13820">
                  <c:v>0.96435709527000002</c:v>
                </c:pt>
                <c:pt idx="13821">
                  <c:v>0.96719681908499999</c:v>
                </c:pt>
                <c:pt idx="13822">
                  <c:v>0.95789135326300001</c:v>
                </c:pt>
                <c:pt idx="13823">
                  <c:v>0.98903508771899995</c:v>
                </c:pt>
                <c:pt idx="13824">
                  <c:v>0.89142091152799996</c:v>
                </c:pt>
                <c:pt idx="13825">
                  <c:v>0.94285714285699995</c:v>
                </c:pt>
                <c:pt idx="13826">
                  <c:v>0.98465556643800001</c:v>
                </c:pt>
                <c:pt idx="13827">
                  <c:v>0.96841419733</c:v>
                </c:pt>
                <c:pt idx="13828">
                  <c:v>0.96726900784199998</c:v>
                </c:pt>
                <c:pt idx="13829">
                  <c:v>0.97039942938699997</c:v>
                </c:pt>
                <c:pt idx="13830">
                  <c:v>0.94676933378000006</c:v>
                </c:pt>
                <c:pt idx="13831">
                  <c:v>0.94908274054700004</c:v>
                </c:pt>
                <c:pt idx="13832">
                  <c:v>0.95398773006100002</c:v>
                </c:pt>
                <c:pt idx="13833">
                  <c:v>0.97735980494600005</c:v>
                </c:pt>
                <c:pt idx="13834">
                  <c:v>0.957750854303</c:v>
                </c:pt>
                <c:pt idx="13835">
                  <c:v>0.91590369616800005</c:v>
                </c:pt>
                <c:pt idx="13836">
                  <c:v>0.95557963163600002</c:v>
                </c:pt>
                <c:pt idx="13837">
                  <c:v>0.95521343596899999</c:v>
                </c:pt>
                <c:pt idx="13838">
                  <c:v>0.93343949044600005</c:v>
                </c:pt>
                <c:pt idx="13839">
                  <c:v>0.98507980568999998</c:v>
                </c:pt>
                <c:pt idx="13840">
                  <c:v>0.93871665464999998</c:v>
                </c:pt>
                <c:pt idx="13841">
                  <c:v>0.82089041095899995</c:v>
                </c:pt>
                <c:pt idx="13842">
                  <c:v>0.97952034492100004</c:v>
                </c:pt>
                <c:pt idx="13843">
                  <c:v>0.95516769336100005</c:v>
                </c:pt>
                <c:pt idx="13844">
                  <c:v>0.92525399129200003</c:v>
                </c:pt>
                <c:pt idx="13845">
                  <c:v>0.96336996337000003</c:v>
                </c:pt>
                <c:pt idx="13846">
                  <c:v>0.95609257998599995</c:v>
                </c:pt>
                <c:pt idx="13847">
                  <c:v>0.94169491525399995</c:v>
                </c:pt>
                <c:pt idx="13848">
                  <c:v>0.96188496188499994</c:v>
                </c:pt>
                <c:pt idx="13849">
                  <c:v>0.95591861898899999</c:v>
                </c:pt>
                <c:pt idx="13850">
                  <c:v>0.957788944724</c:v>
                </c:pt>
                <c:pt idx="13851">
                  <c:v>0.97076648841400004</c:v>
                </c:pt>
                <c:pt idx="13852">
                  <c:v>0.97584212317100005</c:v>
                </c:pt>
                <c:pt idx="13853">
                  <c:v>0.97588871715600001</c:v>
                </c:pt>
                <c:pt idx="13854">
                  <c:v>0.98163548163500003</c:v>
                </c:pt>
                <c:pt idx="13855">
                  <c:v>0.96298811544999996</c:v>
                </c:pt>
                <c:pt idx="13856">
                  <c:v>0.98642384106000003</c:v>
                </c:pt>
                <c:pt idx="13857">
                  <c:v>0.97121164188499998</c:v>
                </c:pt>
                <c:pt idx="13858">
                  <c:v>0.91775763679099998</c:v>
                </c:pt>
                <c:pt idx="13859">
                  <c:v>0.98338419803300003</c:v>
                </c:pt>
                <c:pt idx="13860">
                  <c:v>0.97137150466</c:v>
                </c:pt>
                <c:pt idx="13861">
                  <c:v>0.98172043010800003</c:v>
                </c:pt>
                <c:pt idx="13862">
                  <c:v>0.95794241345800002</c:v>
                </c:pt>
                <c:pt idx="13863">
                  <c:v>0.96400138456200002</c:v>
                </c:pt>
                <c:pt idx="13864">
                  <c:v>0.98294174444799998</c:v>
                </c:pt>
                <c:pt idx="13865">
                  <c:v>0.96666666666699996</c:v>
                </c:pt>
                <c:pt idx="13866">
                  <c:v>0.97763480392199997</c:v>
                </c:pt>
                <c:pt idx="13867">
                  <c:v>0.97443263430000004</c:v>
                </c:pt>
                <c:pt idx="13868">
                  <c:v>0.96739130434800003</c:v>
                </c:pt>
                <c:pt idx="13869">
                  <c:v>0.96454345779700001</c:v>
                </c:pt>
                <c:pt idx="13870">
                  <c:v>0.97920380273300001</c:v>
                </c:pt>
                <c:pt idx="13871">
                  <c:v>0.96910193473899997</c:v>
                </c:pt>
                <c:pt idx="13872">
                  <c:v>0.98752834467100004</c:v>
                </c:pt>
                <c:pt idx="13873">
                  <c:v>0.97864321608000004</c:v>
                </c:pt>
                <c:pt idx="13874">
                  <c:v>0.98160434258100004</c:v>
                </c:pt>
                <c:pt idx="13875">
                  <c:v>0.96624472573800002</c:v>
                </c:pt>
                <c:pt idx="13876">
                  <c:v>0.94430014429999998</c:v>
                </c:pt>
                <c:pt idx="13877">
                  <c:v>0.97077672391699998</c:v>
                </c:pt>
                <c:pt idx="13878">
                  <c:v>0.96912378303199997</c:v>
                </c:pt>
                <c:pt idx="13879">
                  <c:v>0.98146513680500003</c:v>
                </c:pt>
                <c:pt idx="13880">
                  <c:v>0.97937553709500003</c:v>
                </c:pt>
                <c:pt idx="13881">
                  <c:v>0.96321448783200003</c:v>
                </c:pt>
                <c:pt idx="13882">
                  <c:v>0.97136797454900004</c:v>
                </c:pt>
                <c:pt idx="13883">
                  <c:v>0.97638697845</c:v>
                </c:pt>
                <c:pt idx="13884">
                  <c:v>0.966800535475</c:v>
                </c:pt>
                <c:pt idx="13885">
                  <c:v>0.95244834418299995</c:v>
                </c:pt>
                <c:pt idx="13886">
                  <c:v>0.96085128744100001</c:v>
                </c:pt>
                <c:pt idx="13887">
                  <c:v>0.98954275169200001</c:v>
                </c:pt>
                <c:pt idx="13888">
                  <c:v>0.97617217525</c:v>
                </c:pt>
                <c:pt idx="13889">
                  <c:v>0.97252155172400001</c:v>
                </c:pt>
                <c:pt idx="13890">
                  <c:v>0.97493870879900002</c:v>
                </c:pt>
                <c:pt idx="13891">
                  <c:v>0.99384685505899995</c:v>
                </c:pt>
                <c:pt idx="13892">
                  <c:v>0.9921875</c:v>
                </c:pt>
                <c:pt idx="13893">
                  <c:v>0.97383640870300003</c:v>
                </c:pt>
                <c:pt idx="13894">
                  <c:v>0.980429988975</c:v>
                </c:pt>
                <c:pt idx="13895">
                  <c:v>0.98787878787899996</c:v>
                </c:pt>
                <c:pt idx="13896">
                  <c:v>0.96944065484300002</c:v>
                </c:pt>
                <c:pt idx="13897">
                  <c:v>0.98314917127099999</c:v>
                </c:pt>
                <c:pt idx="13898">
                  <c:v>0.98016435250800005</c:v>
                </c:pt>
                <c:pt idx="13899">
                  <c:v>0.989750328515</c:v>
                </c:pt>
                <c:pt idx="13900">
                  <c:v>0.98252383113899999</c:v>
                </c:pt>
                <c:pt idx="13901">
                  <c:v>0.98293923974899999</c:v>
                </c:pt>
                <c:pt idx="13902">
                  <c:v>0.97242690753500005</c:v>
                </c:pt>
                <c:pt idx="13903">
                  <c:v>0.981141959141</c:v>
                </c:pt>
                <c:pt idx="13904">
                  <c:v>0.969117245149</c:v>
                </c:pt>
                <c:pt idx="13905">
                  <c:v>0.98510755653600002</c:v>
                </c:pt>
                <c:pt idx="13906">
                  <c:v>0.97598870056499998</c:v>
                </c:pt>
                <c:pt idx="13907">
                  <c:v>0.98550368550400003</c:v>
                </c:pt>
                <c:pt idx="13908">
                  <c:v>0.97643277986099997</c:v>
                </c:pt>
                <c:pt idx="13909">
                  <c:v>0.96324354657699995</c:v>
                </c:pt>
                <c:pt idx="13910">
                  <c:v>0.95781977540399998</c:v>
                </c:pt>
                <c:pt idx="13911">
                  <c:v>0.99622819424800002</c:v>
                </c:pt>
                <c:pt idx="13912">
                  <c:v>0.96606033717799999</c:v>
                </c:pt>
                <c:pt idx="13913">
                  <c:v>0.98515439429899998</c:v>
                </c:pt>
                <c:pt idx="13914">
                  <c:v>0.98714322447900005</c:v>
                </c:pt>
                <c:pt idx="13915">
                  <c:v>0.979084645669</c:v>
                </c:pt>
                <c:pt idx="13916">
                  <c:v>0.96833102172899999</c:v>
                </c:pt>
                <c:pt idx="13917">
                  <c:v>0.944653412144</c:v>
                </c:pt>
                <c:pt idx="13918">
                  <c:v>0.97435897435899999</c:v>
                </c:pt>
                <c:pt idx="13919">
                  <c:v>0.98507097405800004</c:v>
                </c:pt>
                <c:pt idx="13920">
                  <c:v>0.98492777894100003</c:v>
                </c:pt>
                <c:pt idx="13921">
                  <c:v>0.98832078899599995</c:v>
                </c:pt>
                <c:pt idx="13922">
                  <c:v>0.94659442724499998</c:v>
                </c:pt>
                <c:pt idx="13923">
                  <c:v>0.96769346356099994</c:v>
                </c:pt>
                <c:pt idx="13924">
                  <c:v>0.98335015136199999</c:v>
                </c:pt>
                <c:pt idx="13925">
                  <c:v>0.97415230683700005</c:v>
                </c:pt>
                <c:pt idx="13926">
                  <c:v>0.96515486725699995</c:v>
                </c:pt>
                <c:pt idx="13927">
                  <c:v>0.97778939116800001</c:v>
                </c:pt>
                <c:pt idx="13928">
                  <c:v>0.97478793591000001</c:v>
                </c:pt>
                <c:pt idx="13929">
                  <c:v>0.96826710816799999</c:v>
                </c:pt>
                <c:pt idx="13930">
                  <c:v>0.93969144459999998</c:v>
                </c:pt>
                <c:pt idx="13931">
                  <c:v>0.98222610722600001</c:v>
                </c:pt>
                <c:pt idx="13932">
                  <c:v>0.94966785896799999</c:v>
                </c:pt>
                <c:pt idx="13933">
                  <c:v>0.99463806970500002</c:v>
                </c:pt>
                <c:pt idx="13934">
                  <c:v>0.96534234995799995</c:v>
                </c:pt>
                <c:pt idx="13935">
                  <c:v>0.98865248227000002</c:v>
                </c:pt>
                <c:pt idx="13936">
                  <c:v>0.90159189580300003</c:v>
                </c:pt>
                <c:pt idx="13937">
                  <c:v>0.908599088838</c:v>
                </c:pt>
                <c:pt idx="13938">
                  <c:v>0.93040072310900002</c:v>
                </c:pt>
                <c:pt idx="13939">
                  <c:v>0.96778190830199995</c:v>
                </c:pt>
                <c:pt idx="13940">
                  <c:v>0.96911638547300005</c:v>
                </c:pt>
                <c:pt idx="13941">
                  <c:v>0.83886116818300005</c:v>
                </c:pt>
                <c:pt idx="13942">
                  <c:v>0.95203336809200001</c:v>
                </c:pt>
                <c:pt idx="13943">
                  <c:v>0.96355932203399997</c:v>
                </c:pt>
                <c:pt idx="13944">
                  <c:v>0.94861547245199995</c:v>
                </c:pt>
                <c:pt idx="13945">
                  <c:v>0.97343131712800002</c:v>
                </c:pt>
                <c:pt idx="13946">
                  <c:v>0.95993131081899996</c:v>
                </c:pt>
                <c:pt idx="13947">
                  <c:v>0.97826086956500002</c:v>
                </c:pt>
                <c:pt idx="13948">
                  <c:v>0.97891036906899997</c:v>
                </c:pt>
                <c:pt idx="13949">
                  <c:v>0.943816884661</c:v>
                </c:pt>
                <c:pt idx="13950">
                  <c:v>0.98642283180900003</c:v>
                </c:pt>
                <c:pt idx="13951">
                  <c:v>0.96023359288099996</c:v>
                </c:pt>
                <c:pt idx="13952">
                  <c:v>0.91177329827599995</c:v>
                </c:pt>
                <c:pt idx="13953">
                  <c:v>0.93688792165400003</c:v>
                </c:pt>
                <c:pt idx="13954">
                  <c:v>0.97625698323999999</c:v>
                </c:pt>
                <c:pt idx="13955">
                  <c:v>0.97409909909900005</c:v>
                </c:pt>
                <c:pt idx="13956">
                  <c:v>0.57975460122699995</c:v>
                </c:pt>
                <c:pt idx="13957">
                  <c:v>0.92819148936200002</c:v>
                </c:pt>
                <c:pt idx="13958">
                  <c:v>0.96540627514099997</c:v>
                </c:pt>
                <c:pt idx="13959">
                  <c:v>0.87840236686399997</c:v>
                </c:pt>
                <c:pt idx="13960">
                  <c:v>0.86379482071699998</c:v>
                </c:pt>
                <c:pt idx="13961">
                  <c:v>0.87672844954399998</c:v>
                </c:pt>
                <c:pt idx="13962">
                  <c:v>0.96871412169899995</c:v>
                </c:pt>
                <c:pt idx="13963">
                  <c:v>0.96201814059000001</c:v>
                </c:pt>
                <c:pt idx="13964">
                  <c:v>0.97853971386299998</c:v>
                </c:pt>
                <c:pt idx="13965">
                  <c:v>0.95151169423799997</c:v>
                </c:pt>
                <c:pt idx="13966">
                  <c:v>0.97095548317000002</c:v>
                </c:pt>
                <c:pt idx="13967">
                  <c:v>0.95275152862699997</c:v>
                </c:pt>
                <c:pt idx="13968">
                  <c:v>0.90351941747599995</c:v>
                </c:pt>
                <c:pt idx="13969">
                  <c:v>0.97090909090900002</c:v>
                </c:pt>
                <c:pt idx="13970">
                  <c:v>0.91253226268999998</c:v>
                </c:pt>
                <c:pt idx="13971">
                  <c:v>0.91392707710700005</c:v>
                </c:pt>
                <c:pt idx="13972">
                  <c:v>0.97264276228400004</c:v>
                </c:pt>
                <c:pt idx="13973">
                  <c:v>0.88892233594199999</c:v>
                </c:pt>
                <c:pt idx="13974">
                  <c:v>0.98235942668099996</c:v>
                </c:pt>
                <c:pt idx="13975">
                  <c:v>0.54035502958600001</c:v>
                </c:pt>
                <c:pt idx="13976">
                  <c:v>0.79380504099600002</c:v>
                </c:pt>
                <c:pt idx="13977">
                  <c:v>0.96572525363299999</c:v>
                </c:pt>
                <c:pt idx="13978">
                  <c:v>0.88549177963699999</c:v>
                </c:pt>
                <c:pt idx="13979">
                  <c:v>0.84238967277099996</c:v>
                </c:pt>
                <c:pt idx="13980">
                  <c:v>0.96002132196199996</c:v>
                </c:pt>
                <c:pt idx="13981">
                  <c:v>0.81380638063800004</c:v>
                </c:pt>
                <c:pt idx="13982">
                  <c:v>0.97703035274799999</c:v>
                </c:pt>
                <c:pt idx="13983">
                  <c:v>0.99026590693299998</c:v>
                </c:pt>
                <c:pt idx="13984">
                  <c:v>0.93831553973899995</c:v>
                </c:pt>
                <c:pt idx="13985">
                  <c:v>0.96582587469500003</c:v>
                </c:pt>
                <c:pt idx="13986">
                  <c:v>0.74801901743300003</c:v>
                </c:pt>
                <c:pt idx="13987">
                  <c:v>0.96050814692099995</c:v>
                </c:pt>
                <c:pt idx="13988">
                  <c:v>0.90417011875200004</c:v>
                </c:pt>
                <c:pt idx="13989">
                  <c:v>0.96939054386400003</c:v>
                </c:pt>
                <c:pt idx="13990">
                  <c:v>0.97206546275399996</c:v>
                </c:pt>
                <c:pt idx="13991">
                  <c:v>0.99168765743099996</c:v>
                </c:pt>
                <c:pt idx="13992">
                  <c:v>0.89439225733000005</c:v>
                </c:pt>
                <c:pt idx="13993">
                  <c:v>0.49099576271200002</c:v>
                </c:pt>
                <c:pt idx="13994">
                  <c:v>0.98136986301399998</c:v>
                </c:pt>
                <c:pt idx="13995">
                  <c:v>0.95335924486400003</c:v>
                </c:pt>
                <c:pt idx="13996">
                  <c:v>0.96987162693200002</c:v>
                </c:pt>
                <c:pt idx="13997">
                  <c:v>0.87218251786699996</c:v>
                </c:pt>
                <c:pt idx="13998">
                  <c:v>0.89823008849599995</c:v>
                </c:pt>
                <c:pt idx="13999">
                  <c:v>0.89588443717599997</c:v>
                </c:pt>
                <c:pt idx="14000">
                  <c:v>0.98869589192200003</c:v>
                </c:pt>
                <c:pt idx="14001">
                  <c:v>0.98594164456199995</c:v>
                </c:pt>
                <c:pt idx="14002">
                  <c:v>0.85019673974099996</c:v>
                </c:pt>
                <c:pt idx="14003">
                  <c:v>0.77334705428399997</c:v>
                </c:pt>
                <c:pt idx="14004">
                  <c:v>0.98074921956299999</c:v>
                </c:pt>
                <c:pt idx="14005">
                  <c:v>0.89658002735999998</c:v>
                </c:pt>
                <c:pt idx="14006">
                  <c:v>0.93100755011699998</c:v>
                </c:pt>
                <c:pt idx="14007">
                  <c:v>0.98194014447900002</c:v>
                </c:pt>
                <c:pt idx="14008">
                  <c:v>0.96578581363000005</c:v>
                </c:pt>
                <c:pt idx="14009">
                  <c:v>0.87488328664799997</c:v>
                </c:pt>
                <c:pt idx="14010">
                  <c:v>0.904723991507</c:v>
                </c:pt>
                <c:pt idx="14011">
                  <c:v>0.98443083205699999</c:v>
                </c:pt>
                <c:pt idx="14012">
                  <c:v>0.97289318303799999</c:v>
                </c:pt>
                <c:pt idx="14013">
                  <c:v>0.88280146851200003</c:v>
                </c:pt>
                <c:pt idx="14014">
                  <c:v>0.91140278917100004</c:v>
                </c:pt>
                <c:pt idx="14015">
                  <c:v>0.97144441364</c:v>
                </c:pt>
                <c:pt idx="14016">
                  <c:v>0.920298165138</c:v>
                </c:pt>
                <c:pt idx="14017">
                  <c:v>0.87917594654800002</c:v>
                </c:pt>
                <c:pt idx="14018">
                  <c:v>0.61837708830500004</c:v>
                </c:pt>
                <c:pt idx="14019">
                  <c:v>0.97792819305500001</c:v>
                </c:pt>
                <c:pt idx="14020">
                  <c:v>0.98735665980599996</c:v>
                </c:pt>
                <c:pt idx="14021">
                  <c:v>0.89748892171299999</c:v>
                </c:pt>
                <c:pt idx="14022">
                  <c:v>0.67004374856100002</c:v>
                </c:pt>
                <c:pt idx="14023">
                  <c:v>0.96390374331600004</c:v>
                </c:pt>
                <c:pt idx="14024">
                  <c:v>0.89722863741299996</c:v>
                </c:pt>
                <c:pt idx="14025">
                  <c:v>0.933390755096</c:v>
                </c:pt>
                <c:pt idx="14026">
                  <c:v>0.95532157085900005</c:v>
                </c:pt>
                <c:pt idx="14027">
                  <c:v>0.95967270601999999</c:v>
                </c:pt>
                <c:pt idx="14028">
                  <c:v>0.89865829289200005</c:v>
                </c:pt>
                <c:pt idx="14029">
                  <c:v>0.84452479338800002</c:v>
                </c:pt>
                <c:pt idx="14030">
                  <c:v>0.97649336283199994</c:v>
                </c:pt>
                <c:pt idx="14031">
                  <c:v>0.95012972038099996</c:v>
                </c:pt>
                <c:pt idx="14032">
                  <c:v>0.96185363096900001</c:v>
                </c:pt>
                <c:pt idx="14033">
                  <c:v>0.85921938088799998</c:v>
                </c:pt>
                <c:pt idx="14034">
                  <c:v>0.96801075268799996</c:v>
                </c:pt>
                <c:pt idx="14035">
                  <c:v>0.89593403468900001</c:v>
                </c:pt>
                <c:pt idx="14036">
                  <c:v>0.96545052515200003</c:v>
                </c:pt>
                <c:pt idx="14037">
                  <c:v>0.88263245426500003</c:v>
                </c:pt>
                <c:pt idx="14038">
                  <c:v>0.95392057026499999</c:v>
                </c:pt>
                <c:pt idx="14039">
                  <c:v>0.948668146504</c:v>
                </c:pt>
                <c:pt idx="14040">
                  <c:v>0.91699716713900004</c:v>
                </c:pt>
                <c:pt idx="14041">
                  <c:v>0.95042563845799999</c:v>
                </c:pt>
                <c:pt idx="14042">
                  <c:v>0.96798493408700004</c:v>
                </c:pt>
                <c:pt idx="14043">
                  <c:v>0.93215739484399995</c:v>
                </c:pt>
                <c:pt idx="14044">
                  <c:v>0.94070466914899997</c:v>
                </c:pt>
                <c:pt idx="14045">
                  <c:v>0.98065326633200001</c:v>
                </c:pt>
                <c:pt idx="14046">
                  <c:v>0.94130235401999995</c:v>
                </c:pt>
                <c:pt idx="14047">
                  <c:v>0.93025186825399997</c:v>
                </c:pt>
                <c:pt idx="14048">
                  <c:v>0.96212121212099999</c:v>
                </c:pt>
                <c:pt idx="14049">
                  <c:v>0.88232203835</c:v>
                </c:pt>
                <c:pt idx="14050">
                  <c:v>0.94573643410899999</c:v>
                </c:pt>
                <c:pt idx="14051">
                  <c:v>0.95352889921600004</c:v>
                </c:pt>
                <c:pt idx="14052">
                  <c:v>0.88038147139</c:v>
                </c:pt>
                <c:pt idx="14053">
                  <c:v>0.981567952814</c:v>
                </c:pt>
                <c:pt idx="14054">
                  <c:v>0.934621492853</c:v>
                </c:pt>
                <c:pt idx="14055">
                  <c:v>0.96190729888100002</c:v>
                </c:pt>
                <c:pt idx="14056">
                  <c:v>0.86138154844699999</c:v>
                </c:pt>
                <c:pt idx="14057">
                  <c:v>0.96396620278300005</c:v>
                </c:pt>
                <c:pt idx="14058">
                  <c:v>0.913372582002</c:v>
                </c:pt>
                <c:pt idx="14059">
                  <c:v>0.93465831745200001</c:v>
                </c:pt>
                <c:pt idx="14060">
                  <c:v>0.91553652153200005</c:v>
                </c:pt>
                <c:pt idx="14061">
                  <c:v>0.84377302874000004</c:v>
                </c:pt>
                <c:pt idx="14062">
                  <c:v>0.94647660032299996</c:v>
                </c:pt>
                <c:pt idx="14063">
                  <c:v>0.86140395988700003</c:v>
                </c:pt>
                <c:pt idx="14064">
                  <c:v>0.98081666209899998</c:v>
                </c:pt>
                <c:pt idx="14065">
                  <c:v>0.916921508665</c:v>
                </c:pt>
                <c:pt idx="14066">
                  <c:v>0.94434137291300002</c:v>
                </c:pt>
                <c:pt idx="14067">
                  <c:v>0.83608360836100004</c:v>
                </c:pt>
                <c:pt idx="14068">
                  <c:v>0.90911418330799998</c:v>
                </c:pt>
                <c:pt idx="14069">
                  <c:v>0.91593032062599999</c:v>
                </c:pt>
                <c:pt idx="14070">
                  <c:v>0.87156839341100001</c:v>
                </c:pt>
                <c:pt idx="14071">
                  <c:v>0.95839277222999997</c:v>
                </c:pt>
                <c:pt idx="14072">
                  <c:v>0.95147023667200004</c:v>
                </c:pt>
                <c:pt idx="14073">
                  <c:v>0.95776282199999996</c:v>
                </c:pt>
                <c:pt idx="14074">
                  <c:v>0.87617924528299995</c:v>
                </c:pt>
                <c:pt idx="14075">
                  <c:v>0.87692696487199995</c:v>
                </c:pt>
                <c:pt idx="14076">
                  <c:v>0.96632996633000001</c:v>
                </c:pt>
                <c:pt idx="14077">
                  <c:v>0.92523136872900003</c:v>
                </c:pt>
                <c:pt idx="14078">
                  <c:v>0.89643577673200003</c:v>
                </c:pt>
                <c:pt idx="14079">
                  <c:v>0.92149260964400004</c:v>
                </c:pt>
                <c:pt idx="14080">
                  <c:v>0.964932925394</c:v>
                </c:pt>
                <c:pt idx="14081">
                  <c:v>0.76982657013</c:v>
                </c:pt>
                <c:pt idx="14082">
                  <c:v>0.93678435114500003</c:v>
                </c:pt>
                <c:pt idx="14083">
                  <c:v>0.98367244410999999</c:v>
                </c:pt>
                <c:pt idx="14084">
                  <c:v>0.91668783337600002</c:v>
                </c:pt>
                <c:pt idx="14085">
                  <c:v>0.94029101856499997</c:v>
                </c:pt>
                <c:pt idx="14086">
                  <c:v>0.87551867219900004</c:v>
                </c:pt>
                <c:pt idx="14087">
                  <c:v>0.93047569262899998</c:v>
                </c:pt>
                <c:pt idx="14088">
                  <c:v>0.81585798816599997</c:v>
                </c:pt>
                <c:pt idx="14089">
                  <c:v>0.95610826627699996</c:v>
                </c:pt>
                <c:pt idx="14090">
                  <c:v>0.96346797015700003</c:v>
                </c:pt>
                <c:pt idx="14091">
                  <c:v>0.93977968176299997</c:v>
                </c:pt>
                <c:pt idx="14092">
                  <c:v>0.916282455715</c:v>
                </c:pt>
                <c:pt idx="14093">
                  <c:v>0.929341844596</c:v>
                </c:pt>
                <c:pt idx="14094">
                  <c:v>0.94461394039000002</c:v>
                </c:pt>
                <c:pt idx="14095">
                  <c:v>0.87229636447299996</c:v>
                </c:pt>
                <c:pt idx="14096">
                  <c:v>0.876</c:v>
                </c:pt>
                <c:pt idx="14097">
                  <c:v>0.91440871106599997</c:v>
                </c:pt>
                <c:pt idx="14098">
                  <c:v>0.91348790825199999</c:v>
                </c:pt>
                <c:pt idx="14099">
                  <c:v>0.96291459911199995</c:v>
                </c:pt>
                <c:pt idx="14100">
                  <c:v>0.66999334663999999</c:v>
                </c:pt>
                <c:pt idx="14101">
                  <c:v>0.94363071460299996</c:v>
                </c:pt>
                <c:pt idx="14102">
                  <c:v>0.94356388088400001</c:v>
                </c:pt>
                <c:pt idx="14103">
                  <c:v>0.86292834891000003</c:v>
                </c:pt>
                <c:pt idx="14104">
                  <c:v>0.94430495320700003</c:v>
                </c:pt>
                <c:pt idx="14105">
                  <c:v>0.85159725030300004</c:v>
                </c:pt>
                <c:pt idx="14106">
                  <c:v>0.94844832008199997</c:v>
                </c:pt>
                <c:pt idx="14107">
                  <c:v>0.83774834437099999</c:v>
                </c:pt>
                <c:pt idx="14108">
                  <c:v>0.86853078243799997</c:v>
                </c:pt>
                <c:pt idx="14109">
                  <c:v>0.94086562657299999</c:v>
                </c:pt>
                <c:pt idx="14110">
                  <c:v>0.99142857142899998</c:v>
                </c:pt>
                <c:pt idx="14111">
                  <c:v>0.88396624472600005</c:v>
                </c:pt>
                <c:pt idx="14112">
                  <c:v>0.95766773162899999</c:v>
                </c:pt>
                <c:pt idx="14113">
                  <c:v>0.92891630901300004</c:v>
                </c:pt>
                <c:pt idx="14114">
                  <c:v>0.74141221373999999</c:v>
                </c:pt>
                <c:pt idx="14115">
                  <c:v>0.91695422130199999</c:v>
                </c:pt>
                <c:pt idx="14116">
                  <c:v>0.95493454179299997</c:v>
                </c:pt>
                <c:pt idx="14117">
                  <c:v>0.92035838725700003</c:v>
                </c:pt>
                <c:pt idx="14118">
                  <c:v>0.92251103482100005</c:v>
                </c:pt>
                <c:pt idx="14119">
                  <c:v>0.53399886984400002</c:v>
                </c:pt>
                <c:pt idx="14120">
                  <c:v>0.92613636363600005</c:v>
                </c:pt>
                <c:pt idx="14121">
                  <c:v>0.94375925012299999</c:v>
                </c:pt>
                <c:pt idx="14122">
                  <c:v>0.90244444444399996</c:v>
                </c:pt>
                <c:pt idx="14123">
                  <c:v>0.95337301587300005</c:v>
                </c:pt>
                <c:pt idx="14124">
                  <c:v>0.811927740658</c:v>
                </c:pt>
                <c:pt idx="14125">
                  <c:v>0.92890262751200003</c:v>
                </c:pt>
                <c:pt idx="14126">
                  <c:v>0.88380626223100001</c:v>
                </c:pt>
                <c:pt idx="14127">
                  <c:v>0.88932441780000004</c:v>
                </c:pt>
                <c:pt idx="14128">
                  <c:v>0.87078874355900004</c:v>
                </c:pt>
                <c:pt idx="14129">
                  <c:v>0.93489065606400001</c:v>
                </c:pt>
                <c:pt idx="14130">
                  <c:v>0.51677405021099998</c:v>
                </c:pt>
                <c:pt idx="14131">
                  <c:v>0.898139534884</c:v>
                </c:pt>
                <c:pt idx="14132">
                  <c:v>0.87641866330399998</c:v>
                </c:pt>
                <c:pt idx="14133">
                  <c:v>0.88875823142099997</c:v>
                </c:pt>
                <c:pt idx="14134">
                  <c:v>0.461727927245</c:v>
                </c:pt>
                <c:pt idx="14135">
                  <c:v>0.93818089688399997</c:v>
                </c:pt>
                <c:pt idx="14136">
                  <c:v>0.77097856958400002</c:v>
                </c:pt>
                <c:pt idx="14137">
                  <c:v>0.77691663175500003</c:v>
                </c:pt>
                <c:pt idx="14138">
                  <c:v>0.89622641509400003</c:v>
                </c:pt>
                <c:pt idx="14139">
                  <c:v>0.92125803489400004</c:v>
                </c:pt>
                <c:pt idx="14140">
                  <c:v>0.91067285382800001</c:v>
                </c:pt>
                <c:pt idx="14141">
                  <c:v>0.92723597776699995</c:v>
                </c:pt>
                <c:pt idx="14142">
                  <c:v>0.88193325661699995</c:v>
                </c:pt>
                <c:pt idx="14143">
                  <c:v>0.94393099198999997</c:v>
                </c:pt>
                <c:pt idx="14144">
                  <c:v>0.711441592708</c:v>
                </c:pt>
                <c:pt idx="14145">
                  <c:v>0.898965600192</c:v>
                </c:pt>
                <c:pt idx="14146">
                  <c:v>0.93316195372800004</c:v>
                </c:pt>
                <c:pt idx="14147">
                  <c:v>0.91060813900299997</c:v>
                </c:pt>
                <c:pt idx="14148">
                  <c:v>0.50716107514200004</c:v>
                </c:pt>
                <c:pt idx="14149">
                  <c:v>0.83031385557500004</c:v>
                </c:pt>
                <c:pt idx="14150">
                  <c:v>0.77697353539900005</c:v>
                </c:pt>
                <c:pt idx="14151">
                  <c:v>0.95831253120299997</c:v>
                </c:pt>
                <c:pt idx="14152">
                  <c:v>0.88782489740100001</c:v>
                </c:pt>
                <c:pt idx="14153">
                  <c:v>0.957427031047</c:v>
                </c:pt>
                <c:pt idx="14154">
                  <c:v>0.74870530209599995</c:v>
                </c:pt>
                <c:pt idx="14155">
                  <c:v>0.94108606557399999</c:v>
                </c:pt>
                <c:pt idx="14156">
                  <c:v>0.94215068812699998</c:v>
                </c:pt>
                <c:pt idx="14157">
                  <c:v>0.91343638525600002</c:v>
                </c:pt>
                <c:pt idx="14158">
                  <c:v>0.88918332931800004</c:v>
                </c:pt>
                <c:pt idx="14159">
                  <c:v>0.34381139489200002</c:v>
                </c:pt>
                <c:pt idx="14160">
                  <c:v>0.80083857442299999</c:v>
                </c:pt>
                <c:pt idx="14161">
                  <c:v>0.86562874251499999</c:v>
                </c:pt>
                <c:pt idx="14162">
                  <c:v>0.96119085592800002</c:v>
                </c:pt>
                <c:pt idx="14163">
                  <c:v>0.71017321297900005</c:v>
                </c:pt>
                <c:pt idx="14164">
                  <c:v>0.72705061082</c:v>
                </c:pt>
                <c:pt idx="14165">
                  <c:v>0.92934159210800005</c:v>
                </c:pt>
                <c:pt idx="14166">
                  <c:v>0.94324069712699998</c:v>
                </c:pt>
                <c:pt idx="14167">
                  <c:v>0.80467484378599996</c:v>
                </c:pt>
                <c:pt idx="14168">
                  <c:v>0.29892650701899998</c:v>
                </c:pt>
                <c:pt idx="14169">
                  <c:v>0.89293747188499994</c:v>
                </c:pt>
                <c:pt idx="14170">
                  <c:v>0.93029966703699996</c:v>
                </c:pt>
                <c:pt idx="14171">
                  <c:v>0.80983381874299998</c:v>
                </c:pt>
                <c:pt idx="14172">
                  <c:v>0.96599657827200003</c:v>
                </c:pt>
                <c:pt idx="14173">
                  <c:v>0.92235047219300004</c:v>
                </c:pt>
                <c:pt idx="14174">
                  <c:v>0.90051065328400004</c:v>
                </c:pt>
                <c:pt idx="14175">
                  <c:v>0.50521512385900003</c:v>
                </c:pt>
                <c:pt idx="14176">
                  <c:v>0.92520897492300003</c:v>
                </c:pt>
                <c:pt idx="14177">
                  <c:v>0.65340699815799996</c:v>
                </c:pt>
                <c:pt idx="14178">
                  <c:v>0.86408189936799995</c:v>
                </c:pt>
                <c:pt idx="14179">
                  <c:v>0.89853342428399996</c:v>
                </c:pt>
                <c:pt idx="14180">
                  <c:v>0.417325873046</c:v>
                </c:pt>
                <c:pt idx="14181">
                  <c:v>0.36743544253900001</c:v>
                </c:pt>
                <c:pt idx="14182">
                  <c:v>0.83963100940199997</c:v>
                </c:pt>
                <c:pt idx="14183">
                  <c:v>0.91276894293699995</c:v>
                </c:pt>
                <c:pt idx="14184">
                  <c:v>0.93126815101600002</c:v>
                </c:pt>
                <c:pt idx="14185">
                  <c:v>0.96732989437500005</c:v>
                </c:pt>
                <c:pt idx="14186">
                  <c:v>0.97184442853700004</c:v>
                </c:pt>
                <c:pt idx="14187">
                  <c:v>0.97932752179299998</c:v>
                </c:pt>
                <c:pt idx="14188">
                  <c:v>0.94486276414899995</c:v>
                </c:pt>
                <c:pt idx="14189">
                  <c:v>0.96581413015999995</c:v>
                </c:pt>
                <c:pt idx="14190">
                  <c:v>0.93730569948200004</c:v>
                </c:pt>
                <c:pt idx="14191">
                  <c:v>0.96920423749700002</c:v>
                </c:pt>
                <c:pt idx="14192">
                  <c:v>0.86022070415100005</c:v>
                </c:pt>
                <c:pt idx="14193">
                  <c:v>0.94689603590100002</c:v>
                </c:pt>
                <c:pt idx="14194">
                  <c:v>0.97112272840400005</c:v>
                </c:pt>
                <c:pt idx="14195">
                  <c:v>0.86665004985000005</c:v>
                </c:pt>
                <c:pt idx="14196">
                  <c:v>0.96614451743300001</c:v>
                </c:pt>
                <c:pt idx="14197">
                  <c:v>0.976298779028</c:v>
                </c:pt>
                <c:pt idx="14198">
                  <c:v>0.89574521025099996</c:v>
                </c:pt>
                <c:pt idx="14199">
                  <c:v>0.94025316455700003</c:v>
                </c:pt>
                <c:pt idx="14200">
                  <c:v>0.96697523142399999</c:v>
                </c:pt>
                <c:pt idx="14201">
                  <c:v>0.973465620674</c:v>
                </c:pt>
                <c:pt idx="14202">
                  <c:v>0.90602349412600003</c:v>
                </c:pt>
                <c:pt idx="14203">
                  <c:v>0.92826031257999997</c:v>
                </c:pt>
                <c:pt idx="14204">
                  <c:v>0.94655729555099999</c:v>
                </c:pt>
                <c:pt idx="14205">
                  <c:v>0.96062271062299998</c:v>
                </c:pt>
                <c:pt idx="14206">
                  <c:v>0.93517612524500005</c:v>
                </c:pt>
                <c:pt idx="14207">
                  <c:v>0.92706105963399998</c:v>
                </c:pt>
                <c:pt idx="14208">
                  <c:v>0.96330049261100004</c:v>
                </c:pt>
                <c:pt idx="14209">
                  <c:v>0.95399404898100004</c:v>
                </c:pt>
                <c:pt idx="14210">
                  <c:v>0.92036027494700001</c:v>
                </c:pt>
                <c:pt idx="14211">
                  <c:v>0.97141000649800002</c:v>
                </c:pt>
                <c:pt idx="14212">
                  <c:v>0.94830028328600002</c:v>
                </c:pt>
                <c:pt idx="14213">
                  <c:v>0.91516333495900004</c:v>
                </c:pt>
                <c:pt idx="14214">
                  <c:v>0.95595548188500001</c:v>
                </c:pt>
                <c:pt idx="14215">
                  <c:v>0.89432753888399996</c:v>
                </c:pt>
                <c:pt idx="14216">
                  <c:v>0.97765363128500005</c:v>
                </c:pt>
                <c:pt idx="14217">
                  <c:v>0.92630022183899996</c:v>
                </c:pt>
                <c:pt idx="14218">
                  <c:v>0.96797240699700005</c:v>
                </c:pt>
                <c:pt idx="14219">
                  <c:v>0.96481927710799997</c:v>
                </c:pt>
                <c:pt idx="14220">
                  <c:v>0.88154465766400003</c:v>
                </c:pt>
                <c:pt idx="14221">
                  <c:v>0.95847020178300002</c:v>
                </c:pt>
                <c:pt idx="14222">
                  <c:v>0.97188208616799998</c:v>
                </c:pt>
                <c:pt idx="14223">
                  <c:v>0.93967954759700001</c:v>
                </c:pt>
                <c:pt idx="14224">
                  <c:v>0.91540342298300004</c:v>
                </c:pt>
                <c:pt idx="14225">
                  <c:v>0.94924457034900001</c:v>
                </c:pt>
                <c:pt idx="14226">
                  <c:v>0.81885441527400005</c:v>
                </c:pt>
                <c:pt idx="14227">
                  <c:v>0.97092490842500001</c:v>
                </c:pt>
                <c:pt idx="14228">
                  <c:v>0.96457707170499996</c:v>
                </c:pt>
                <c:pt idx="14229">
                  <c:v>0.93659090909099996</c:v>
                </c:pt>
                <c:pt idx="14230">
                  <c:v>0.91137724550900001</c:v>
                </c:pt>
                <c:pt idx="14231">
                  <c:v>0.96593972065699996</c:v>
                </c:pt>
                <c:pt idx="14232">
                  <c:v>0.83185634328400004</c:v>
                </c:pt>
                <c:pt idx="14233">
                  <c:v>0.96333725029399997</c:v>
                </c:pt>
                <c:pt idx="14234">
                  <c:v>0.96342883764300002</c:v>
                </c:pt>
                <c:pt idx="14235">
                  <c:v>0.90313322171699995</c:v>
                </c:pt>
                <c:pt idx="14236">
                  <c:v>0.87404486073499998</c:v>
                </c:pt>
                <c:pt idx="14237">
                  <c:v>0.96695982885700005</c:v>
                </c:pt>
                <c:pt idx="14238">
                  <c:v>0.95831301804000002</c:v>
                </c:pt>
                <c:pt idx="14239">
                  <c:v>0.92209536601700004</c:v>
                </c:pt>
                <c:pt idx="14240">
                  <c:v>0.97251434034399997</c:v>
                </c:pt>
                <c:pt idx="14241">
                  <c:v>0.888914285714</c:v>
                </c:pt>
                <c:pt idx="14242">
                  <c:v>0.97582467239000004</c:v>
                </c:pt>
                <c:pt idx="14243">
                  <c:v>0.90051839052100002</c:v>
                </c:pt>
                <c:pt idx="14244">
                  <c:v>0.95939334637999996</c:v>
                </c:pt>
                <c:pt idx="14245">
                  <c:v>0.92494481236199999</c:v>
                </c:pt>
                <c:pt idx="14246">
                  <c:v>0.68095978671400004</c:v>
                </c:pt>
                <c:pt idx="14247">
                  <c:v>0.94925163704399995</c:v>
                </c:pt>
                <c:pt idx="14248">
                  <c:v>0.96169402807500004</c:v>
                </c:pt>
                <c:pt idx="14249">
                  <c:v>0.75489118487600004</c:v>
                </c:pt>
                <c:pt idx="14250">
                  <c:v>0.88662926601199998</c:v>
                </c:pt>
                <c:pt idx="14251">
                  <c:v>0.90384615384599998</c:v>
                </c:pt>
                <c:pt idx="14252">
                  <c:v>0.96604046242800001</c:v>
                </c:pt>
                <c:pt idx="14253">
                  <c:v>0.78492439629900002</c:v>
                </c:pt>
                <c:pt idx="14254">
                  <c:v>0.96892586249099999</c:v>
                </c:pt>
                <c:pt idx="14255">
                  <c:v>0.94207384479300005</c:v>
                </c:pt>
                <c:pt idx="14256">
                  <c:v>0.97596266044299995</c:v>
                </c:pt>
                <c:pt idx="14257">
                  <c:v>0.90837320574199998</c:v>
                </c:pt>
                <c:pt idx="14258">
                  <c:v>0.93271700051399997</c:v>
                </c:pt>
                <c:pt idx="14259">
                  <c:v>0.93964030549400002</c:v>
                </c:pt>
                <c:pt idx="14260">
                  <c:v>0.97668139420699995</c:v>
                </c:pt>
                <c:pt idx="14261">
                  <c:v>0.64053224155599997</c:v>
                </c:pt>
                <c:pt idx="14262">
                  <c:v>0.94061505832400005</c:v>
                </c:pt>
                <c:pt idx="14263">
                  <c:v>0.89721333942399994</c:v>
                </c:pt>
                <c:pt idx="14264">
                  <c:v>0.97481481481499999</c:v>
                </c:pt>
                <c:pt idx="14265">
                  <c:v>0.95088506606800005</c:v>
                </c:pt>
                <c:pt idx="14266">
                  <c:v>0.69011036572200002</c:v>
                </c:pt>
                <c:pt idx="14267">
                  <c:v>0.962810915238</c:v>
                </c:pt>
                <c:pt idx="14268">
                  <c:v>0.96555935515400004</c:v>
                </c:pt>
                <c:pt idx="14269">
                  <c:v>0.20728507485700001</c:v>
                </c:pt>
                <c:pt idx="14270">
                  <c:v>0.90810007431299999</c:v>
                </c:pt>
                <c:pt idx="14271">
                  <c:v>0.88418305901200001</c:v>
                </c:pt>
                <c:pt idx="14272">
                  <c:v>0.96291624621600003</c:v>
                </c:pt>
                <c:pt idx="14273">
                  <c:v>0.97200772200800001</c:v>
                </c:pt>
                <c:pt idx="14274">
                  <c:v>0.85784514543199997</c:v>
                </c:pt>
                <c:pt idx="14275">
                  <c:v>0.96094141211799999</c:v>
                </c:pt>
                <c:pt idx="14276">
                  <c:v>0.920807116511</c:v>
                </c:pt>
                <c:pt idx="14277">
                  <c:v>0.89169419537500005</c:v>
                </c:pt>
                <c:pt idx="14278">
                  <c:v>0.54826602612200004</c:v>
                </c:pt>
                <c:pt idx="14279">
                  <c:v>0.95799557848200001</c:v>
                </c:pt>
                <c:pt idx="14280">
                  <c:v>0.95651074589100005</c:v>
                </c:pt>
                <c:pt idx="14281">
                  <c:v>0.62063519915800003</c:v>
                </c:pt>
                <c:pt idx="14282">
                  <c:v>0.97558707277400003</c:v>
                </c:pt>
                <c:pt idx="14283">
                  <c:v>0.97719385225599997</c:v>
                </c:pt>
                <c:pt idx="14284">
                  <c:v>0.95483086894900004</c:v>
                </c:pt>
                <c:pt idx="14285">
                  <c:v>0.92928673615400004</c:v>
                </c:pt>
                <c:pt idx="14286">
                  <c:v>0.94339207048499996</c:v>
                </c:pt>
                <c:pt idx="14287">
                  <c:v>0.97640320733099994</c:v>
                </c:pt>
                <c:pt idx="14288">
                  <c:v>0.97242990654200001</c:v>
                </c:pt>
                <c:pt idx="14289">
                  <c:v>0.95559666975000002</c:v>
                </c:pt>
                <c:pt idx="14290">
                  <c:v>0.38773777173899998</c:v>
                </c:pt>
                <c:pt idx="14291">
                  <c:v>0.97128953771299997</c:v>
                </c:pt>
                <c:pt idx="14292">
                  <c:v>0.98025624868700001</c:v>
                </c:pt>
                <c:pt idx="14293">
                  <c:v>0.91213571117900005</c:v>
                </c:pt>
                <c:pt idx="14294">
                  <c:v>0.89507667473800001</c:v>
                </c:pt>
                <c:pt idx="14295">
                  <c:v>0.92164433340899998</c:v>
                </c:pt>
                <c:pt idx="14296">
                  <c:v>0.96343516959300002</c:v>
                </c:pt>
                <c:pt idx="14297">
                  <c:v>0.96239273094400002</c:v>
                </c:pt>
                <c:pt idx="14298">
                  <c:v>0.96284975311499998</c:v>
                </c:pt>
                <c:pt idx="14299">
                  <c:v>0.581773170354</c:v>
                </c:pt>
                <c:pt idx="14300">
                  <c:v>0.95425580336799998</c:v>
                </c:pt>
                <c:pt idx="14301">
                  <c:v>0.701378539493</c:v>
                </c:pt>
                <c:pt idx="14302">
                  <c:v>0.950256937307</c:v>
                </c:pt>
                <c:pt idx="14303">
                  <c:v>0.93704453441299995</c:v>
                </c:pt>
                <c:pt idx="14304">
                  <c:v>0.96644751757000003</c:v>
                </c:pt>
                <c:pt idx="14305">
                  <c:v>0.91126729628799996</c:v>
                </c:pt>
                <c:pt idx="14306">
                  <c:v>0.96430195543399999</c:v>
                </c:pt>
                <c:pt idx="14307">
                  <c:v>0.94441923775000003</c:v>
                </c:pt>
                <c:pt idx="14308">
                  <c:v>0.95255632582299998</c:v>
                </c:pt>
                <c:pt idx="14309">
                  <c:v>0.60479269684299997</c:v>
                </c:pt>
                <c:pt idx="14310">
                  <c:v>0.97977296181600004</c:v>
                </c:pt>
                <c:pt idx="14311">
                  <c:v>0.42299981775099998</c:v>
                </c:pt>
                <c:pt idx="14312">
                  <c:v>0.91502720803699999</c:v>
                </c:pt>
                <c:pt idx="14313">
                  <c:v>0.97587511825899997</c:v>
                </c:pt>
                <c:pt idx="14314">
                  <c:v>0.84960182024999997</c:v>
                </c:pt>
                <c:pt idx="14315">
                  <c:v>0.93081901361300001</c:v>
                </c:pt>
                <c:pt idx="14316">
                  <c:v>0.97419804742000005</c:v>
                </c:pt>
                <c:pt idx="14317">
                  <c:v>0.92936131798699995</c:v>
                </c:pt>
                <c:pt idx="14318">
                  <c:v>0.58799533799500003</c:v>
                </c:pt>
                <c:pt idx="14319">
                  <c:v>0.81923235658299998</c:v>
                </c:pt>
                <c:pt idx="14320">
                  <c:v>0.971784622619</c:v>
                </c:pt>
                <c:pt idx="14321">
                  <c:v>0.86631716906900003</c:v>
                </c:pt>
                <c:pt idx="14322">
                  <c:v>0.64668231277999999</c:v>
                </c:pt>
                <c:pt idx="14323">
                  <c:v>0.75686927560399997</c:v>
                </c:pt>
                <c:pt idx="14324">
                  <c:v>0.954899267399</c:v>
                </c:pt>
                <c:pt idx="14325">
                  <c:v>0.85764828303899998</c:v>
                </c:pt>
                <c:pt idx="14326">
                  <c:v>0.92937123169699998</c:v>
                </c:pt>
                <c:pt idx="14327">
                  <c:v>0.778179053412</c:v>
                </c:pt>
                <c:pt idx="14328">
                  <c:v>0.69569714522100001</c:v>
                </c:pt>
                <c:pt idx="14329">
                  <c:v>0.93251957623199999</c:v>
                </c:pt>
                <c:pt idx="14330">
                  <c:v>0.86255108625499999</c:v>
                </c:pt>
                <c:pt idx="14331">
                  <c:v>0.70155118924500004</c:v>
                </c:pt>
                <c:pt idx="14332">
                  <c:v>0.73032920849899996</c:v>
                </c:pt>
                <c:pt idx="14333">
                  <c:v>0.97161821927199998</c:v>
                </c:pt>
                <c:pt idx="14334">
                  <c:v>0.78002894355999997</c:v>
                </c:pt>
                <c:pt idx="14335">
                  <c:v>0.98414023372299997</c:v>
                </c:pt>
                <c:pt idx="14336">
                  <c:v>0.96060037523499997</c:v>
                </c:pt>
                <c:pt idx="14337">
                  <c:v>0.74980534648300001</c:v>
                </c:pt>
                <c:pt idx="14338">
                  <c:v>0.95860284605400004</c:v>
                </c:pt>
                <c:pt idx="14339">
                  <c:v>0.99357208448099998</c:v>
                </c:pt>
                <c:pt idx="14340">
                  <c:v>0.97945365398100004</c:v>
                </c:pt>
                <c:pt idx="14341">
                  <c:v>0.76248342907599997</c:v>
                </c:pt>
                <c:pt idx="14342">
                  <c:v>0.87496899032499997</c:v>
                </c:pt>
                <c:pt idx="14343">
                  <c:v>0.92647801920200001</c:v>
                </c:pt>
                <c:pt idx="14344">
                  <c:v>0.98148148148100001</c:v>
                </c:pt>
                <c:pt idx="14345">
                  <c:v>0.84560738811299996</c:v>
                </c:pt>
                <c:pt idx="14346">
                  <c:v>0.81051656242799996</c:v>
                </c:pt>
                <c:pt idx="14347">
                  <c:v>0.70365500920299995</c:v>
                </c:pt>
                <c:pt idx="14348">
                  <c:v>0.93138424820999999</c:v>
                </c:pt>
                <c:pt idx="14349">
                  <c:v>0.95334457560399999</c:v>
                </c:pt>
                <c:pt idx="14350">
                  <c:v>0.97355896351100002</c:v>
                </c:pt>
                <c:pt idx="14351">
                  <c:v>0.8</c:v>
                </c:pt>
                <c:pt idx="14352">
                  <c:v>0.96342710997400005</c:v>
                </c:pt>
                <c:pt idx="14353">
                  <c:v>0.97782760338800001</c:v>
                </c:pt>
                <c:pt idx="14354">
                  <c:v>0.93769470404999999</c:v>
                </c:pt>
                <c:pt idx="14355">
                  <c:v>0.69569921558000003</c:v>
                </c:pt>
                <c:pt idx="14356">
                  <c:v>0.97590011614399996</c:v>
                </c:pt>
                <c:pt idx="14357">
                  <c:v>0.96280877046900004</c:v>
                </c:pt>
                <c:pt idx="14358">
                  <c:v>0.973931494392</c:v>
                </c:pt>
                <c:pt idx="14359">
                  <c:v>0.88810398417600001</c:v>
                </c:pt>
                <c:pt idx="14360">
                  <c:v>0.95950155763199996</c:v>
                </c:pt>
                <c:pt idx="14361">
                  <c:v>0.98790627362100003</c:v>
                </c:pt>
                <c:pt idx="14362">
                  <c:v>0.92046533713199996</c:v>
                </c:pt>
                <c:pt idx="14363">
                  <c:v>0.75945945945899995</c:v>
                </c:pt>
                <c:pt idx="14364">
                  <c:v>0.47593204341700002</c:v>
                </c:pt>
                <c:pt idx="14365">
                  <c:v>0.936881519123</c:v>
                </c:pt>
                <c:pt idx="14366">
                  <c:v>0.97726583813300005</c:v>
                </c:pt>
                <c:pt idx="14367">
                  <c:v>0.94761486684200003</c:v>
                </c:pt>
                <c:pt idx="14368">
                  <c:v>0.98525226390700005</c:v>
                </c:pt>
                <c:pt idx="14369">
                  <c:v>0.92761791753199996</c:v>
                </c:pt>
                <c:pt idx="14370">
                  <c:v>0.98724489795899995</c:v>
                </c:pt>
                <c:pt idx="14371">
                  <c:v>0.90236537493699998</c:v>
                </c:pt>
                <c:pt idx="14372">
                  <c:v>0.98444060261800004</c:v>
                </c:pt>
                <c:pt idx="14373">
                  <c:v>0.85567553331599999</c:v>
                </c:pt>
                <c:pt idx="14374">
                  <c:v>0.88379204892999996</c:v>
                </c:pt>
                <c:pt idx="14375">
                  <c:v>0.97226986849599994</c:v>
                </c:pt>
                <c:pt idx="14376">
                  <c:v>0.93071593533499997</c:v>
                </c:pt>
                <c:pt idx="14377">
                  <c:v>0.95223341079299995</c:v>
                </c:pt>
                <c:pt idx="14378">
                  <c:v>0.97574270918499995</c:v>
                </c:pt>
                <c:pt idx="14379">
                  <c:v>0.85501962983699997</c:v>
                </c:pt>
                <c:pt idx="14380">
                  <c:v>0.97750677506799999</c:v>
                </c:pt>
                <c:pt idx="14381">
                  <c:v>0.42407146215300001</c:v>
                </c:pt>
                <c:pt idx="14382">
                  <c:v>0.61319172722199999</c:v>
                </c:pt>
                <c:pt idx="14383">
                  <c:v>0.89994869163699998</c:v>
                </c:pt>
                <c:pt idx="14384">
                  <c:v>0.97324324324300004</c:v>
                </c:pt>
                <c:pt idx="14385">
                  <c:v>0.95221093106300003</c:v>
                </c:pt>
                <c:pt idx="14386">
                  <c:v>0.90002570033399998</c:v>
                </c:pt>
                <c:pt idx="14387">
                  <c:v>0.95973524545</c:v>
                </c:pt>
                <c:pt idx="14388">
                  <c:v>0.96069268828999999</c:v>
                </c:pt>
                <c:pt idx="14389">
                  <c:v>0.91245136186800002</c:v>
                </c:pt>
                <c:pt idx="14390">
                  <c:v>0.96280237334600005</c:v>
                </c:pt>
                <c:pt idx="14391">
                  <c:v>0.43238952103700001</c:v>
                </c:pt>
                <c:pt idx="14392">
                  <c:v>0.94405594405600002</c:v>
                </c:pt>
                <c:pt idx="14393">
                  <c:v>0.95143246930400005</c:v>
                </c:pt>
                <c:pt idx="14394">
                  <c:v>0.912610916913</c:v>
                </c:pt>
                <c:pt idx="14395">
                  <c:v>0.82199488490999995</c:v>
                </c:pt>
                <c:pt idx="14396">
                  <c:v>0.949037679588</c:v>
                </c:pt>
                <c:pt idx="14397">
                  <c:v>0.84841008771899995</c:v>
                </c:pt>
                <c:pt idx="14398">
                  <c:v>0.89525032092400003</c:v>
                </c:pt>
                <c:pt idx="14399">
                  <c:v>0.60037473233399996</c:v>
                </c:pt>
                <c:pt idx="14400">
                  <c:v>0.96062992126000002</c:v>
                </c:pt>
                <c:pt idx="14401">
                  <c:v>0.97640509013800003</c:v>
                </c:pt>
                <c:pt idx="14402">
                  <c:v>0.95265957446799998</c:v>
                </c:pt>
                <c:pt idx="14403">
                  <c:v>0.92085195898000005</c:v>
                </c:pt>
                <c:pt idx="14404">
                  <c:v>0.98962264150900003</c:v>
                </c:pt>
                <c:pt idx="14405">
                  <c:v>0.62887422515500002</c:v>
                </c:pt>
                <c:pt idx="14406">
                  <c:v>0.71908471275600006</c:v>
                </c:pt>
                <c:pt idx="14407">
                  <c:v>0.944236176195</c:v>
                </c:pt>
                <c:pt idx="14408">
                  <c:v>0.56305555555599995</c:v>
                </c:pt>
                <c:pt idx="14409">
                  <c:v>0.97971088004100004</c:v>
                </c:pt>
                <c:pt idx="14410">
                  <c:v>0.98735483870999996</c:v>
                </c:pt>
                <c:pt idx="14411">
                  <c:v>0.91693548387099999</c:v>
                </c:pt>
                <c:pt idx="14412">
                  <c:v>0.92416688533199998</c:v>
                </c:pt>
                <c:pt idx="14413">
                  <c:v>0.95917800610899995</c:v>
                </c:pt>
                <c:pt idx="14414">
                  <c:v>0.93971129351799998</c:v>
                </c:pt>
                <c:pt idx="14415">
                  <c:v>0.90020646937399995</c:v>
                </c:pt>
                <c:pt idx="14416">
                  <c:v>0.482375797946</c:v>
                </c:pt>
                <c:pt idx="14417">
                  <c:v>0.97538764459799998</c:v>
                </c:pt>
                <c:pt idx="14418">
                  <c:v>0.98106448311200001</c:v>
                </c:pt>
                <c:pt idx="14419">
                  <c:v>0.97135135135100004</c:v>
                </c:pt>
                <c:pt idx="14420">
                  <c:v>0.95210727969300002</c:v>
                </c:pt>
                <c:pt idx="14421">
                  <c:v>0.90412517780900004</c:v>
                </c:pt>
                <c:pt idx="14422">
                  <c:v>0.96294151708200004</c:v>
                </c:pt>
                <c:pt idx="14423">
                  <c:v>0.67541885471399998</c:v>
                </c:pt>
                <c:pt idx="14424">
                  <c:v>0.39426822481899998</c:v>
                </c:pt>
                <c:pt idx="14425">
                  <c:v>0.97961720109399997</c:v>
                </c:pt>
                <c:pt idx="14426">
                  <c:v>0.97830163407399995</c:v>
                </c:pt>
                <c:pt idx="14427">
                  <c:v>0.993776450087</c:v>
                </c:pt>
                <c:pt idx="14428">
                  <c:v>0.94339622641499998</c:v>
                </c:pt>
                <c:pt idx="14429">
                  <c:v>0.94922547332200002</c:v>
                </c:pt>
                <c:pt idx="14430">
                  <c:v>0.91799018192299997</c:v>
                </c:pt>
                <c:pt idx="14431">
                  <c:v>0.95772594752200002</c:v>
                </c:pt>
                <c:pt idx="14432">
                  <c:v>0.39370546318299998</c:v>
                </c:pt>
                <c:pt idx="14433">
                  <c:v>0.94011101373100003</c:v>
                </c:pt>
                <c:pt idx="14434">
                  <c:v>0.98413936557500004</c:v>
                </c:pt>
                <c:pt idx="14435">
                  <c:v>0.98252427184500002</c:v>
                </c:pt>
                <c:pt idx="14436">
                  <c:v>0.95755813953500002</c:v>
                </c:pt>
                <c:pt idx="14437">
                  <c:v>0.97047534691500004</c:v>
                </c:pt>
                <c:pt idx="14438">
                  <c:v>0.95669172932299995</c:v>
                </c:pt>
                <c:pt idx="14439">
                  <c:v>0.954175459753</c:v>
                </c:pt>
                <c:pt idx="14440">
                  <c:v>0.557973174367</c:v>
                </c:pt>
                <c:pt idx="14441">
                  <c:v>0.96352670878799995</c:v>
                </c:pt>
                <c:pt idx="14442">
                  <c:v>0.98836908761999998</c:v>
                </c:pt>
                <c:pt idx="14443">
                  <c:v>0.95612793659799999</c:v>
                </c:pt>
                <c:pt idx="14444">
                  <c:v>0.99005964214700004</c:v>
                </c:pt>
                <c:pt idx="14445">
                  <c:v>0.97522327859400004</c:v>
                </c:pt>
                <c:pt idx="14446">
                  <c:v>0.96504910456399995</c:v>
                </c:pt>
                <c:pt idx="14447">
                  <c:v>0.96058217101300003</c:v>
                </c:pt>
                <c:pt idx="14448">
                  <c:v>0.92068859514300005</c:v>
                </c:pt>
                <c:pt idx="14449">
                  <c:v>0.54659554439900004</c:v>
                </c:pt>
                <c:pt idx="14450">
                  <c:v>0.91205025699599995</c:v>
                </c:pt>
                <c:pt idx="14451">
                  <c:v>0.97132904608799997</c:v>
                </c:pt>
                <c:pt idx="14452">
                  <c:v>0.97648902821299999</c:v>
                </c:pt>
                <c:pt idx="14453">
                  <c:v>0.97820011179400002</c:v>
                </c:pt>
                <c:pt idx="14454">
                  <c:v>0.96567375886499995</c:v>
                </c:pt>
                <c:pt idx="14455">
                  <c:v>0.95818713450299997</c:v>
                </c:pt>
                <c:pt idx="14456">
                  <c:v>0.97723342939500002</c:v>
                </c:pt>
                <c:pt idx="14457">
                  <c:v>0.50165612767199996</c:v>
                </c:pt>
                <c:pt idx="14458">
                  <c:v>0.880832095097</c:v>
                </c:pt>
                <c:pt idx="14459">
                  <c:v>0.97016151108699999</c:v>
                </c:pt>
                <c:pt idx="14460">
                  <c:v>0.99165797705900005</c:v>
                </c:pt>
                <c:pt idx="14461">
                  <c:v>0.95093062605800005</c:v>
                </c:pt>
                <c:pt idx="14462">
                  <c:v>0.973899288162</c:v>
                </c:pt>
                <c:pt idx="14463">
                  <c:v>0.96548004315000002</c:v>
                </c:pt>
                <c:pt idx="14464">
                  <c:v>0.88647412067499998</c:v>
                </c:pt>
                <c:pt idx="14465">
                  <c:v>0.38384128809700002</c:v>
                </c:pt>
                <c:pt idx="14466">
                  <c:v>0.921861534042</c:v>
                </c:pt>
                <c:pt idx="14467">
                  <c:v>0.94862829478199995</c:v>
                </c:pt>
                <c:pt idx="14468">
                  <c:v>0.934850051706</c:v>
                </c:pt>
                <c:pt idx="14469">
                  <c:v>0.99079401610999995</c:v>
                </c:pt>
                <c:pt idx="14470">
                  <c:v>0.59984871406999996</c:v>
                </c:pt>
                <c:pt idx="14471">
                  <c:v>0.98635912698399997</c:v>
                </c:pt>
                <c:pt idx="14472">
                  <c:v>0.97825524204000003</c:v>
                </c:pt>
                <c:pt idx="14473">
                  <c:v>0.90965570799899997</c:v>
                </c:pt>
                <c:pt idx="14474">
                  <c:v>0.62680862680899996</c:v>
                </c:pt>
                <c:pt idx="14475">
                  <c:v>0.90582711957999995</c:v>
                </c:pt>
                <c:pt idx="14476">
                  <c:v>0.92315845256999995</c:v>
                </c:pt>
                <c:pt idx="14477">
                  <c:v>0.97978303747499995</c:v>
                </c:pt>
                <c:pt idx="14478">
                  <c:v>0.98162111215799996</c:v>
                </c:pt>
                <c:pt idx="14479">
                  <c:v>0.95506160908399995</c:v>
                </c:pt>
                <c:pt idx="14480">
                  <c:v>0.93919760777500005</c:v>
                </c:pt>
                <c:pt idx="14481">
                  <c:v>0.97491475888900003</c:v>
                </c:pt>
                <c:pt idx="14482">
                  <c:v>0.49462365591399998</c:v>
                </c:pt>
                <c:pt idx="14483">
                  <c:v>0.92907431551499997</c:v>
                </c:pt>
                <c:pt idx="14484">
                  <c:v>0.91536748329600004</c:v>
                </c:pt>
                <c:pt idx="14485">
                  <c:v>0.98386730288599999</c:v>
                </c:pt>
                <c:pt idx="14486">
                  <c:v>0.92799609470300004</c:v>
                </c:pt>
                <c:pt idx="14487">
                  <c:v>0.99220963172800003</c:v>
                </c:pt>
                <c:pt idx="14488">
                  <c:v>0.98399999999999999</c:v>
                </c:pt>
                <c:pt idx="14489">
                  <c:v>0.98389458272300001</c:v>
                </c:pt>
                <c:pt idx="14490">
                  <c:v>0.95102723363599995</c:v>
                </c:pt>
                <c:pt idx="14491">
                  <c:v>0.60394038898699998</c:v>
                </c:pt>
                <c:pt idx="14492">
                  <c:v>0.96593972065699996</c:v>
                </c:pt>
                <c:pt idx="14493">
                  <c:v>0.93166003976099998</c:v>
                </c:pt>
                <c:pt idx="14494">
                  <c:v>0.96385255648000001</c:v>
                </c:pt>
                <c:pt idx="14495">
                  <c:v>0.97718545290299996</c:v>
                </c:pt>
                <c:pt idx="14496">
                  <c:v>0.97344497607699998</c:v>
                </c:pt>
                <c:pt idx="14497">
                  <c:v>0.99043519846999994</c:v>
                </c:pt>
                <c:pt idx="14498">
                  <c:v>0.96485182632699995</c:v>
                </c:pt>
                <c:pt idx="14499">
                  <c:v>0.67133620689700002</c:v>
                </c:pt>
                <c:pt idx="14500">
                  <c:v>0.97632838076100004</c:v>
                </c:pt>
                <c:pt idx="14501">
                  <c:v>0.974378488077</c:v>
                </c:pt>
                <c:pt idx="14502">
                  <c:v>0.96256954982300003</c:v>
                </c:pt>
                <c:pt idx="14503">
                  <c:v>0.97817460317500005</c:v>
                </c:pt>
                <c:pt idx="14504">
                  <c:v>0.96008708272900001</c:v>
                </c:pt>
                <c:pt idx="14505">
                  <c:v>0.98258523424099997</c:v>
                </c:pt>
                <c:pt idx="14506">
                  <c:v>0.97657531037699996</c:v>
                </c:pt>
                <c:pt idx="14507">
                  <c:v>0.65435208508300002</c:v>
                </c:pt>
                <c:pt idx="14508">
                  <c:v>0.98336798336800002</c:v>
                </c:pt>
                <c:pt idx="14509">
                  <c:v>0.97433264887100002</c:v>
                </c:pt>
                <c:pt idx="14510">
                  <c:v>0.98188976378000004</c:v>
                </c:pt>
                <c:pt idx="14511">
                  <c:v>0.92314049586799996</c:v>
                </c:pt>
                <c:pt idx="14512">
                  <c:v>0.96824206051499995</c:v>
                </c:pt>
                <c:pt idx="14513">
                  <c:v>0.98586309523799998</c:v>
                </c:pt>
                <c:pt idx="14514">
                  <c:v>0.98700048146399999</c:v>
                </c:pt>
                <c:pt idx="14515">
                  <c:v>0.65912265996099995</c:v>
                </c:pt>
                <c:pt idx="14516">
                  <c:v>0.98184504960899999</c:v>
                </c:pt>
                <c:pt idx="14517">
                  <c:v>0.94145394006700001</c:v>
                </c:pt>
                <c:pt idx="14518">
                  <c:v>0.95360824742299999</c:v>
                </c:pt>
                <c:pt idx="14519">
                  <c:v>0.97089733225499997</c:v>
                </c:pt>
                <c:pt idx="14520">
                  <c:v>0.97059582151099999</c:v>
                </c:pt>
                <c:pt idx="14521">
                  <c:v>0.98434925864900003</c:v>
                </c:pt>
                <c:pt idx="14522">
                  <c:v>0.59354280772599999</c:v>
                </c:pt>
                <c:pt idx="14523">
                  <c:v>0.94696022016500003</c:v>
                </c:pt>
                <c:pt idx="14524">
                  <c:v>0.96759697256400001</c:v>
                </c:pt>
                <c:pt idx="14525">
                  <c:v>0.97603121516199998</c:v>
                </c:pt>
                <c:pt idx="14526">
                  <c:v>0.95295501323099996</c:v>
                </c:pt>
                <c:pt idx="14527">
                  <c:v>0.96969696969700003</c:v>
                </c:pt>
                <c:pt idx="14528">
                  <c:v>0.64803461954599995</c:v>
                </c:pt>
                <c:pt idx="14529">
                  <c:v>0.96230661040800003</c:v>
                </c:pt>
                <c:pt idx="14530">
                  <c:v>0.61378160600200005</c:v>
                </c:pt>
                <c:pt idx="14531">
                  <c:v>0.96631350176599995</c:v>
                </c:pt>
                <c:pt idx="14532">
                  <c:v>0.97674418604699997</c:v>
                </c:pt>
                <c:pt idx="14533">
                  <c:v>0.97488226059700001</c:v>
                </c:pt>
                <c:pt idx="14534">
                  <c:v>0.95311117664400002</c:v>
                </c:pt>
                <c:pt idx="14535">
                  <c:v>0.98371174728499999</c:v>
                </c:pt>
                <c:pt idx="14536">
                  <c:v>0.94631083202499999</c:v>
                </c:pt>
                <c:pt idx="14537">
                  <c:v>0.98903441973799999</c:v>
                </c:pt>
                <c:pt idx="14538">
                  <c:v>0.51688923801999997</c:v>
                </c:pt>
                <c:pt idx="14539">
                  <c:v>0.96382189239299998</c:v>
                </c:pt>
                <c:pt idx="14540">
                  <c:v>0.95225385527899997</c:v>
                </c:pt>
                <c:pt idx="14541">
                  <c:v>0.95327102803700003</c:v>
                </c:pt>
                <c:pt idx="14542">
                  <c:v>0.97952314165499998</c:v>
                </c:pt>
                <c:pt idx="14543">
                  <c:v>0.93421926910300002</c:v>
                </c:pt>
                <c:pt idx="14544">
                  <c:v>0.80858978694600003</c:v>
                </c:pt>
                <c:pt idx="14545">
                  <c:v>0.98845447389100005</c:v>
                </c:pt>
                <c:pt idx="14546">
                  <c:v>0.95654972642400005</c:v>
                </c:pt>
                <c:pt idx="14547">
                  <c:v>0.85476114139100001</c:v>
                </c:pt>
                <c:pt idx="14548">
                  <c:v>0.95753846153800004</c:v>
                </c:pt>
                <c:pt idx="14549">
                  <c:v>0.94698576189000006</c:v>
                </c:pt>
                <c:pt idx="14550">
                  <c:v>0.907906976744</c:v>
                </c:pt>
                <c:pt idx="14551">
                  <c:v>0.96266044340699997</c:v>
                </c:pt>
                <c:pt idx="14552">
                  <c:v>0.71939092604099997</c:v>
                </c:pt>
                <c:pt idx="14553">
                  <c:v>0.98548297040800004</c:v>
                </c:pt>
                <c:pt idx="14554">
                  <c:v>0.92564102564100004</c:v>
                </c:pt>
                <c:pt idx="14555">
                  <c:v>0.89996883764400004</c:v>
                </c:pt>
                <c:pt idx="14556">
                  <c:v>0.97657252888299995</c:v>
                </c:pt>
                <c:pt idx="14557">
                  <c:v>0.98841282673099995</c:v>
                </c:pt>
                <c:pt idx="14558">
                  <c:v>0.90297149787800002</c:v>
                </c:pt>
                <c:pt idx="14559">
                  <c:v>0.974280465401</c:v>
                </c:pt>
                <c:pt idx="14560">
                  <c:v>0.58537213494700002</c:v>
                </c:pt>
                <c:pt idx="14561">
                  <c:v>0.93994092549999997</c:v>
                </c:pt>
                <c:pt idx="14562">
                  <c:v>0.96563981042699998</c:v>
                </c:pt>
                <c:pt idx="14563">
                  <c:v>0.94381368267800003</c:v>
                </c:pt>
                <c:pt idx="14564">
                  <c:v>0.97749919640000005</c:v>
                </c:pt>
                <c:pt idx="14565">
                  <c:v>0.97857981220699997</c:v>
                </c:pt>
                <c:pt idx="14566">
                  <c:v>0.30589543937699998</c:v>
                </c:pt>
                <c:pt idx="14567">
                  <c:v>0.97387247278400002</c:v>
                </c:pt>
                <c:pt idx="14568">
                  <c:v>0.92023158571899999</c:v>
                </c:pt>
                <c:pt idx="14569">
                  <c:v>0.95697145221299995</c:v>
                </c:pt>
                <c:pt idx="14570">
                  <c:v>0.96347879913300005</c:v>
                </c:pt>
                <c:pt idx="14571">
                  <c:v>0.96002687269099996</c:v>
                </c:pt>
                <c:pt idx="14572">
                  <c:v>0.99444769140900002</c:v>
                </c:pt>
                <c:pt idx="14573">
                  <c:v>0.24973876698</c:v>
                </c:pt>
                <c:pt idx="14574">
                  <c:v>0.97573600776400005</c:v>
                </c:pt>
                <c:pt idx="14575">
                  <c:v>0.969716494845</c:v>
                </c:pt>
                <c:pt idx="14576">
                  <c:v>0.98756218905500004</c:v>
                </c:pt>
                <c:pt idx="14577">
                  <c:v>0.517056667606</c:v>
                </c:pt>
                <c:pt idx="14578">
                  <c:v>0.97071788413100002</c:v>
                </c:pt>
                <c:pt idx="14579">
                  <c:v>0.96109462578299998</c:v>
                </c:pt>
                <c:pt idx="14580">
                  <c:v>0.62403654010800003</c:v>
                </c:pt>
                <c:pt idx="14581">
                  <c:v>0.98547589616800002</c:v>
                </c:pt>
                <c:pt idx="14582">
                  <c:v>0.97857142857099999</c:v>
                </c:pt>
                <c:pt idx="14583">
                  <c:v>0.93558178752099996</c:v>
                </c:pt>
                <c:pt idx="14584">
                  <c:v>0.98272327964899997</c:v>
                </c:pt>
                <c:pt idx="14585">
                  <c:v>0.39596727060199999</c:v>
                </c:pt>
                <c:pt idx="14586">
                  <c:v>0.978578383642</c:v>
                </c:pt>
                <c:pt idx="14587">
                  <c:v>0.97537754432000001</c:v>
                </c:pt>
                <c:pt idx="14588">
                  <c:v>0.96539923954399998</c:v>
                </c:pt>
                <c:pt idx="14589">
                  <c:v>0.97292131252000003</c:v>
                </c:pt>
                <c:pt idx="14590">
                  <c:v>0.973786751683</c:v>
                </c:pt>
                <c:pt idx="14591">
                  <c:v>0.68286604361400005</c:v>
                </c:pt>
                <c:pt idx="14592">
                  <c:v>0.986042183623</c:v>
                </c:pt>
                <c:pt idx="14593">
                  <c:v>0.97872340425500004</c:v>
                </c:pt>
                <c:pt idx="14594">
                  <c:v>0.97805536799500004</c:v>
                </c:pt>
                <c:pt idx="14595">
                  <c:v>0.41618047452399998</c:v>
                </c:pt>
                <c:pt idx="14596">
                  <c:v>0.97156239545</c:v>
                </c:pt>
                <c:pt idx="14597">
                  <c:v>0.96109215017100003</c:v>
                </c:pt>
                <c:pt idx="14598">
                  <c:v>0.53910875662199997</c:v>
                </c:pt>
                <c:pt idx="14599">
                  <c:v>0.99266001174399998</c:v>
                </c:pt>
                <c:pt idx="14600">
                  <c:v>0.98722627737199997</c:v>
                </c:pt>
                <c:pt idx="14601">
                  <c:v>0.97884486232400003</c:v>
                </c:pt>
                <c:pt idx="14602">
                  <c:v>0.98788694481799999</c:v>
                </c:pt>
                <c:pt idx="14603">
                  <c:v>0.32873966424500001</c:v>
                </c:pt>
                <c:pt idx="14604">
                  <c:v>0.98318804483199995</c:v>
                </c:pt>
                <c:pt idx="14605">
                  <c:v>0.98005884275900002</c:v>
                </c:pt>
                <c:pt idx="14606">
                  <c:v>0.61510067114099998</c:v>
                </c:pt>
                <c:pt idx="14607">
                  <c:v>0.98866010146200001</c:v>
                </c:pt>
                <c:pt idx="14608">
                  <c:v>0.96081081081099995</c:v>
                </c:pt>
                <c:pt idx="14609">
                  <c:v>0.994643360586</c:v>
                </c:pt>
                <c:pt idx="14610">
                  <c:v>0.92255125284700001</c:v>
                </c:pt>
                <c:pt idx="14611">
                  <c:v>0.97496790757399998</c:v>
                </c:pt>
                <c:pt idx="14612">
                  <c:v>0.96534488503799998</c:v>
                </c:pt>
                <c:pt idx="14613">
                  <c:v>0.69754977029099996</c:v>
                </c:pt>
                <c:pt idx="14614">
                  <c:v>0.98173784977900003</c:v>
                </c:pt>
                <c:pt idx="14615">
                  <c:v>0.98077539250199997</c:v>
                </c:pt>
                <c:pt idx="14616">
                  <c:v>0.95084745762699996</c:v>
                </c:pt>
                <c:pt idx="14617">
                  <c:v>0.99094540612500004</c:v>
                </c:pt>
                <c:pt idx="14618">
                  <c:v>0.97074895532000005</c:v>
                </c:pt>
                <c:pt idx="14619">
                  <c:v>0.94144000000000005</c:v>
                </c:pt>
                <c:pt idx="14620">
                  <c:v>0.987185929648</c:v>
                </c:pt>
                <c:pt idx="14621">
                  <c:v>0.51112174120999998</c:v>
                </c:pt>
                <c:pt idx="14622">
                  <c:v>0.97695573074599995</c:v>
                </c:pt>
                <c:pt idx="14623">
                  <c:v>0.966160657812</c:v>
                </c:pt>
                <c:pt idx="14624">
                  <c:v>0.93611987381700001</c:v>
                </c:pt>
                <c:pt idx="14625">
                  <c:v>0.98930627913400004</c:v>
                </c:pt>
                <c:pt idx="14626">
                  <c:v>0.97617514488099999</c:v>
                </c:pt>
                <c:pt idx="14627">
                  <c:v>0.96873045653500001</c:v>
                </c:pt>
                <c:pt idx="14628">
                  <c:v>0.98912774895</c:v>
                </c:pt>
                <c:pt idx="14629">
                  <c:v>0.97264523406699999</c:v>
                </c:pt>
                <c:pt idx="14630">
                  <c:v>0.97284644194799996</c:v>
                </c:pt>
                <c:pt idx="14631">
                  <c:v>0.92859233245499995</c:v>
                </c:pt>
                <c:pt idx="14632">
                  <c:v>0.98308374930700004</c:v>
                </c:pt>
                <c:pt idx="14633">
                  <c:v>0.97225536992799999</c:v>
                </c:pt>
                <c:pt idx="14634">
                  <c:v>0.97499305362599997</c:v>
                </c:pt>
                <c:pt idx="14635">
                  <c:v>0.97070765661299996</c:v>
                </c:pt>
                <c:pt idx="14636">
                  <c:v>0.99114596508999997</c:v>
                </c:pt>
                <c:pt idx="14637">
                  <c:v>0.99166666666699999</c:v>
                </c:pt>
                <c:pt idx="14638">
                  <c:v>0.48327664399100001</c:v>
                </c:pt>
                <c:pt idx="14639">
                  <c:v>0.98563098708899999</c:v>
                </c:pt>
                <c:pt idx="14640">
                  <c:v>0.98549274637299999</c:v>
                </c:pt>
                <c:pt idx="14641">
                  <c:v>0.98468819599099999</c:v>
                </c:pt>
                <c:pt idx="14642">
                  <c:v>0.96160438807000004</c:v>
                </c:pt>
                <c:pt idx="14643">
                  <c:v>0.98656927426999996</c:v>
                </c:pt>
                <c:pt idx="14644">
                  <c:v>0.98039215686299996</c:v>
                </c:pt>
                <c:pt idx="14645">
                  <c:v>0.96764545948900005</c:v>
                </c:pt>
                <c:pt idx="14646">
                  <c:v>0.75428444246600002</c:v>
                </c:pt>
                <c:pt idx="14647">
                  <c:v>0.97043701799500004</c:v>
                </c:pt>
                <c:pt idx="14648">
                  <c:v>0.96825859056499997</c:v>
                </c:pt>
                <c:pt idx="14649">
                  <c:v>0.97410311237799996</c:v>
                </c:pt>
                <c:pt idx="14650">
                  <c:v>0.98976668031100001</c:v>
                </c:pt>
                <c:pt idx="14651">
                  <c:v>0.98588107521000001</c:v>
                </c:pt>
                <c:pt idx="14652">
                  <c:v>0.98314328210199997</c:v>
                </c:pt>
                <c:pt idx="14653">
                  <c:v>0.98510830324900001</c:v>
                </c:pt>
                <c:pt idx="14654">
                  <c:v>0.96366782006899998</c:v>
                </c:pt>
                <c:pt idx="14655">
                  <c:v>0.42307692307700001</c:v>
                </c:pt>
                <c:pt idx="14656">
                  <c:v>0.97369039229499998</c:v>
                </c:pt>
                <c:pt idx="14657">
                  <c:v>0.98178010471199995</c:v>
                </c:pt>
                <c:pt idx="14658">
                  <c:v>0.96937515435900001</c:v>
                </c:pt>
                <c:pt idx="14659">
                  <c:v>0.50693412580499997</c:v>
                </c:pt>
                <c:pt idx="14660">
                  <c:v>0.98829201101899999</c:v>
                </c:pt>
                <c:pt idx="14661">
                  <c:v>0.32880926529100002</c:v>
                </c:pt>
                <c:pt idx="14662">
                  <c:v>0.95688030160199999</c:v>
                </c:pt>
                <c:pt idx="14663">
                  <c:v>0.97111319868500001</c:v>
                </c:pt>
                <c:pt idx="14664">
                  <c:v>0.98354349219899995</c:v>
                </c:pt>
                <c:pt idx="14665">
                  <c:v>0.782077862244</c:v>
                </c:pt>
                <c:pt idx="14666">
                  <c:v>0.97559808612400001</c:v>
                </c:pt>
                <c:pt idx="14667">
                  <c:v>0.97638697845</c:v>
                </c:pt>
                <c:pt idx="14668">
                  <c:v>0.98429419651399996</c:v>
                </c:pt>
                <c:pt idx="14669">
                  <c:v>0.94439901880599997</c:v>
                </c:pt>
                <c:pt idx="14670">
                  <c:v>0.98644612910600005</c:v>
                </c:pt>
                <c:pt idx="14671">
                  <c:v>0.98537756438199997</c:v>
                </c:pt>
                <c:pt idx="14672">
                  <c:v>0.69043887147299998</c:v>
                </c:pt>
                <c:pt idx="14673">
                  <c:v>0.96212482134300004</c:v>
                </c:pt>
                <c:pt idx="14674">
                  <c:v>0.97047467635700002</c:v>
                </c:pt>
                <c:pt idx="14675">
                  <c:v>0.52510502100400003</c:v>
                </c:pt>
                <c:pt idx="14676">
                  <c:v>0.99663086965699998</c:v>
                </c:pt>
                <c:pt idx="14677">
                  <c:v>0.992194891202</c:v>
                </c:pt>
                <c:pt idx="14678">
                  <c:v>2.4084295032600001E-2</c:v>
                </c:pt>
                <c:pt idx="14679">
                  <c:v>0.98310810810799998</c:v>
                </c:pt>
                <c:pt idx="14680">
                  <c:v>0.97942107643599996</c:v>
                </c:pt>
                <c:pt idx="14681">
                  <c:v>0.975821596244</c:v>
                </c:pt>
                <c:pt idx="14682">
                  <c:v>0.70423387096800005</c:v>
                </c:pt>
                <c:pt idx="14683">
                  <c:v>0.99175883756200001</c:v>
                </c:pt>
                <c:pt idx="14684">
                  <c:v>0.97330447330400005</c:v>
                </c:pt>
                <c:pt idx="14685">
                  <c:v>0.97993790303299999</c:v>
                </c:pt>
                <c:pt idx="14686">
                  <c:v>0.988353792886</c:v>
                </c:pt>
                <c:pt idx="14687">
                  <c:v>0.99437863882800004</c:v>
                </c:pt>
                <c:pt idx="14688">
                  <c:v>0.99121765962499997</c:v>
                </c:pt>
                <c:pt idx="14689">
                  <c:v>0.69324694742100001</c:v>
                </c:pt>
                <c:pt idx="14690">
                  <c:v>0.98699186991900001</c:v>
                </c:pt>
                <c:pt idx="14691">
                  <c:v>0.98889175923499995</c:v>
                </c:pt>
                <c:pt idx="14692">
                  <c:v>0.94695230808499997</c:v>
                </c:pt>
                <c:pt idx="14693">
                  <c:v>0.94412282909599998</c:v>
                </c:pt>
                <c:pt idx="14694">
                  <c:v>0.989356984479</c:v>
                </c:pt>
                <c:pt idx="14695">
                  <c:v>0.97800471327600003</c:v>
                </c:pt>
                <c:pt idx="14696">
                  <c:v>0.286088182001</c:v>
                </c:pt>
                <c:pt idx="14697">
                  <c:v>0.97631048387099995</c:v>
                </c:pt>
                <c:pt idx="14698">
                  <c:v>0.96529284164899998</c:v>
                </c:pt>
                <c:pt idx="14699">
                  <c:v>0.97035839396400003</c:v>
                </c:pt>
                <c:pt idx="14700">
                  <c:v>0.77007208550799999</c:v>
                </c:pt>
                <c:pt idx="14701">
                  <c:v>0.36181139122299999</c:v>
                </c:pt>
                <c:pt idx="14702">
                  <c:v>0.98715442613799997</c:v>
                </c:pt>
                <c:pt idx="14703">
                  <c:v>0.99203187251000002</c:v>
                </c:pt>
                <c:pt idx="14704">
                  <c:v>0.96432552954299999</c:v>
                </c:pt>
                <c:pt idx="14705">
                  <c:v>0.98165413533799994</c:v>
                </c:pt>
                <c:pt idx="14706">
                  <c:v>0.920824847251</c:v>
                </c:pt>
                <c:pt idx="14707">
                  <c:v>0.98941647597299998</c:v>
                </c:pt>
                <c:pt idx="14708">
                  <c:v>0.99662688116200004</c:v>
                </c:pt>
                <c:pt idx="14709">
                  <c:v>0.97469484965800002</c:v>
                </c:pt>
                <c:pt idx="14710">
                  <c:v>0.97575584711899999</c:v>
                </c:pt>
                <c:pt idx="14711">
                  <c:v>0.97890295358599999</c:v>
                </c:pt>
                <c:pt idx="14712">
                  <c:v>0.97076580870700002</c:v>
                </c:pt>
                <c:pt idx="14713">
                  <c:v>0.31918425420899998</c:v>
                </c:pt>
                <c:pt idx="14714">
                  <c:v>0.98669086509399995</c:v>
                </c:pt>
                <c:pt idx="14715">
                  <c:v>0.96764059063800001</c:v>
                </c:pt>
                <c:pt idx="14716">
                  <c:v>0.99780941949599999</c:v>
                </c:pt>
                <c:pt idx="14717">
                  <c:v>0.58037922506200001</c:v>
                </c:pt>
                <c:pt idx="14718">
                  <c:v>0.97323900338400005</c:v>
                </c:pt>
                <c:pt idx="14719">
                  <c:v>0.12536372453899999</c:v>
                </c:pt>
                <c:pt idx="14720">
                  <c:v>0.98215403882300001</c:v>
                </c:pt>
                <c:pt idx="14721">
                  <c:v>0.98226018396799997</c:v>
                </c:pt>
                <c:pt idx="14722">
                  <c:v>0.984996738421</c:v>
                </c:pt>
                <c:pt idx="14723">
                  <c:v>0.98358163575599999</c:v>
                </c:pt>
                <c:pt idx="14724">
                  <c:v>0.12209001552</c:v>
                </c:pt>
                <c:pt idx="14725">
                  <c:v>0.97758838383799995</c:v>
                </c:pt>
                <c:pt idx="14726">
                  <c:v>0.99006828057100005</c:v>
                </c:pt>
                <c:pt idx="14727">
                  <c:v>0.9731564332</c:v>
                </c:pt>
                <c:pt idx="14728">
                  <c:v>0.93907156673100001</c:v>
                </c:pt>
                <c:pt idx="14729">
                  <c:v>0.78277247614300005</c:v>
                </c:pt>
                <c:pt idx="14730">
                  <c:v>0.98653198653200003</c:v>
                </c:pt>
                <c:pt idx="14731">
                  <c:v>0.98905001479700005</c:v>
                </c:pt>
                <c:pt idx="14732">
                  <c:v>0.97147435897400003</c:v>
                </c:pt>
                <c:pt idx="14733">
                  <c:v>0.989086373558</c:v>
                </c:pt>
                <c:pt idx="14734">
                  <c:v>0.99060481503200004</c:v>
                </c:pt>
                <c:pt idx="14735">
                  <c:v>0.36349036402599999</c:v>
                </c:pt>
                <c:pt idx="14736">
                  <c:v>0.26384364820799999</c:v>
                </c:pt>
                <c:pt idx="14737">
                  <c:v>0.98838985640099997</c:v>
                </c:pt>
                <c:pt idx="14738">
                  <c:v>0.98057644110300002</c:v>
                </c:pt>
                <c:pt idx="14739">
                  <c:v>0.98271446863</c:v>
                </c:pt>
                <c:pt idx="14740">
                  <c:v>0.98580645161299996</c:v>
                </c:pt>
                <c:pt idx="14741">
                  <c:v>0.80578630764799997</c:v>
                </c:pt>
                <c:pt idx="14742">
                  <c:v>0.98862615983199997</c:v>
                </c:pt>
                <c:pt idx="14743">
                  <c:v>0.98945518453400005</c:v>
                </c:pt>
                <c:pt idx="14744">
                  <c:v>0.98530884807999997</c:v>
                </c:pt>
                <c:pt idx="14745">
                  <c:v>0.94596354166700003</c:v>
                </c:pt>
                <c:pt idx="14746">
                  <c:v>0.79420056383399995</c:v>
                </c:pt>
                <c:pt idx="14747">
                  <c:v>0.35247719990100002</c:v>
                </c:pt>
                <c:pt idx="14748">
                  <c:v>0.99035651665699997</c:v>
                </c:pt>
                <c:pt idx="14749">
                  <c:v>0.98453139217499996</c:v>
                </c:pt>
                <c:pt idx="14750">
                  <c:v>0.98039215686299996</c:v>
                </c:pt>
                <c:pt idx="14751">
                  <c:v>0.97983870967700004</c:v>
                </c:pt>
                <c:pt idx="14752">
                  <c:v>9.24721189591E-2</c:v>
                </c:pt>
                <c:pt idx="14753">
                  <c:v>0.997101449275</c:v>
                </c:pt>
                <c:pt idx="14754">
                  <c:v>0.54407070955100001</c:v>
                </c:pt>
                <c:pt idx="14755">
                  <c:v>0.99152789950300002</c:v>
                </c:pt>
                <c:pt idx="14756">
                  <c:v>0.99077774362100002</c:v>
                </c:pt>
                <c:pt idx="14757">
                  <c:v>0.96006240249599994</c:v>
                </c:pt>
                <c:pt idx="14758">
                  <c:v>0.964534515516</c:v>
                </c:pt>
                <c:pt idx="14759">
                  <c:v>0.88963121325500005</c:v>
                </c:pt>
                <c:pt idx="14760">
                  <c:v>0.99041173152799999</c:v>
                </c:pt>
                <c:pt idx="14761">
                  <c:v>0.16160650251</c:v>
                </c:pt>
                <c:pt idx="14762">
                  <c:v>0.99166906061500004</c:v>
                </c:pt>
                <c:pt idx="14763">
                  <c:v>0.978656622724</c:v>
                </c:pt>
                <c:pt idx="14764">
                  <c:v>0.86715417428399999</c:v>
                </c:pt>
                <c:pt idx="14765">
                  <c:v>0.79483912073899998</c:v>
                </c:pt>
                <c:pt idx="14766">
                  <c:v>0.63149847094800005</c:v>
                </c:pt>
                <c:pt idx="14767">
                  <c:v>0.99258836944100004</c:v>
                </c:pt>
                <c:pt idx="14768">
                  <c:v>0.99272947591600003</c:v>
                </c:pt>
                <c:pt idx="14769">
                  <c:v>0.98290598290599995</c:v>
                </c:pt>
                <c:pt idx="14770">
                  <c:v>0.97744610281900002</c:v>
                </c:pt>
                <c:pt idx="14771">
                  <c:v>0.24654052527500001</c:v>
                </c:pt>
                <c:pt idx="14772">
                  <c:v>0.98611111111100003</c:v>
                </c:pt>
                <c:pt idx="14773">
                  <c:v>0.79579967689800002</c:v>
                </c:pt>
                <c:pt idx="14774">
                  <c:v>0.993992189847</c:v>
                </c:pt>
                <c:pt idx="14775">
                  <c:v>0.98705399431600005</c:v>
                </c:pt>
                <c:pt idx="14776">
                  <c:v>0.980866425993</c:v>
                </c:pt>
                <c:pt idx="14777">
                  <c:v>0.95375335120600002</c:v>
                </c:pt>
                <c:pt idx="14778">
                  <c:v>0.35604149144899999</c:v>
                </c:pt>
                <c:pt idx="14779">
                  <c:v>0.98863305158799997</c:v>
                </c:pt>
                <c:pt idx="14780">
                  <c:v>0.57879656160500004</c:v>
                </c:pt>
                <c:pt idx="14781">
                  <c:v>0.99535962876999995</c:v>
                </c:pt>
                <c:pt idx="14782">
                  <c:v>0.97938492734000004</c:v>
                </c:pt>
                <c:pt idx="14783">
                  <c:v>0.79127198917499997</c:v>
                </c:pt>
                <c:pt idx="14784">
                  <c:v>0.66860821581899998</c:v>
                </c:pt>
                <c:pt idx="14785">
                  <c:v>0.71648086773099995</c:v>
                </c:pt>
                <c:pt idx="14786">
                  <c:v>0.99667170953100004</c:v>
                </c:pt>
                <c:pt idx="14787">
                  <c:v>0.98873873873899998</c:v>
                </c:pt>
                <c:pt idx="14788">
                  <c:v>0.99069148936200002</c:v>
                </c:pt>
                <c:pt idx="14789">
                  <c:v>0.89402173913000005</c:v>
                </c:pt>
                <c:pt idx="14790">
                  <c:v>0.70634401569700001</c:v>
                </c:pt>
                <c:pt idx="14791">
                  <c:v>0.101958679903</c:v>
                </c:pt>
                <c:pt idx="14792">
                  <c:v>0.99699248120299999</c:v>
                </c:pt>
                <c:pt idx="14793">
                  <c:v>0.98245614035100004</c:v>
                </c:pt>
                <c:pt idx="14794">
                  <c:v>0.98546315077799995</c:v>
                </c:pt>
                <c:pt idx="14795">
                  <c:v>0.53970725630600003</c:v>
                </c:pt>
                <c:pt idx="14796">
                  <c:v>0.47251773049599999</c:v>
                </c:pt>
                <c:pt idx="14797">
                  <c:v>0.28711656441700001</c:v>
                </c:pt>
                <c:pt idx="14798">
                  <c:v>0.989393939394</c:v>
                </c:pt>
                <c:pt idx="14799">
                  <c:v>0.97422844416200005</c:v>
                </c:pt>
                <c:pt idx="14800">
                  <c:v>0.69502143092599999</c:v>
                </c:pt>
                <c:pt idx="14801">
                  <c:v>0.60326894502200001</c:v>
                </c:pt>
                <c:pt idx="14802">
                  <c:v>0.96202531645599998</c:v>
                </c:pt>
                <c:pt idx="14803">
                  <c:v>0.99402806807999999</c:v>
                </c:pt>
                <c:pt idx="14804">
                  <c:v>0.99163568773199995</c:v>
                </c:pt>
                <c:pt idx="14805">
                  <c:v>0.83924050632900005</c:v>
                </c:pt>
                <c:pt idx="14806">
                  <c:v>5.7005320496600002E-2</c:v>
                </c:pt>
                <c:pt idx="14807">
                  <c:v>0.54233596515100002</c:v>
                </c:pt>
                <c:pt idx="14808">
                  <c:v>0.99144542772900002</c:v>
                </c:pt>
                <c:pt idx="14809">
                  <c:v>0.54316652033900004</c:v>
                </c:pt>
                <c:pt idx="14810">
                  <c:v>0.97641675466400002</c:v>
                </c:pt>
                <c:pt idx="14811">
                  <c:v>0.58582348853400001</c:v>
                </c:pt>
                <c:pt idx="14812">
                  <c:v>0.534518113465</c:v>
                </c:pt>
                <c:pt idx="14813">
                  <c:v>0.97503852080099995</c:v>
                </c:pt>
                <c:pt idx="14814">
                  <c:v>0.96637816244999997</c:v>
                </c:pt>
                <c:pt idx="14815">
                  <c:v>0.28498871331800002</c:v>
                </c:pt>
                <c:pt idx="14816">
                  <c:v>0.90021281626899996</c:v>
                </c:pt>
                <c:pt idx="14817">
                  <c:v>0.46437271619999998</c:v>
                </c:pt>
                <c:pt idx="14818">
                  <c:v>0.97687687687699998</c:v>
                </c:pt>
                <c:pt idx="14819">
                  <c:v>0.98087174662900001</c:v>
                </c:pt>
                <c:pt idx="14820">
                  <c:v>0.20927522722</c:v>
                </c:pt>
                <c:pt idx="14821">
                  <c:v>0.48441468483</c:v>
                </c:pt>
                <c:pt idx="14822">
                  <c:v>0.961102603369</c:v>
                </c:pt>
                <c:pt idx="14823">
                  <c:v>0.98688616071400004</c:v>
                </c:pt>
                <c:pt idx="14824">
                  <c:v>0.84842049376200002</c:v>
                </c:pt>
                <c:pt idx="14825">
                  <c:v>0.24451827242499999</c:v>
                </c:pt>
                <c:pt idx="14826">
                  <c:v>0.96907506325600001</c:v>
                </c:pt>
                <c:pt idx="14827">
                  <c:v>0.51520353114299999</c:v>
                </c:pt>
                <c:pt idx="14828">
                  <c:v>3.9651070578899998E-4</c:v>
                </c:pt>
                <c:pt idx="14829">
                  <c:v>0.51476141434900002</c:v>
                </c:pt>
                <c:pt idx="14830">
                  <c:v>0.98601774670599995</c:v>
                </c:pt>
                <c:pt idx="14831">
                  <c:v>9.7280127059799996E-3</c:v>
                </c:pt>
                <c:pt idx="14832">
                  <c:v>1.32025650698E-3</c:v>
                </c:pt>
                <c:pt idx="14833">
                  <c:v>0.98002049180299999</c:v>
                </c:pt>
                <c:pt idx="14834">
                  <c:v>0.75528244933199995</c:v>
                </c:pt>
                <c:pt idx="14835">
                  <c:v>6.4712857868900006E-2</c:v>
                </c:pt>
                <c:pt idx="14836">
                  <c:v>0.80758462713199997</c:v>
                </c:pt>
                <c:pt idx="14837">
                  <c:v>0.48674326115799998</c:v>
                </c:pt>
                <c:pt idx="14838">
                  <c:v>0.61389041597899996</c:v>
                </c:pt>
                <c:pt idx="14839">
                  <c:v>5.8199121522700001E-2</c:v>
                </c:pt>
                <c:pt idx="14840">
                  <c:v>0</c:v>
                </c:pt>
                <c:pt idx="14841">
                  <c:v>0.35119465917100001</c:v>
                </c:pt>
                <c:pt idx="14842">
                  <c:v>0.20838627700099999</c:v>
                </c:pt>
                <c:pt idx="14843">
                  <c:v>0.81646206480200001</c:v>
                </c:pt>
                <c:pt idx="14844">
                  <c:v>0.43654822334999999</c:v>
                </c:pt>
                <c:pt idx="14845">
                  <c:v>3.8442582553000003E-2</c:v>
                </c:pt>
                <c:pt idx="14846">
                  <c:v>0.97022980501400002</c:v>
                </c:pt>
                <c:pt idx="14847">
                  <c:v>2.04191295003E-2</c:v>
                </c:pt>
                <c:pt idx="14848">
                  <c:v>4.2977498133699998E-2</c:v>
                </c:pt>
                <c:pt idx="14849">
                  <c:v>0.304059921841</c:v>
                </c:pt>
                <c:pt idx="14850">
                  <c:v>0.99662067023400003</c:v>
                </c:pt>
                <c:pt idx="14851">
                  <c:v>0.93780687397700002</c:v>
                </c:pt>
                <c:pt idx="14852">
                  <c:v>0.97726657645500004</c:v>
                </c:pt>
                <c:pt idx="14853">
                  <c:v>0.97810751641899996</c:v>
                </c:pt>
                <c:pt idx="14854">
                  <c:v>0.99406757802400003</c:v>
                </c:pt>
                <c:pt idx="14855">
                  <c:v>0.95905834186299999</c:v>
                </c:pt>
                <c:pt idx="14856">
                  <c:v>0.99582136328000004</c:v>
                </c:pt>
                <c:pt idx="14857">
                  <c:v>0.97147302904599997</c:v>
                </c:pt>
                <c:pt idx="14858">
                  <c:v>0.98920086393100004</c:v>
                </c:pt>
                <c:pt idx="14859">
                  <c:v>0.98744322735800005</c:v>
                </c:pt>
                <c:pt idx="14860">
                  <c:v>0.99350480644299999</c:v>
                </c:pt>
                <c:pt idx="14861">
                  <c:v>0.98642424242399995</c:v>
                </c:pt>
                <c:pt idx="14862">
                  <c:v>0.98740236835499995</c:v>
                </c:pt>
                <c:pt idx="14863">
                  <c:v>0.98739946380700006</c:v>
                </c:pt>
                <c:pt idx="14864">
                  <c:v>0.99475393454899996</c:v>
                </c:pt>
                <c:pt idx="14865">
                  <c:v>0.98291004035100005</c:v>
                </c:pt>
                <c:pt idx="14866">
                  <c:v>0.98190045248900004</c:v>
                </c:pt>
                <c:pt idx="14867">
                  <c:v>0.98885918003600004</c:v>
                </c:pt>
                <c:pt idx="14868">
                  <c:v>0.97069421090600005</c:v>
                </c:pt>
                <c:pt idx="14869">
                  <c:v>0.97631212262</c:v>
                </c:pt>
                <c:pt idx="14870">
                  <c:v>0.96911028931900001</c:v>
                </c:pt>
                <c:pt idx="14871">
                  <c:v>0.98656979304299997</c:v>
                </c:pt>
                <c:pt idx="14872">
                  <c:v>0.98415885765300004</c:v>
                </c:pt>
                <c:pt idx="14873">
                  <c:v>0.97536602370400005</c:v>
                </c:pt>
                <c:pt idx="14874">
                  <c:v>0.99687290596400002</c:v>
                </c:pt>
                <c:pt idx="14875">
                  <c:v>0.97978650919800003</c:v>
                </c:pt>
                <c:pt idx="14876">
                  <c:v>0.98885857207799999</c:v>
                </c:pt>
                <c:pt idx="14877">
                  <c:v>0.99214780600499997</c:v>
                </c:pt>
                <c:pt idx="14878">
                  <c:v>0.99254049445899994</c:v>
                </c:pt>
                <c:pt idx="14879">
                  <c:v>0.98680510490999995</c:v>
                </c:pt>
                <c:pt idx="14880">
                  <c:v>0.95478374836199997</c:v>
                </c:pt>
                <c:pt idx="14881">
                  <c:v>0.99651823346199997</c:v>
                </c:pt>
                <c:pt idx="14882">
                  <c:v>0.97529069767400001</c:v>
                </c:pt>
                <c:pt idx="14883">
                  <c:v>0.98938633732100001</c:v>
                </c:pt>
                <c:pt idx="14884">
                  <c:v>0.98780050233200001</c:v>
                </c:pt>
                <c:pt idx="14885">
                  <c:v>0.98942498347700003</c:v>
                </c:pt>
                <c:pt idx="14886">
                  <c:v>0.994429831348</c:v>
                </c:pt>
                <c:pt idx="14887">
                  <c:v>0.90172703652800001</c:v>
                </c:pt>
                <c:pt idx="14888">
                  <c:v>0.988876529477</c:v>
                </c:pt>
                <c:pt idx="14889">
                  <c:v>0.98891879056499998</c:v>
                </c:pt>
                <c:pt idx="14890">
                  <c:v>0.99255813953500005</c:v>
                </c:pt>
                <c:pt idx="14891">
                  <c:v>0.99627240143399998</c:v>
                </c:pt>
                <c:pt idx="14892">
                  <c:v>1.6312822358199999E-2</c:v>
                </c:pt>
                <c:pt idx="14893">
                  <c:v>0.99042698677999996</c:v>
                </c:pt>
                <c:pt idx="14894">
                  <c:v>0.99464076369099996</c:v>
                </c:pt>
                <c:pt idx="14895">
                  <c:v>0.98515395894400004</c:v>
                </c:pt>
                <c:pt idx="14896">
                  <c:v>0.99162899715399999</c:v>
                </c:pt>
                <c:pt idx="14897">
                  <c:v>0.988955628754</c:v>
                </c:pt>
                <c:pt idx="14898">
                  <c:v>0.51084779706299999</c:v>
                </c:pt>
                <c:pt idx="14899">
                  <c:v>0.97012413212699999</c:v>
                </c:pt>
                <c:pt idx="14900">
                  <c:v>0.99368421052599998</c:v>
                </c:pt>
                <c:pt idx="14901">
                  <c:v>0.99678972712699998</c:v>
                </c:pt>
                <c:pt idx="14902">
                  <c:v>0.65115833812000001</c:v>
                </c:pt>
                <c:pt idx="14903">
                  <c:v>0.269851213782</c:v>
                </c:pt>
                <c:pt idx="14904">
                  <c:v>0.997111913357</c:v>
                </c:pt>
                <c:pt idx="14905">
                  <c:v>0.99208887392699996</c:v>
                </c:pt>
                <c:pt idx="14906">
                  <c:v>0.99664310954099999</c:v>
                </c:pt>
                <c:pt idx="14907">
                  <c:v>0.98932506887100002</c:v>
                </c:pt>
                <c:pt idx="14908">
                  <c:v>6.8136272545099999E-3</c:v>
                </c:pt>
                <c:pt idx="14909">
                  <c:v>0.99422358138</c:v>
                </c:pt>
                <c:pt idx="14910">
                  <c:v>0.53714773697700002</c:v>
                </c:pt>
                <c:pt idx="14911">
                  <c:v>0.99369713053599995</c:v>
                </c:pt>
                <c:pt idx="14912">
                  <c:v>0.94891304347799998</c:v>
                </c:pt>
                <c:pt idx="14913">
                  <c:v>0.99304468788</c:v>
                </c:pt>
                <c:pt idx="14914">
                  <c:v>0.73095898859099995</c:v>
                </c:pt>
                <c:pt idx="14915">
                  <c:v>0.99156118143500005</c:v>
                </c:pt>
                <c:pt idx="14916">
                  <c:v>0.98529959062200001</c:v>
                </c:pt>
                <c:pt idx="14917">
                  <c:v>0.65535172613000003</c:v>
                </c:pt>
                <c:pt idx="14918">
                  <c:v>0.99042433345900005</c:v>
                </c:pt>
                <c:pt idx="14919">
                  <c:v>0.94475247524799999</c:v>
                </c:pt>
                <c:pt idx="14920">
                  <c:v>0.98871001463499997</c:v>
                </c:pt>
                <c:pt idx="14921">
                  <c:v>2.6325026325000001E-2</c:v>
                </c:pt>
                <c:pt idx="14922">
                  <c:v>0.99043354366000003</c:v>
                </c:pt>
                <c:pt idx="14923">
                  <c:v>0.98053927315400002</c:v>
                </c:pt>
                <c:pt idx="14924">
                  <c:v>0.88095238095200001</c:v>
                </c:pt>
                <c:pt idx="14925">
                  <c:v>0.99165644171800005</c:v>
                </c:pt>
                <c:pt idx="14926">
                  <c:v>0.48226111636699998</c:v>
                </c:pt>
                <c:pt idx="14927">
                  <c:v>0.98698128559800002</c:v>
                </c:pt>
                <c:pt idx="14928">
                  <c:v>0.982815264089</c:v>
                </c:pt>
                <c:pt idx="14929">
                  <c:v>0.217013152312</c:v>
                </c:pt>
                <c:pt idx="14930">
                  <c:v>0.99383708467300003</c:v>
                </c:pt>
                <c:pt idx="14931">
                  <c:v>0.98391728891399999</c:v>
                </c:pt>
                <c:pt idx="14932">
                  <c:v>0.99382433668799997</c:v>
                </c:pt>
                <c:pt idx="14933">
                  <c:v>0.90628915058899995</c:v>
                </c:pt>
                <c:pt idx="14934">
                  <c:v>0.70080798479100004</c:v>
                </c:pt>
                <c:pt idx="14935">
                  <c:v>0.99530646051899996</c:v>
                </c:pt>
                <c:pt idx="14936">
                  <c:v>0.96127809369100004</c:v>
                </c:pt>
                <c:pt idx="14937">
                  <c:v>0.89637426900600004</c:v>
                </c:pt>
                <c:pt idx="14938">
                  <c:v>0.99272629310299998</c:v>
                </c:pt>
                <c:pt idx="14939">
                  <c:v>0.99670781893000004</c:v>
                </c:pt>
                <c:pt idx="14940">
                  <c:v>0.98299923877200002</c:v>
                </c:pt>
                <c:pt idx="14941">
                  <c:v>0.28788262079400001</c:v>
                </c:pt>
                <c:pt idx="14942">
                  <c:v>0.99446202531600003</c:v>
                </c:pt>
                <c:pt idx="14943">
                  <c:v>0.98484042553200002</c:v>
                </c:pt>
                <c:pt idx="14944">
                  <c:v>0.39740420271900001</c:v>
                </c:pt>
                <c:pt idx="14945">
                  <c:v>0.98990703851299999</c:v>
                </c:pt>
                <c:pt idx="14946">
                  <c:v>0.99716786817699998</c:v>
                </c:pt>
                <c:pt idx="14947">
                  <c:v>0.97959183673500005</c:v>
                </c:pt>
                <c:pt idx="14948">
                  <c:v>4.9480249480200002E-2</c:v>
                </c:pt>
                <c:pt idx="14949">
                  <c:v>0.98083333333300005</c:v>
                </c:pt>
                <c:pt idx="14950">
                  <c:v>0.993317913133</c:v>
                </c:pt>
                <c:pt idx="14951">
                  <c:v>0.98203592814399998</c:v>
                </c:pt>
                <c:pt idx="14952">
                  <c:v>0.617434040352</c:v>
                </c:pt>
                <c:pt idx="14953">
                  <c:v>0.99795448734299996</c:v>
                </c:pt>
                <c:pt idx="14954">
                  <c:v>0.985911677052</c:v>
                </c:pt>
                <c:pt idx="14955">
                  <c:v>0.42525773195900002</c:v>
                </c:pt>
                <c:pt idx="14956">
                  <c:v>0.98918918918900001</c:v>
                </c:pt>
                <c:pt idx="14957">
                  <c:v>0.99868386417499999</c:v>
                </c:pt>
                <c:pt idx="14958">
                  <c:v>0.85642737896499999</c:v>
                </c:pt>
                <c:pt idx="14959">
                  <c:v>0.77061469265399996</c:v>
                </c:pt>
                <c:pt idx="14960">
                  <c:v>0.98935037273699999</c:v>
                </c:pt>
                <c:pt idx="14961">
                  <c:v>0.98871983210900005</c:v>
                </c:pt>
                <c:pt idx="14962">
                  <c:v>0.58487752928600001</c:v>
                </c:pt>
                <c:pt idx="14963">
                  <c:v>0.99258670902799995</c:v>
                </c:pt>
                <c:pt idx="14964">
                  <c:v>0.995698380567</c:v>
                </c:pt>
                <c:pt idx="14965">
                  <c:v>0.95174330469900004</c:v>
                </c:pt>
                <c:pt idx="14966">
                  <c:v>0.33259325044400001</c:v>
                </c:pt>
                <c:pt idx="14967">
                  <c:v>0.98956940358400003</c:v>
                </c:pt>
                <c:pt idx="14968">
                  <c:v>0.9818799547</c:v>
                </c:pt>
                <c:pt idx="14969">
                  <c:v>0.99279279279300003</c:v>
                </c:pt>
                <c:pt idx="14970">
                  <c:v>0.72491821155900005</c:v>
                </c:pt>
                <c:pt idx="14971">
                  <c:v>0.994954859267</c:v>
                </c:pt>
                <c:pt idx="14972">
                  <c:v>0.98382598996100001</c:v>
                </c:pt>
                <c:pt idx="14973">
                  <c:v>0.84151898734200004</c:v>
                </c:pt>
                <c:pt idx="14974">
                  <c:v>0.95978476352300002</c:v>
                </c:pt>
                <c:pt idx="14975">
                  <c:v>0.98265895953799998</c:v>
                </c:pt>
                <c:pt idx="14976">
                  <c:v>0.55734504636399995</c:v>
                </c:pt>
                <c:pt idx="14977">
                  <c:v>0.55014605647500003</c:v>
                </c:pt>
                <c:pt idx="14978">
                  <c:v>0.99694614103300006</c:v>
                </c:pt>
                <c:pt idx="14979">
                  <c:v>0.99171041724200004</c:v>
                </c:pt>
                <c:pt idx="14980">
                  <c:v>0.95065868263499997</c:v>
                </c:pt>
                <c:pt idx="14981">
                  <c:v>0.99352659724199999</c:v>
                </c:pt>
                <c:pt idx="14982">
                  <c:v>0.99008840075000004</c:v>
                </c:pt>
                <c:pt idx="14983">
                  <c:v>0.82079383886299995</c:v>
                </c:pt>
                <c:pt idx="14984">
                  <c:v>0.78160020849599998</c:v>
                </c:pt>
                <c:pt idx="14985">
                  <c:v>0.99400855920099995</c:v>
                </c:pt>
                <c:pt idx="14986">
                  <c:v>0.98129967274399998</c:v>
                </c:pt>
                <c:pt idx="14987">
                  <c:v>0.98805098247500001</c:v>
                </c:pt>
                <c:pt idx="14988">
                  <c:v>0.59231200897900005</c:v>
                </c:pt>
                <c:pt idx="14989">
                  <c:v>0.99554689674399999</c:v>
                </c:pt>
                <c:pt idx="14990">
                  <c:v>0.91780821917800004</c:v>
                </c:pt>
                <c:pt idx="14991">
                  <c:v>0.57064266066500002</c:v>
                </c:pt>
                <c:pt idx="14992">
                  <c:v>0.98373511472599995</c:v>
                </c:pt>
                <c:pt idx="14993">
                  <c:v>0.97904191616799996</c:v>
                </c:pt>
                <c:pt idx="14994">
                  <c:v>0.99278965688700005</c:v>
                </c:pt>
                <c:pt idx="14995">
                  <c:v>0.60510805500999998</c:v>
                </c:pt>
                <c:pt idx="14996">
                  <c:v>0.72290021536299998</c:v>
                </c:pt>
                <c:pt idx="14997">
                  <c:v>0.99637681159400004</c:v>
                </c:pt>
                <c:pt idx="14998">
                  <c:v>0.85235798499500004</c:v>
                </c:pt>
                <c:pt idx="14999">
                  <c:v>0.88515273502199998</c:v>
                </c:pt>
                <c:pt idx="15000">
                  <c:v>0.76366197183100004</c:v>
                </c:pt>
                <c:pt idx="15001">
                  <c:v>0.97039379131900005</c:v>
                </c:pt>
                <c:pt idx="15002">
                  <c:v>0.64764413227999995</c:v>
                </c:pt>
                <c:pt idx="15003">
                  <c:v>0.26719576719600002</c:v>
                </c:pt>
                <c:pt idx="15004">
                  <c:v>0.99357900614200001</c:v>
                </c:pt>
                <c:pt idx="15005">
                  <c:v>0.87664811016699995</c:v>
                </c:pt>
                <c:pt idx="15006">
                  <c:v>0.99202065242899995</c:v>
                </c:pt>
                <c:pt idx="15007">
                  <c:v>0.82052704577000002</c:v>
                </c:pt>
                <c:pt idx="15008">
                  <c:v>0.99051451566500004</c:v>
                </c:pt>
                <c:pt idx="15009">
                  <c:v>0.48174415550299998</c:v>
                </c:pt>
                <c:pt idx="15010">
                  <c:v>0.49206349206299999</c:v>
                </c:pt>
                <c:pt idx="15011">
                  <c:v>0.97909507445599997</c:v>
                </c:pt>
                <c:pt idx="15012">
                  <c:v>0.85562987736899998</c:v>
                </c:pt>
                <c:pt idx="15013">
                  <c:v>0.99162206190400004</c:v>
                </c:pt>
                <c:pt idx="15014">
                  <c:v>0.28785569105699998</c:v>
                </c:pt>
                <c:pt idx="15015">
                  <c:v>0.99185393258400001</c:v>
                </c:pt>
                <c:pt idx="15016">
                  <c:v>0.328228148931</c:v>
                </c:pt>
                <c:pt idx="15017">
                  <c:v>0.765477214101</c:v>
                </c:pt>
                <c:pt idx="15018">
                  <c:v>0.97175760899399999</c:v>
                </c:pt>
                <c:pt idx="15019">
                  <c:v>0.94962925083100003</c:v>
                </c:pt>
                <c:pt idx="15020">
                  <c:v>0.84753623188399996</c:v>
                </c:pt>
                <c:pt idx="15021">
                  <c:v>0.75814627081800001</c:v>
                </c:pt>
                <c:pt idx="15022">
                  <c:v>0.980680272109</c:v>
                </c:pt>
                <c:pt idx="15023">
                  <c:v>0.99854530340799996</c:v>
                </c:pt>
                <c:pt idx="15024">
                  <c:v>0.576335877863</c:v>
                </c:pt>
                <c:pt idx="15025">
                  <c:v>0.97491929476000005</c:v>
                </c:pt>
                <c:pt idx="15026">
                  <c:v>0.95219228737499995</c:v>
                </c:pt>
                <c:pt idx="15027">
                  <c:v>0.90967092008100003</c:v>
                </c:pt>
                <c:pt idx="15028">
                  <c:v>0.123807706982</c:v>
                </c:pt>
                <c:pt idx="15029">
                  <c:v>0.77004320691299999</c:v>
                </c:pt>
                <c:pt idx="15030">
                  <c:v>0.646258503401</c:v>
                </c:pt>
                <c:pt idx="15031">
                  <c:v>0.99926294453700004</c:v>
                </c:pt>
                <c:pt idx="15032">
                  <c:v>0.20363329108600001</c:v>
                </c:pt>
                <c:pt idx="15033">
                  <c:v>0.93511450381700001</c:v>
                </c:pt>
                <c:pt idx="15034">
                  <c:v>0.79643146796399999</c:v>
                </c:pt>
                <c:pt idx="15035">
                  <c:v>0.230215827338</c:v>
                </c:pt>
                <c:pt idx="15036">
                  <c:v>0.67787114845899998</c:v>
                </c:pt>
                <c:pt idx="15037">
                  <c:v>0.77887788778900002</c:v>
                </c:pt>
                <c:pt idx="15038">
                  <c:v>0.66797719677599998</c:v>
                </c:pt>
                <c:pt idx="15039">
                  <c:v>0.76197345643400005</c:v>
                </c:pt>
                <c:pt idx="15040">
                  <c:v>0.95980019029499997</c:v>
                </c:pt>
                <c:pt idx="15041">
                  <c:v>0.87276550998900004</c:v>
                </c:pt>
                <c:pt idx="15042">
                  <c:v>0.53916476210300002</c:v>
                </c:pt>
                <c:pt idx="15043">
                  <c:v>0.67211201867000003</c:v>
                </c:pt>
                <c:pt idx="15044">
                  <c:v>0.50936258747899998</c:v>
                </c:pt>
                <c:pt idx="15045">
                  <c:v>0.72412241224100005</c:v>
                </c:pt>
                <c:pt idx="15046">
                  <c:v>0.63300178525899997</c:v>
                </c:pt>
                <c:pt idx="15047">
                  <c:v>0.99834101382499996</c:v>
                </c:pt>
                <c:pt idx="15048">
                  <c:v>0.75869759143600002</c:v>
                </c:pt>
                <c:pt idx="15049">
                  <c:v>0.87381118070099995</c:v>
                </c:pt>
                <c:pt idx="15050">
                  <c:v>0.66615146831500005</c:v>
                </c:pt>
                <c:pt idx="15051">
                  <c:v>0.61977777777800003</c:v>
                </c:pt>
                <c:pt idx="15052">
                  <c:v>0.576149757338</c:v>
                </c:pt>
                <c:pt idx="15053">
                  <c:v>0.67132867132899998</c:v>
                </c:pt>
                <c:pt idx="15054">
                  <c:v>0.99870529211799997</c:v>
                </c:pt>
                <c:pt idx="15055">
                  <c:v>0.80165885322800001</c:v>
                </c:pt>
                <c:pt idx="15056">
                  <c:v>0.97153916211299995</c:v>
                </c:pt>
                <c:pt idx="15057">
                  <c:v>0.83413751507800005</c:v>
                </c:pt>
                <c:pt idx="15058">
                  <c:v>0.98685651697700005</c:v>
                </c:pt>
                <c:pt idx="15059">
                  <c:v>0.72</c:v>
                </c:pt>
                <c:pt idx="15060">
                  <c:v>0.71746575342499996</c:v>
                </c:pt>
                <c:pt idx="15061">
                  <c:v>0.97290865824600004</c:v>
                </c:pt>
                <c:pt idx="15062">
                  <c:v>0.89924114671199995</c:v>
                </c:pt>
                <c:pt idx="15063">
                  <c:v>0.89576392194200005</c:v>
                </c:pt>
                <c:pt idx="15064">
                  <c:v>0.59891326222600005</c:v>
                </c:pt>
                <c:pt idx="15065">
                  <c:v>0.73641921397400001</c:v>
                </c:pt>
                <c:pt idx="15066">
                  <c:v>0.99501546923299999</c:v>
                </c:pt>
                <c:pt idx="15067">
                  <c:v>0.82488114104599997</c:v>
                </c:pt>
                <c:pt idx="15068">
                  <c:v>0.83739520374300003</c:v>
                </c:pt>
                <c:pt idx="15069">
                  <c:v>0.995152870992</c:v>
                </c:pt>
                <c:pt idx="15070">
                  <c:v>0.69730586370799996</c:v>
                </c:pt>
                <c:pt idx="15071">
                  <c:v>0.70518701482000001</c:v>
                </c:pt>
                <c:pt idx="15072">
                  <c:v>0.99696151249200005</c:v>
                </c:pt>
                <c:pt idx="15073">
                  <c:v>0.78343645882900004</c:v>
                </c:pt>
                <c:pt idx="15074">
                  <c:v>0.82908861292400005</c:v>
                </c:pt>
                <c:pt idx="15075">
                  <c:v>0</c:v>
                </c:pt>
                <c:pt idx="15076">
                  <c:v>0.98729476153200002</c:v>
                </c:pt>
                <c:pt idx="15077">
                  <c:v>0.62816422037899999</c:v>
                </c:pt>
                <c:pt idx="15078">
                  <c:v>0.992337917485</c:v>
                </c:pt>
                <c:pt idx="15079">
                  <c:v>0.62612094734400003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0.98396407953800002</c:v>
                </c:pt>
                <c:pt idx="15084">
                  <c:v>0</c:v>
                </c:pt>
                <c:pt idx="15085">
                  <c:v>0.99685359985199995</c:v>
                </c:pt>
                <c:pt idx="15086">
                  <c:v>0.69107363224999996</c:v>
                </c:pt>
                <c:pt idx="15087">
                  <c:v>0.98549860945599999</c:v>
                </c:pt>
                <c:pt idx="15088">
                  <c:v>0.45841190027200002</c:v>
                </c:pt>
                <c:pt idx="15089">
                  <c:v>0</c:v>
                </c:pt>
                <c:pt idx="15090">
                  <c:v>0</c:v>
                </c:pt>
                <c:pt idx="15091">
                  <c:v>0.85218274111699999</c:v>
                </c:pt>
                <c:pt idx="15092">
                  <c:v>0.31403604587700001</c:v>
                </c:pt>
                <c:pt idx="15093">
                  <c:v>0.26415094339599998</c:v>
                </c:pt>
                <c:pt idx="15094">
                  <c:v>0</c:v>
                </c:pt>
                <c:pt idx="15095">
                  <c:v>0.99638009049800003</c:v>
                </c:pt>
                <c:pt idx="15096">
                  <c:v>0.85080731969900003</c:v>
                </c:pt>
                <c:pt idx="15097">
                  <c:v>0.99171323954500001</c:v>
                </c:pt>
                <c:pt idx="15098">
                  <c:v>0.84488448844899999</c:v>
                </c:pt>
                <c:pt idx="15099">
                  <c:v>0.96478591436600003</c:v>
                </c:pt>
                <c:pt idx="15100">
                  <c:v>0.745856353591</c:v>
                </c:pt>
                <c:pt idx="15101">
                  <c:v>0</c:v>
                </c:pt>
                <c:pt idx="15102">
                  <c:v>0.92302617110200003</c:v>
                </c:pt>
                <c:pt idx="15103">
                  <c:v>0.99408400709900002</c:v>
                </c:pt>
                <c:pt idx="15104">
                  <c:v>0.75690367471200004</c:v>
                </c:pt>
                <c:pt idx="15105">
                  <c:v>0</c:v>
                </c:pt>
                <c:pt idx="15106">
                  <c:v>0</c:v>
                </c:pt>
                <c:pt idx="15107">
                  <c:v>0.81198436821499997</c:v>
                </c:pt>
                <c:pt idx="15108">
                  <c:v>0</c:v>
                </c:pt>
                <c:pt idx="15109">
                  <c:v>0.80056634304200003</c:v>
                </c:pt>
                <c:pt idx="15110">
                  <c:v>0</c:v>
                </c:pt>
                <c:pt idx="15111">
                  <c:v>0.71727379553500004</c:v>
                </c:pt>
                <c:pt idx="15112">
                  <c:v>0</c:v>
                </c:pt>
                <c:pt idx="15113">
                  <c:v>0.99087221095300004</c:v>
                </c:pt>
                <c:pt idx="15114">
                  <c:v>0</c:v>
                </c:pt>
                <c:pt idx="15115">
                  <c:v>0.65254798146899995</c:v>
                </c:pt>
                <c:pt idx="15116">
                  <c:v>0.77825992623100004</c:v>
                </c:pt>
                <c:pt idx="15117">
                  <c:v>0.79965532098199998</c:v>
                </c:pt>
                <c:pt idx="15118">
                  <c:v>0</c:v>
                </c:pt>
                <c:pt idx="15119">
                  <c:v>0.73190529875999999</c:v>
                </c:pt>
                <c:pt idx="15120">
                  <c:v>0.97773567029800001</c:v>
                </c:pt>
                <c:pt idx="15121">
                  <c:v>0</c:v>
                </c:pt>
                <c:pt idx="15122">
                  <c:v>0.83750665956299997</c:v>
                </c:pt>
                <c:pt idx="15123">
                  <c:v>0.97545126353800005</c:v>
                </c:pt>
                <c:pt idx="15124">
                  <c:v>0</c:v>
                </c:pt>
                <c:pt idx="15125">
                  <c:v>0.77814569536400002</c:v>
                </c:pt>
                <c:pt idx="15126">
                  <c:v>0.90086319644299995</c:v>
                </c:pt>
                <c:pt idx="15127">
                  <c:v>0</c:v>
                </c:pt>
                <c:pt idx="15128">
                  <c:v>0.50316122233899996</c:v>
                </c:pt>
                <c:pt idx="15129">
                  <c:v>0</c:v>
                </c:pt>
                <c:pt idx="15130">
                  <c:v>0.55492692126400001</c:v>
                </c:pt>
                <c:pt idx="15131">
                  <c:v>0</c:v>
                </c:pt>
                <c:pt idx="15132">
                  <c:v>0</c:v>
                </c:pt>
                <c:pt idx="15133">
                  <c:v>0.66190331407699998</c:v>
                </c:pt>
                <c:pt idx="15134">
                  <c:v>0.70288248337000003</c:v>
                </c:pt>
                <c:pt idx="15135">
                  <c:v>0</c:v>
                </c:pt>
                <c:pt idx="15136">
                  <c:v>0</c:v>
                </c:pt>
                <c:pt idx="15137">
                  <c:v>0.67988291644499999</c:v>
                </c:pt>
                <c:pt idx="15138">
                  <c:v>0.92740776233800004</c:v>
                </c:pt>
                <c:pt idx="15139">
                  <c:v>0</c:v>
                </c:pt>
                <c:pt idx="15140">
                  <c:v>0.74348958333299997</c:v>
                </c:pt>
                <c:pt idx="15141">
                  <c:v>0.61230398070000003</c:v>
                </c:pt>
                <c:pt idx="15142">
                  <c:v>0</c:v>
                </c:pt>
                <c:pt idx="15143">
                  <c:v>0</c:v>
                </c:pt>
                <c:pt idx="15144">
                  <c:v>0.78383041656399999</c:v>
                </c:pt>
                <c:pt idx="15145">
                  <c:v>0</c:v>
                </c:pt>
                <c:pt idx="15146">
                  <c:v>0</c:v>
                </c:pt>
                <c:pt idx="15147">
                  <c:v>0.64121435142600003</c:v>
                </c:pt>
                <c:pt idx="15148">
                  <c:v>0.91813445795100002</c:v>
                </c:pt>
                <c:pt idx="15149">
                  <c:v>0</c:v>
                </c:pt>
                <c:pt idx="15150">
                  <c:v>0</c:v>
                </c:pt>
                <c:pt idx="15151">
                  <c:v>0.65273477812199998</c:v>
                </c:pt>
                <c:pt idx="15152">
                  <c:v>0</c:v>
                </c:pt>
                <c:pt idx="15153">
                  <c:v>0</c:v>
                </c:pt>
                <c:pt idx="15154">
                  <c:v>0.89758751182600005</c:v>
                </c:pt>
                <c:pt idx="15155">
                  <c:v>0.68357641090700005</c:v>
                </c:pt>
                <c:pt idx="15156">
                  <c:v>0.163227016886</c:v>
                </c:pt>
                <c:pt idx="15157">
                  <c:v>0</c:v>
                </c:pt>
                <c:pt idx="15158">
                  <c:v>0</c:v>
                </c:pt>
                <c:pt idx="15159">
                  <c:v>0.55575014594299998</c:v>
                </c:pt>
                <c:pt idx="15160">
                  <c:v>0.53749999999999998</c:v>
                </c:pt>
                <c:pt idx="15161">
                  <c:v>0</c:v>
                </c:pt>
                <c:pt idx="15162">
                  <c:v>0</c:v>
                </c:pt>
                <c:pt idx="15163">
                  <c:v>0.66349401289499998</c:v>
                </c:pt>
                <c:pt idx="15164">
                  <c:v>0</c:v>
                </c:pt>
                <c:pt idx="15165">
                  <c:v>0.80361010830299995</c:v>
                </c:pt>
                <c:pt idx="15166">
                  <c:v>0</c:v>
                </c:pt>
                <c:pt idx="15167">
                  <c:v>0</c:v>
                </c:pt>
                <c:pt idx="15168">
                  <c:v>0.56531049250499998</c:v>
                </c:pt>
                <c:pt idx="15169">
                  <c:v>0.76110772976300001</c:v>
                </c:pt>
                <c:pt idx="15170">
                  <c:v>0</c:v>
                </c:pt>
                <c:pt idx="15171">
                  <c:v>0</c:v>
                </c:pt>
                <c:pt idx="15172">
                  <c:v>0.67825059101700003</c:v>
                </c:pt>
                <c:pt idx="15173">
                  <c:v>0</c:v>
                </c:pt>
                <c:pt idx="15174">
                  <c:v>0.55671641791000004</c:v>
                </c:pt>
                <c:pt idx="15175">
                  <c:v>0</c:v>
                </c:pt>
                <c:pt idx="15176">
                  <c:v>0.88593610032799996</c:v>
                </c:pt>
                <c:pt idx="15177">
                  <c:v>0</c:v>
                </c:pt>
                <c:pt idx="15178">
                  <c:v>0.51034796452099995</c:v>
                </c:pt>
                <c:pt idx="15179">
                  <c:v>0</c:v>
                </c:pt>
                <c:pt idx="15180">
                  <c:v>0.35872453498700002</c:v>
                </c:pt>
                <c:pt idx="15181">
                  <c:v>0</c:v>
                </c:pt>
                <c:pt idx="15182">
                  <c:v>0</c:v>
                </c:pt>
                <c:pt idx="15183">
                  <c:v>0.80845148735100003</c:v>
                </c:pt>
                <c:pt idx="15184">
                  <c:v>0</c:v>
                </c:pt>
                <c:pt idx="15185">
                  <c:v>0</c:v>
                </c:pt>
                <c:pt idx="15186">
                  <c:v>0</c:v>
                </c:pt>
                <c:pt idx="15187">
                  <c:v>0</c:v>
                </c:pt>
                <c:pt idx="15188">
                  <c:v>0.39693877551000001</c:v>
                </c:pt>
                <c:pt idx="15189">
                  <c:v>0</c:v>
                </c:pt>
                <c:pt idx="15190">
                  <c:v>0</c:v>
                </c:pt>
                <c:pt idx="15191">
                  <c:v>0.62717502558899996</c:v>
                </c:pt>
                <c:pt idx="15192">
                  <c:v>0</c:v>
                </c:pt>
                <c:pt idx="15193">
                  <c:v>0</c:v>
                </c:pt>
                <c:pt idx="15194">
                  <c:v>0</c:v>
                </c:pt>
                <c:pt idx="15195">
                  <c:v>0.261339092873</c:v>
                </c:pt>
                <c:pt idx="15196">
                  <c:v>0</c:v>
                </c:pt>
                <c:pt idx="15197">
                  <c:v>0</c:v>
                </c:pt>
                <c:pt idx="15198">
                  <c:v>0.63277826467999998</c:v>
                </c:pt>
                <c:pt idx="15199">
                  <c:v>0</c:v>
                </c:pt>
                <c:pt idx="15200">
                  <c:v>0</c:v>
                </c:pt>
                <c:pt idx="15201">
                  <c:v>0.204476093591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</c:v>
                </c:pt>
                <c:pt idx="15208">
                  <c:v>0</c:v>
                </c:pt>
                <c:pt idx="15209">
                  <c:v>0</c:v>
                </c:pt>
                <c:pt idx="15210">
                  <c:v>0</c:v>
                </c:pt>
                <c:pt idx="15211">
                  <c:v>0</c:v>
                </c:pt>
                <c:pt idx="15212">
                  <c:v>0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</c:v>
                </c:pt>
                <c:pt idx="15231">
                  <c:v>0</c:v>
                </c:pt>
                <c:pt idx="15232">
                  <c:v>0</c:v>
                </c:pt>
                <c:pt idx="15233">
                  <c:v>0</c:v>
                </c:pt>
                <c:pt idx="15234">
                  <c:v>0</c:v>
                </c:pt>
                <c:pt idx="15235">
                  <c:v>0</c:v>
                </c:pt>
                <c:pt idx="15236">
                  <c:v>0</c:v>
                </c:pt>
                <c:pt idx="15237">
                  <c:v>0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</c:v>
                </c:pt>
                <c:pt idx="15253">
                  <c:v>0</c:v>
                </c:pt>
                <c:pt idx="15254">
                  <c:v>0</c:v>
                </c:pt>
                <c:pt idx="15255">
                  <c:v>0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</c:v>
                </c:pt>
                <c:pt idx="15265">
                  <c:v>0</c:v>
                </c:pt>
                <c:pt idx="15266">
                  <c:v>0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</c:v>
                </c:pt>
                <c:pt idx="15271">
                  <c:v>0</c:v>
                </c:pt>
                <c:pt idx="15272">
                  <c:v>0</c:v>
                </c:pt>
                <c:pt idx="15273">
                  <c:v>0</c:v>
                </c:pt>
                <c:pt idx="15274">
                  <c:v>0</c:v>
                </c:pt>
                <c:pt idx="15275">
                  <c:v>0</c:v>
                </c:pt>
                <c:pt idx="15276">
                  <c:v>0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0</c:v>
                </c:pt>
                <c:pt idx="15313">
                  <c:v>0</c:v>
                </c:pt>
                <c:pt idx="15314">
                  <c:v>0</c:v>
                </c:pt>
                <c:pt idx="15315">
                  <c:v>0</c:v>
                </c:pt>
                <c:pt idx="15316">
                  <c:v>0</c:v>
                </c:pt>
                <c:pt idx="15317">
                  <c:v>0</c:v>
                </c:pt>
                <c:pt idx="15318">
                  <c:v>0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0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0.28991596638700001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3.2749428789000001E-2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0.67122985206399999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0.728989177988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0.207768744354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</c:v>
                </c:pt>
                <c:pt idx="15410">
                  <c:v>0.74698795180699995</c:v>
                </c:pt>
                <c:pt idx="15411">
                  <c:v>0</c:v>
                </c:pt>
                <c:pt idx="15412">
                  <c:v>0.30504048054299998</c:v>
                </c:pt>
                <c:pt idx="15413">
                  <c:v>0</c:v>
                </c:pt>
                <c:pt idx="15414">
                  <c:v>0</c:v>
                </c:pt>
                <c:pt idx="15415">
                  <c:v>0</c:v>
                </c:pt>
                <c:pt idx="15416">
                  <c:v>0</c:v>
                </c:pt>
                <c:pt idx="15417">
                  <c:v>0.76559422193000004</c:v>
                </c:pt>
                <c:pt idx="15418">
                  <c:v>0</c:v>
                </c:pt>
                <c:pt idx="15419">
                  <c:v>0.206967741935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0.62768701633699997</c:v>
                </c:pt>
                <c:pt idx="15425">
                  <c:v>0</c:v>
                </c:pt>
                <c:pt idx="15426">
                  <c:v>2.39586169344E-2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0.675042589438</c:v>
                </c:pt>
                <c:pt idx="15431">
                  <c:v>0</c:v>
                </c:pt>
                <c:pt idx="15432">
                  <c:v>0</c:v>
                </c:pt>
                <c:pt idx="15433">
                  <c:v>0.56674423524399997</c:v>
                </c:pt>
                <c:pt idx="15434">
                  <c:v>9.3641926044200005E-2</c:v>
                </c:pt>
                <c:pt idx="15435">
                  <c:v>0</c:v>
                </c:pt>
                <c:pt idx="15436">
                  <c:v>0</c:v>
                </c:pt>
                <c:pt idx="15437">
                  <c:v>0.71286648897500005</c:v>
                </c:pt>
                <c:pt idx="15438">
                  <c:v>0</c:v>
                </c:pt>
                <c:pt idx="15439">
                  <c:v>0</c:v>
                </c:pt>
                <c:pt idx="15440">
                  <c:v>0.42180805484099998</c:v>
                </c:pt>
                <c:pt idx="15441">
                  <c:v>0</c:v>
                </c:pt>
                <c:pt idx="15442">
                  <c:v>3.3505154639200001E-2</c:v>
                </c:pt>
                <c:pt idx="15443">
                  <c:v>0</c:v>
                </c:pt>
                <c:pt idx="15444">
                  <c:v>0.69139132389299995</c:v>
                </c:pt>
                <c:pt idx="15445">
                  <c:v>0.359119369824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0.69746271547500005</c:v>
                </c:pt>
                <c:pt idx="15451">
                  <c:v>0</c:v>
                </c:pt>
                <c:pt idx="15452">
                  <c:v>0</c:v>
                </c:pt>
                <c:pt idx="15453">
                  <c:v>0.49576755891099999</c:v>
                </c:pt>
                <c:pt idx="15454">
                  <c:v>0</c:v>
                </c:pt>
                <c:pt idx="15455">
                  <c:v>0</c:v>
                </c:pt>
                <c:pt idx="15456">
                  <c:v>0.70826867656799997</c:v>
                </c:pt>
                <c:pt idx="15457">
                  <c:v>0</c:v>
                </c:pt>
                <c:pt idx="15458">
                  <c:v>0.51923468349299995</c:v>
                </c:pt>
                <c:pt idx="15459">
                  <c:v>0</c:v>
                </c:pt>
                <c:pt idx="15460">
                  <c:v>0.59166476884499997</c:v>
                </c:pt>
                <c:pt idx="15461">
                  <c:v>0</c:v>
                </c:pt>
                <c:pt idx="15462">
                  <c:v>0.94433641225099996</c:v>
                </c:pt>
                <c:pt idx="15463">
                  <c:v>0</c:v>
                </c:pt>
                <c:pt idx="15464">
                  <c:v>0.63499111900500005</c:v>
                </c:pt>
                <c:pt idx="15465">
                  <c:v>0</c:v>
                </c:pt>
                <c:pt idx="15466">
                  <c:v>0</c:v>
                </c:pt>
                <c:pt idx="15467">
                  <c:v>0.54691943127999998</c:v>
                </c:pt>
                <c:pt idx="15468">
                  <c:v>0</c:v>
                </c:pt>
                <c:pt idx="15469">
                  <c:v>0.62602164789000003</c:v>
                </c:pt>
                <c:pt idx="15470">
                  <c:v>0</c:v>
                </c:pt>
                <c:pt idx="15471">
                  <c:v>0.57453809162199998</c:v>
                </c:pt>
                <c:pt idx="15472">
                  <c:v>0.32227700582699997</c:v>
                </c:pt>
                <c:pt idx="15473">
                  <c:v>0</c:v>
                </c:pt>
                <c:pt idx="15474">
                  <c:v>0</c:v>
                </c:pt>
                <c:pt idx="15475">
                  <c:v>0.46237015051899999</c:v>
                </c:pt>
                <c:pt idx="15476">
                  <c:v>0</c:v>
                </c:pt>
                <c:pt idx="15477">
                  <c:v>0.61237312711500003</c:v>
                </c:pt>
                <c:pt idx="15478">
                  <c:v>0</c:v>
                </c:pt>
                <c:pt idx="15479">
                  <c:v>0.37793643482299999</c:v>
                </c:pt>
                <c:pt idx="15480">
                  <c:v>0</c:v>
                </c:pt>
                <c:pt idx="15481">
                  <c:v>0.73294303084900003</c:v>
                </c:pt>
                <c:pt idx="15482">
                  <c:v>0</c:v>
                </c:pt>
                <c:pt idx="15483">
                  <c:v>0.85948855989200001</c:v>
                </c:pt>
                <c:pt idx="15484">
                  <c:v>0</c:v>
                </c:pt>
                <c:pt idx="15485">
                  <c:v>0.21302644466199999</c:v>
                </c:pt>
                <c:pt idx="15486">
                  <c:v>0</c:v>
                </c:pt>
                <c:pt idx="15487">
                  <c:v>0.62933597621399995</c:v>
                </c:pt>
                <c:pt idx="15488">
                  <c:v>0.54341241797100004</c:v>
                </c:pt>
                <c:pt idx="15489">
                  <c:v>0</c:v>
                </c:pt>
                <c:pt idx="15490">
                  <c:v>0.56241922977500003</c:v>
                </c:pt>
                <c:pt idx="15491">
                  <c:v>0</c:v>
                </c:pt>
                <c:pt idx="15492">
                  <c:v>0.584867591425</c:v>
                </c:pt>
                <c:pt idx="15493">
                  <c:v>0.50172003175400004</c:v>
                </c:pt>
                <c:pt idx="15494">
                  <c:v>0.378582202112</c:v>
                </c:pt>
                <c:pt idx="15495">
                  <c:v>0</c:v>
                </c:pt>
                <c:pt idx="15496">
                  <c:v>0</c:v>
                </c:pt>
                <c:pt idx="15497">
                  <c:v>0.36342592592599998</c:v>
                </c:pt>
                <c:pt idx="15498">
                  <c:v>0</c:v>
                </c:pt>
                <c:pt idx="15499">
                  <c:v>0.42963951935900002</c:v>
                </c:pt>
                <c:pt idx="15500">
                  <c:v>0.30012690355299998</c:v>
                </c:pt>
                <c:pt idx="15501">
                  <c:v>1.06870229008E-2</c:v>
                </c:pt>
                <c:pt idx="15502">
                  <c:v>0.38929521276599999</c:v>
                </c:pt>
                <c:pt idx="15503">
                  <c:v>0.647643384441</c:v>
                </c:pt>
                <c:pt idx="15504">
                  <c:v>0.60073467081099996</c:v>
                </c:pt>
                <c:pt idx="15505">
                  <c:v>0.79735140129399995</c:v>
                </c:pt>
                <c:pt idx="15506">
                  <c:v>6.6265060240999998E-2</c:v>
                </c:pt>
                <c:pt idx="15507">
                  <c:v>0.77861873226099998</c:v>
                </c:pt>
                <c:pt idx="15508">
                  <c:v>0.44401544401499998</c:v>
                </c:pt>
                <c:pt idx="15509">
                  <c:v>0.72911694510699998</c:v>
                </c:pt>
                <c:pt idx="15510">
                  <c:v>3.125E-2</c:v>
                </c:pt>
                <c:pt idx="15511">
                  <c:v>0.66563380281700002</c:v>
                </c:pt>
                <c:pt idx="15512">
                  <c:v>0.62801664355099995</c:v>
                </c:pt>
                <c:pt idx="15513">
                  <c:v>0.73977237773000004</c:v>
                </c:pt>
                <c:pt idx="15514">
                  <c:v>0.43128964059199998</c:v>
                </c:pt>
                <c:pt idx="15515">
                  <c:v>0.58711783912100002</c:v>
                </c:pt>
                <c:pt idx="15516">
                  <c:v>0.79906103286399999</c:v>
                </c:pt>
                <c:pt idx="15517">
                  <c:v>0.61285266457700005</c:v>
                </c:pt>
                <c:pt idx="15518">
                  <c:v>0.45103324348599999</c:v>
                </c:pt>
                <c:pt idx="15519">
                  <c:v>0.74822695035499998</c:v>
                </c:pt>
                <c:pt idx="15520">
                  <c:v>0.82113821138200005</c:v>
                </c:pt>
                <c:pt idx="15521">
                  <c:v>0.66541176470600005</c:v>
                </c:pt>
                <c:pt idx="15522">
                  <c:v>0.689665044374</c:v>
                </c:pt>
                <c:pt idx="15523">
                  <c:v>0.56993939393899995</c:v>
                </c:pt>
                <c:pt idx="15524">
                  <c:v>0.59592061742000002</c:v>
                </c:pt>
                <c:pt idx="15525">
                  <c:v>0.69275362318800005</c:v>
                </c:pt>
                <c:pt idx="15526">
                  <c:v>0.64856585909200004</c:v>
                </c:pt>
                <c:pt idx="15527">
                  <c:v>0.74429334628499999</c:v>
                </c:pt>
                <c:pt idx="15528">
                  <c:v>0.54091503267999996</c:v>
                </c:pt>
                <c:pt idx="15529">
                  <c:v>0.61526794742199997</c:v>
                </c:pt>
                <c:pt idx="15530">
                  <c:v>0.57636122178000004</c:v>
                </c:pt>
                <c:pt idx="15531">
                  <c:v>0.98066595059100004</c:v>
                </c:pt>
                <c:pt idx="15532">
                  <c:v>0.99001940670900002</c:v>
                </c:pt>
                <c:pt idx="15533">
                  <c:v>0.99299883313899995</c:v>
                </c:pt>
                <c:pt idx="15534">
                  <c:v>0.99083882049799998</c:v>
                </c:pt>
                <c:pt idx="15535">
                  <c:v>0.98412698412699995</c:v>
                </c:pt>
                <c:pt idx="15536">
                  <c:v>0.95826137017799995</c:v>
                </c:pt>
                <c:pt idx="15537">
                  <c:v>0.97711267605600005</c:v>
                </c:pt>
                <c:pt idx="15538">
                  <c:v>0.54893736017899997</c:v>
                </c:pt>
                <c:pt idx="15539">
                  <c:v>0.984723854289</c:v>
                </c:pt>
                <c:pt idx="15540">
                  <c:v>0.88297872340399997</c:v>
                </c:pt>
                <c:pt idx="15541">
                  <c:v>0.97220646625100005</c:v>
                </c:pt>
                <c:pt idx="15542">
                  <c:v>0.98761520737300001</c:v>
                </c:pt>
                <c:pt idx="15543">
                  <c:v>0.77570361861000003</c:v>
                </c:pt>
                <c:pt idx="15544">
                  <c:v>0.96255896226399995</c:v>
                </c:pt>
                <c:pt idx="15545">
                  <c:v>0.97012249775899995</c:v>
                </c:pt>
                <c:pt idx="15546">
                  <c:v>0.63678426836299995</c:v>
                </c:pt>
                <c:pt idx="15547">
                  <c:v>0.96650014692899999</c:v>
                </c:pt>
                <c:pt idx="15548">
                  <c:v>0.97485782699800005</c:v>
                </c:pt>
                <c:pt idx="15549">
                  <c:v>0.59516698343700003</c:v>
                </c:pt>
                <c:pt idx="15550">
                  <c:v>0.97064690795099995</c:v>
                </c:pt>
                <c:pt idx="15551">
                  <c:v>0.97652016857299995</c:v>
                </c:pt>
                <c:pt idx="15552">
                  <c:v>0.96601800755199996</c:v>
                </c:pt>
                <c:pt idx="15553">
                  <c:v>0.40552416823600002</c:v>
                </c:pt>
                <c:pt idx="15554">
                  <c:v>0.85950413223099997</c:v>
                </c:pt>
                <c:pt idx="15555">
                  <c:v>0.95186335403699995</c:v>
                </c:pt>
                <c:pt idx="15556">
                  <c:v>0.82019202793099999</c:v>
                </c:pt>
                <c:pt idx="15557">
                  <c:v>0.51605793450899995</c:v>
                </c:pt>
                <c:pt idx="15558">
                  <c:v>0.85246894880299995</c:v>
                </c:pt>
                <c:pt idx="15559">
                  <c:v>0.97071384990800003</c:v>
                </c:pt>
                <c:pt idx="15560">
                  <c:v>0.707254623044</c:v>
                </c:pt>
                <c:pt idx="15561">
                  <c:v>0.60718870346599996</c:v>
                </c:pt>
                <c:pt idx="15562">
                  <c:v>0.88934686112899997</c:v>
                </c:pt>
                <c:pt idx="15563">
                  <c:v>0.83791523482200003</c:v>
                </c:pt>
                <c:pt idx="15564">
                  <c:v>0.562353629977</c:v>
                </c:pt>
                <c:pt idx="15565">
                  <c:v>0.89707112970699998</c:v>
                </c:pt>
                <c:pt idx="15566">
                  <c:v>0.74168479950300004</c:v>
                </c:pt>
                <c:pt idx="15567">
                  <c:v>0.72695597085800001</c:v>
                </c:pt>
                <c:pt idx="15568">
                  <c:v>0.60808964197899995</c:v>
                </c:pt>
                <c:pt idx="15569">
                  <c:v>0.58567183889100005</c:v>
                </c:pt>
                <c:pt idx="15570">
                  <c:v>0.21725440805999999</c:v>
                </c:pt>
                <c:pt idx="15571">
                  <c:v>0.81705770450199999</c:v>
                </c:pt>
                <c:pt idx="15572">
                  <c:v>0.85751045352199995</c:v>
                </c:pt>
                <c:pt idx="15573">
                  <c:v>0.73603082851599999</c:v>
                </c:pt>
                <c:pt idx="15574">
                  <c:v>0.72248931623900003</c:v>
                </c:pt>
                <c:pt idx="15575">
                  <c:v>7.6943917637499998E-2</c:v>
                </c:pt>
                <c:pt idx="15576">
                  <c:v>0.85108958837799997</c:v>
                </c:pt>
                <c:pt idx="15577">
                  <c:v>0.66521060842400004</c:v>
                </c:pt>
                <c:pt idx="15578">
                  <c:v>0.72048116492600001</c:v>
                </c:pt>
                <c:pt idx="15579">
                  <c:v>0.73810856183499995</c:v>
                </c:pt>
                <c:pt idx="15580">
                  <c:v>0.95757403189099999</c:v>
                </c:pt>
                <c:pt idx="15581">
                  <c:v>2.8256189450999999E-2</c:v>
                </c:pt>
                <c:pt idx="15582">
                  <c:v>0.59534298300800004</c:v>
                </c:pt>
                <c:pt idx="15583">
                  <c:v>0.74484384207400001</c:v>
                </c:pt>
                <c:pt idx="15584">
                  <c:v>0.78408488063699999</c:v>
                </c:pt>
                <c:pt idx="15585">
                  <c:v>0.22626091856899999</c:v>
                </c:pt>
                <c:pt idx="15586">
                  <c:v>0.79540771268800003</c:v>
                </c:pt>
                <c:pt idx="15587">
                  <c:v>3.4542314335099999E-3</c:v>
                </c:pt>
                <c:pt idx="15588">
                  <c:v>0.91839949590400005</c:v>
                </c:pt>
                <c:pt idx="15589">
                  <c:v>0.52814231554400004</c:v>
                </c:pt>
                <c:pt idx="15590">
                  <c:v>0.70991561181399998</c:v>
                </c:pt>
                <c:pt idx="15591">
                  <c:v>0.20344074276400001</c:v>
                </c:pt>
                <c:pt idx="15592">
                  <c:v>2.2854240731300002E-3</c:v>
                </c:pt>
                <c:pt idx="15593">
                  <c:v>0.947640791476</c:v>
                </c:pt>
                <c:pt idx="15594">
                  <c:v>0.84120171673800004</c:v>
                </c:pt>
                <c:pt idx="15595">
                  <c:v>0.69620253164599999</c:v>
                </c:pt>
                <c:pt idx="15596">
                  <c:v>0.66959669079600004</c:v>
                </c:pt>
                <c:pt idx="15597">
                  <c:v>0.15823817292</c:v>
                </c:pt>
                <c:pt idx="15598">
                  <c:v>0.95297372060899999</c:v>
                </c:pt>
                <c:pt idx="15599">
                  <c:v>3.0565583634199998E-2</c:v>
                </c:pt>
                <c:pt idx="15600">
                  <c:v>0.96393733372699997</c:v>
                </c:pt>
                <c:pt idx="15601">
                  <c:v>0.77258297258300002</c:v>
                </c:pt>
                <c:pt idx="15602">
                  <c:v>0.82099479467900005</c:v>
                </c:pt>
                <c:pt idx="15603">
                  <c:v>0.319434102755</c:v>
                </c:pt>
                <c:pt idx="15604">
                  <c:v>8.8949454905800002E-2</c:v>
                </c:pt>
                <c:pt idx="15605">
                  <c:v>0.937483302164</c:v>
                </c:pt>
                <c:pt idx="15606">
                  <c:v>8.05005213764E-2</c:v>
                </c:pt>
                <c:pt idx="15607">
                  <c:v>0.95725760183599995</c:v>
                </c:pt>
                <c:pt idx="15608">
                  <c:v>0.67217108825100003</c:v>
                </c:pt>
                <c:pt idx="15609">
                  <c:v>0.82677165354299997</c:v>
                </c:pt>
                <c:pt idx="15610">
                  <c:v>0.48347299813799999</c:v>
                </c:pt>
                <c:pt idx="15611">
                  <c:v>6.3749705951499994E-2</c:v>
                </c:pt>
                <c:pt idx="15612">
                  <c:v>0.89723844928300001</c:v>
                </c:pt>
                <c:pt idx="15613">
                  <c:v>0.91976516634100003</c:v>
                </c:pt>
                <c:pt idx="15614">
                  <c:v>0.62295528898600006</c:v>
                </c:pt>
                <c:pt idx="15615">
                  <c:v>0.76651422764199995</c:v>
                </c:pt>
                <c:pt idx="15616">
                  <c:v>0.15291501976300001</c:v>
                </c:pt>
                <c:pt idx="15617">
                  <c:v>4.4865864939900003E-2</c:v>
                </c:pt>
                <c:pt idx="15618">
                  <c:v>0.91465892597999998</c:v>
                </c:pt>
                <c:pt idx="15619">
                  <c:v>0.95860139860100002</c:v>
                </c:pt>
                <c:pt idx="15620">
                  <c:v>0.79486431281000003</c:v>
                </c:pt>
                <c:pt idx="15621">
                  <c:v>0.56990679094499996</c:v>
                </c:pt>
                <c:pt idx="15622">
                  <c:v>0.15628066732099999</c:v>
                </c:pt>
                <c:pt idx="15623">
                  <c:v>0.15074496056100001</c:v>
                </c:pt>
                <c:pt idx="15624">
                  <c:v>0.93403057119900001</c:v>
                </c:pt>
                <c:pt idx="15625">
                  <c:v>0.86982248520700001</c:v>
                </c:pt>
                <c:pt idx="15626">
                  <c:v>0.81648384227699999</c:v>
                </c:pt>
                <c:pt idx="15627">
                  <c:v>0.67825607064000004</c:v>
                </c:pt>
                <c:pt idx="15628">
                  <c:v>0.67425392008100005</c:v>
                </c:pt>
                <c:pt idx="15629">
                  <c:v>0.16500365052300001</c:v>
                </c:pt>
                <c:pt idx="15630">
                  <c:v>0.54179487179499997</c:v>
                </c:pt>
                <c:pt idx="15631">
                  <c:v>0.86155574276900004</c:v>
                </c:pt>
                <c:pt idx="15632">
                  <c:v>0.77108753315599998</c:v>
                </c:pt>
                <c:pt idx="15633">
                  <c:v>0.72641963426400002</c:v>
                </c:pt>
                <c:pt idx="15634">
                  <c:v>0.45719751315200002</c:v>
                </c:pt>
                <c:pt idx="15635">
                  <c:v>0.24578971324500001</c:v>
                </c:pt>
                <c:pt idx="15636">
                  <c:v>0.96805755395699999</c:v>
                </c:pt>
                <c:pt idx="15637">
                  <c:v>0.99065420560700002</c:v>
                </c:pt>
                <c:pt idx="15638">
                  <c:v>0.71364118895999995</c:v>
                </c:pt>
                <c:pt idx="15639">
                  <c:v>0.89848597666899999</c:v>
                </c:pt>
                <c:pt idx="15640">
                  <c:v>0.37120470127299998</c:v>
                </c:pt>
                <c:pt idx="15641">
                  <c:v>0.13786091907299999</c:v>
                </c:pt>
                <c:pt idx="15642">
                  <c:v>0.96218382168799998</c:v>
                </c:pt>
                <c:pt idx="15643">
                  <c:v>0.94637399277599998</c:v>
                </c:pt>
                <c:pt idx="15644">
                  <c:v>0.895359417652</c:v>
                </c:pt>
                <c:pt idx="15645">
                  <c:v>0.68831168831199996</c:v>
                </c:pt>
                <c:pt idx="15646">
                  <c:v>0.58395860284599999</c:v>
                </c:pt>
                <c:pt idx="15647">
                  <c:v>0.303319799379</c:v>
                </c:pt>
                <c:pt idx="15648">
                  <c:v>0.10703363914400001</c:v>
                </c:pt>
                <c:pt idx="15649">
                  <c:v>0.67892352784400001</c:v>
                </c:pt>
                <c:pt idx="15650">
                  <c:v>0.97033410138200005</c:v>
                </c:pt>
                <c:pt idx="15651">
                  <c:v>0.71508215962400001</c:v>
                </c:pt>
                <c:pt idx="15652">
                  <c:v>0.63778409090900001</c:v>
                </c:pt>
                <c:pt idx="15653">
                  <c:v>0.29174409344300001</c:v>
                </c:pt>
                <c:pt idx="15654">
                  <c:v>0.46950629235199998</c:v>
                </c:pt>
                <c:pt idx="15655">
                  <c:v>0.86586863106199996</c:v>
                </c:pt>
                <c:pt idx="15656">
                  <c:v>0.94155844155799995</c:v>
                </c:pt>
                <c:pt idx="15657">
                  <c:v>0.75496511003800004</c:v>
                </c:pt>
                <c:pt idx="15658">
                  <c:v>0.45729638009000001</c:v>
                </c:pt>
                <c:pt idx="15659">
                  <c:v>0.62807109252500004</c:v>
                </c:pt>
                <c:pt idx="15660">
                  <c:v>0.28068880688800002</c:v>
                </c:pt>
                <c:pt idx="15661">
                  <c:v>0.93763055804200002</c:v>
                </c:pt>
                <c:pt idx="15662">
                  <c:v>0.57822130907000002</c:v>
                </c:pt>
                <c:pt idx="15663">
                  <c:v>0.61209400580899997</c:v>
                </c:pt>
                <c:pt idx="15664">
                  <c:v>0.60913549969299996</c:v>
                </c:pt>
                <c:pt idx="15665">
                  <c:v>0.35680379746800001</c:v>
                </c:pt>
                <c:pt idx="15666">
                  <c:v>0.93537510536699997</c:v>
                </c:pt>
                <c:pt idx="15667">
                  <c:v>4.8667439165700002E-3</c:v>
                </c:pt>
                <c:pt idx="15668">
                  <c:v>0.97413024085599997</c:v>
                </c:pt>
                <c:pt idx="15669">
                  <c:v>0.80786026200899996</c:v>
                </c:pt>
                <c:pt idx="15670">
                  <c:v>0.75521279634399996</c:v>
                </c:pt>
                <c:pt idx="15671">
                  <c:v>0.39643967222400001</c:v>
                </c:pt>
                <c:pt idx="15672">
                  <c:v>0.63979376611200001</c:v>
                </c:pt>
                <c:pt idx="15673">
                  <c:v>0.92988263617199995</c:v>
                </c:pt>
                <c:pt idx="15674">
                  <c:v>0.97467986030300002</c:v>
                </c:pt>
                <c:pt idx="15675">
                  <c:v>0.72729618163099996</c:v>
                </c:pt>
                <c:pt idx="15676">
                  <c:v>0.74527526705000002</c:v>
                </c:pt>
                <c:pt idx="15677">
                  <c:v>0.392923158173</c:v>
                </c:pt>
                <c:pt idx="15678">
                  <c:v>0.32792070856200001</c:v>
                </c:pt>
                <c:pt idx="15679">
                  <c:v>0.95527623501900005</c:v>
                </c:pt>
                <c:pt idx="15680">
                  <c:v>0.71223390613000004</c:v>
                </c:pt>
                <c:pt idx="15681">
                  <c:v>0.73849167482900002</c:v>
                </c:pt>
                <c:pt idx="15682">
                  <c:v>0.73026484957600002</c:v>
                </c:pt>
                <c:pt idx="15683">
                  <c:v>0.94896879957699998</c:v>
                </c:pt>
                <c:pt idx="15684">
                  <c:v>0.34034930586700002</c:v>
                </c:pt>
                <c:pt idx="15685">
                  <c:v>0.97039932979599997</c:v>
                </c:pt>
                <c:pt idx="15686">
                  <c:v>0.24407358240099999</c:v>
                </c:pt>
                <c:pt idx="15687">
                  <c:v>0.71987266939500005</c:v>
                </c:pt>
                <c:pt idx="15688">
                  <c:v>0.63823805060899996</c:v>
                </c:pt>
                <c:pt idx="15689">
                  <c:v>0.49191246432000002</c:v>
                </c:pt>
                <c:pt idx="15690">
                  <c:v>0.55798090040899995</c:v>
                </c:pt>
                <c:pt idx="15691">
                  <c:v>0.97345767575300002</c:v>
                </c:pt>
                <c:pt idx="15692">
                  <c:v>0.84116119896200003</c:v>
                </c:pt>
                <c:pt idx="15693">
                  <c:v>0.680414597279</c:v>
                </c:pt>
                <c:pt idx="15694">
                  <c:v>0.63657855147200004</c:v>
                </c:pt>
                <c:pt idx="15695">
                  <c:v>0.43171178506000002</c:v>
                </c:pt>
                <c:pt idx="15696">
                  <c:v>0.98756476683899996</c:v>
                </c:pt>
                <c:pt idx="15697">
                  <c:v>0.42998236331599998</c:v>
                </c:pt>
                <c:pt idx="15698">
                  <c:v>0.96940133037700005</c:v>
                </c:pt>
                <c:pt idx="15699">
                  <c:v>0.76723739009699998</c:v>
                </c:pt>
                <c:pt idx="15700">
                  <c:v>0.97518443997299997</c:v>
                </c:pt>
                <c:pt idx="15701">
                  <c:v>0.72825830780099998</c:v>
                </c:pt>
                <c:pt idx="15702">
                  <c:v>0.79268047456299995</c:v>
                </c:pt>
                <c:pt idx="15703">
                  <c:v>0.98512355017700004</c:v>
                </c:pt>
                <c:pt idx="15704">
                  <c:v>0.53973923914999999</c:v>
                </c:pt>
                <c:pt idx="15705">
                  <c:v>0.82109993580100005</c:v>
                </c:pt>
                <c:pt idx="15706">
                  <c:v>0.89149031967600001</c:v>
                </c:pt>
                <c:pt idx="15707">
                  <c:v>0.95999012101799996</c:v>
                </c:pt>
                <c:pt idx="15708">
                  <c:v>0.91741014529700005</c:v>
                </c:pt>
                <c:pt idx="15709">
                  <c:v>0.77383505556599996</c:v>
                </c:pt>
                <c:pt idx="15710">
                  <c:v>0.90333766796699999</c:v>
                </c:pt>
                <c:pt idx="15711">
                  <c:v>0.57818701381199999</c:v>
                </c:pt>
                <c:pt idx="15712">
                  <c:v>0.55670538542799997</c:v>
                </c:pt>
                <c:pt idx="15713">
                  <c:v>0.81313240043099999</c:v>
                </c:pt>
                <c:pt idx="15714">
                  <c:v>0.88065843621399997</c:v>
                </c:pt>
                <c:pt idx="15715">
                  <c:v>0.89042009335399996</c:v>
                </c:pt>
                <c:pt idx="15716">
                  <c:v>0.17554858934199999</c:v>
                </c:pt>
                <c:pt idx="15717">
                  <c:v>0.81190331098900004</c:v>
                </c:pt>
                <c:pt idx="15718">
                  <c:v>0.80558930741199997</c:v>
                </c:pt>
                <c:pt idx="15719">
                  <c:v>0.87011807447800005</c:v>
                </c:pt>
                <c:pt idx="15720">
                  <c:v>0.969755886801</c:v>
                </c:pt>
                <c:pt idx="15721">
                  <c:v>0.90740030674799999</c:v>
                </c:pt>
                <c:pt idx="15722">
                  <c:v>0.37014160891800002</c:v>
                </c:pt>
                <c:pt idx="15723">
                  <c:v>0.42153730501800002</c:v>
                </c:pt>
                <c:pt idx="15724">
                  <c:v>0.92368624420400003</c:v>
                </c:pt>
                <c:pt idx="15725">
                  <c:v>0.87046732596499998</c:v>
                </c:pt>
                <c:pt idx="15726">
                  <c:v>0.97760149323400003</c:v>
                </c:pt>
                <c:pt idx="15727">
                  <c:v>0.99519230769199996</c:v>
                </c:pt>
                <c:pt idx="15728">
                  <c:v>0.82295504789999996</c:v>
                </c:pt>
                <c:pt idx="15729">
                  <c:v>0.66173262698699997</c:v>
                </c:pt>
                <c:pt idx="15730">
                  <c:v>0.10028436019</c:v>
                </c:pt>
                <c:pt idx="15731">
                  <c:v>0.81848529104900003</c:v>
                </c:pt>
                <c:pt idx="15732">
                  <c:v>0.77904092600200003</c:v>
                </c:pt>
                <c:pt idx="15733">
                  <c:v>0.98402699662500004</c:v>
                </c:pt>
                <c:pt idx="15734">
                  <c:v>0.81393258427000004</c:v>
                </c:pt>
                <c:pt idx="15735">
                  <c:v>0.43133122585200001</c:v>
                </c:pt>
                <c:pt idx="15736">
                  <c:v>0.49908814589700001</c:v>
                </c:pt>
                <c:pt idx="15737">
                  <c:v>0.96615384615400002</c:v>
                </c:pt>
                <c:pt idx="15738">
                  <c:v>0.641756725684</c:v>
                </c:pt>
                <c:pt idx="15739">
                  <c:v>0.97422188275699995</c:v>
                </c:pt>
                <c:pt idx="15740">
                  <c:v>9.0812344803100006E-2</c:v>
                </c:pt>
                <c:pt idx="15741">
                  <c:v>0.45768906381800001</c:v>
                </c:pt>
                <c:pt idx="15742">
                  <c:v>0.96987230646400002</c:v>
                </c:pt>
                <c:pt idx="15743">
                  <c:v>0.64217524718700003</c:v>
                </c:pt>
                <c:pt idx="15744">
                  <c:v>0.77863312054099998</c:v>
                </c:pt>
                <c:pt idx="15745">
                  <c:v>0.90797655000900002</c:v>
                </c:pt>
                <c:pt idx="15746">
                  <c:v>0.80195237390899998</c:v>
                </c:pt>
                <c:pt idx="15747">
                  <c:v>4.0039199216E-2</c:v>
                </c:pt>
                <c:pt idx="15748">
                  <c:v>0.76582119537899995</c:v>
                </c:pt>
                <c:pt idx="15749">
                  <c:v>0.49465158924199998</c:v>
                </c:pt>
                <c:pt idx="15750">
                  <c:v>0.59428398608800004</c:v>
                </c:pt>
                <c:pt idx="15751">
                  <c:v>0.63444498147299999</c:v>
                </c:pt>
                <c:pt idx="15752">
                  <c:v>0.90880398671100004</c:v>
                </c:pt>
                <c:pt idx="15753">
                  <c:v>0.84196853802899996</c:v>
                </c:pt>
                <c:pt idx="15754">
                  <c:v>0.44433154304</c:v>
                </c:pt>
                <c:pt idx="15755">
                  <c:v>8.3593262632600002E-2</c:v>
                </c:pt>
                <c:pt idx="15756">
                  <c:v>0.91738917062000003</c:v>
                </c:pt>
                <c:pt idx="15757">
                  <c:v>0.40277545560900002</c:v>
                </c:pt>
                <c:pt idx="15758">
                  <c:v>0.961290322581</c:v>
                </c:pt>
                <c:pt idx="15759">
                  <c:v>0.97940303717900001</c:v>
                </c:pt>
                <c:pt idx="15760">
                  <c:v>0.76871609403300001</c:v>
                </c:pt>
                <c:pt idx="15761">
                  <c:v>0.92568370986899995</c:v>
                </c:pt>
                <c:pt idx="15762">
                  <c:v>0.25134072220199999</c:v>
                </c:pt>
                <c:pt idx="15763">
                  <c:v>0.98766447368400001</c:v>
                </c:pt>
                <c:pt idx="15764">
                  <c:v>0.54944223860800001</c:v>
                </c:pt>
                <c:pt idx="15765">
                  <c:v>0.96913805697599997</c:v>
                </c:pt>
                <c:pt idx="15766">
                  <c:v>0.63180120188400002</c:v>
                </c:pt>
                <c:pt idx="15767">
                  <c:v>0.75452282157700001</c:v>
                </c:pt>
                <c:pt idx="15768">
                  <c:v>0.95151515151499999</c:v>
                </c:pt>
                <c:pt idx="15769">
                  <c:v>0.39352720450299999</c:v>
                </c:pt>
                <c:pt idx="15770">
                  <c:v>0.97680763983600005</c:v>
                </c:pt>
                <c:pt idx="15771">
                  <c:v>0.27898755656099999</c:v>
                </c:pt>
                <c:pt idx="15772">
                  <c:v>0.94687594325400004</c:v>
                </c:pt>
                <c:pt idx="15773">
                  <c:v>0.50763701707099995</c:v>
                </c:pt>
                <c:pt idx="15774">
                  <c:v>0.93393863494100005</c:v>
                </c:pt>
                <c:pt idx="15775">
                  <c:v>0.85355512067799999</c:v>
                </c:pt>
                <c:pt idx="15776">
                  <c:v>0.97601476014800004</c:v>
                </c:pt>
                <c:pt idx="15777">
                  <c:v>0.67108792846499998</c:v>
                </c:pt>
                <c:pt idx="15778">
                  <c:v>0.97597941092399998</c:v>
                </c:pt>
                <c:pt idx="15779">
                  <c:v>0.93072100313499995</c:v>
                </c:pt>
                <c:pt idx="15780">
                  <c:v>0.98661924119199995</c:v>
                </c:pt>
                <c:pt idx="15781">
                  <c:v>0.78690228690200004</c:v>
                </c:pt>
                <c:pt idx="15782">
                  <c:v>0.98147811875799995</c:v>
                </c:pt>
                <c:pt idx="15783">
                  <c:v>0.71075960368500002</c:v>
                </c:pt>
                <c:pt idx="15784">
                  <c:v>0.87539808917200002</c:v>
                </c:pt>
                <c:pt idx="15785">
                  <c:v>0.93962793962799995</c:v>
                </c:pt>
                <c:pt idx="15786">
                  <c:v>0.86688991209699995</c:v>
                </c:pt>
                <c:pt idx="15787">
                  <c:v>0.96341745774499998</c:v>
                </c:pt>
                <c:pt idx="15788">
                  <c:v>0.76022655758299995</c:v>
                </c:pt>
                <c:pt idx="15789">
                  <c:v>0.97996661101799998</c:v>
                </c:pt>
                <c:pt idx="15790">
                  <c:v>0.52602506904599999</c:v>
                </c:pt>
                <c:pt idx="15791">
                  <c:v>0.96244245214400004</c:v>
                </c:pt>
                <c:pt idx="15792">
                  <c:v>0.93713479750200002</c:v>
                </c:pt>
                <c:pt idx="15793">
                  <c:v>0.74622592399800003</c:v>
                </c:pt>
                <c:pt idx="15794">
                  <c:v>0.98470873786400004</c:v>
                </c:pt>
                <c:pt idx="15795">
                  <c:v>0.92337338471999997</c:v>
                </c:pt>
                <c:pt idx="15796">
                  <c:v>0.93187294633100004</c:v>
                </c:pt>
                <c:pt idx="15797">
                  <c:v>0.95664206642100003</c:v>
                </c:pt>
                <c:pt idx="15798">
                  <c:v>0.98358208955199999</c:v>
                </c:pt>
                <c:pt idx="15799">
                  <c:v>0.99170124481300004</c:v>
                </c:pt>
                <c:pt idx="15800">
                  <c:v>0.76458429030800001</c:v>
                </c:pt>
                <c:pt idx="15801">
                  <c:v>0.58967275818099996</c:v>
                </c:pt>
                <c:pt idx="15802">
                  <c:v>0.90535298681099996</c:v>
                </c:pt>
                <c:pt idx="15803">
                  <c:v>0.36357292393599999</c:v>
                </c:pt>
                <c:pt idx="15804">
                  <c:v>0.96786534047399997</c:v>
                </c:pt>
                <c:pt idx="15805">
                  <c:v>0.96896640164100001</c:v>
                </c:pt>
                <c:pt idx="15806">
                  <c:v>0.90539818278999995</c:v>
                </c:pt>
                <c:pt idx="15807">
                  <c:v>0.78790634235099999</c:v>
                </c:pt>
                <c:pt idx="15808">
                  <c:v>0.70589482612400001</c:v>
                </c:pt>
                <c:pt idx="15809">
                  <c:v>0.97714589423300002</c:v>
                </c:pt>
                <c:pt idx="15810">
                  <c:v>0.80696130066399996</c:v>
                </c:pt>
                <c:pt idx="15811">
                  <c:v>0.94719471947199996</c:v>
                </c:pt>
                <c:pt idx="15812">
                  <c:v>0.90934917355400002</c:v>
                </c:pt>
                <c:pt idx="15813">
                  <c:v>0.93091275844700005</c:v>
                </c:pt>
                <c:pt idx="15814">
                  <c:v>0.69216851899700005</c:v>
                </c:pt>
                <c:pt idx="15815">
                  <c:v>0.97430715935300005</c:v>
                </c:pt>
                <c:pt idx="15816">
                  <c:v>0.97922146238800001</c:v>
                </c:pt>
                <c:pt idx="15817">
                  <c:v>0.98962598962600001</c:v>
                </c:pt>
                <c:pt idx="15818">
                  <c:v>0.46969696969699998</c:v>
                </c:pt>
                <c:pt idx="15819">
                  <c:v>0.85528219971099995</c:v>
                </c:pt>
                <c:pt idx="15820">
                  <c:v>0.88115942029000005</c:v>
                </c:pt>
                <c:pt idx="15821">
                  <c:v>0.58958392301200002</c:v>
                </c:pt>
                <c:pt idx="15822">
                  <c:v>0.96221013455500004</c:v>
                </c:pt>
                <c:pt idx="15823">
                  <c:v>0.97395980752900002</c:v>
                </c:pt>
                <c:pt idx="15824">
                  <c:v>0.92650602409600002</c:v>
                </c:pt>
                <c:pt idx="15825">
                  <c:v>0.981984267952</c:v>
                </c:pt>
                <c:pt idx="15826">
                  <c:v>0.34799028864300002</c:v>
                </c:pt>
                <c:pt idx="15827">
                  <c:v>0.97904707233099997</c:v>
                </c:pt>
                <c:pt idx="15828">
                  <c:v>0.98032305433199995</c:v>
                </c:pt>
                <c:pt idx="15829">
                  <c:v>0.97250400427100003</c:v>
                </c:pt>
                <c:pt idx="15830">
                  <c:v>0.96593307205300005</c:v>
                </c:pt>
                <c:pt idx="15831">
                  <c:v>0.89229843562</c:v>
                </c:pt>
                <c:pt idx="15832">
                  <c:v>0.53060692888799998</c:v>
                </c:pt>
                <c:pt idx="15833">
                  <c:v>0.98391586761500005</c:v>
                </c:pt>
                <c:pt idx="15834">
                  <c:v>0.98003629764099998</c:v>
                </c:pt>
                <c:pt idx="15835">
                  <c:v>0.98597014925399995</c:v>
                </c:pt>
                <c:pt idx="15836">
                  <c:v>0.98558758314899997</c:v>
                </c:pt>
                <c:pt idx="15837">
                  <c:v>0.82351154313499997</c:v>
                </c:pt>
                <c:pt idx="15838">
                  <c:v>0.59334616442099997</c:v>
                </c:pt>
                <c:pt idx="15839">
                  <c:v>0.971812520485</c:v>
                </c:pt>
                <c:pt idx="15840">
                  <c:v>0.97599494630399997</c:v>
                </c:pt>
                <c:pt idx="15841">
                  <c:v>0.995631995632</c:v>
                </c:pt>
                <c:pt idx="15842">
                  <c:v>0.98199819982000003</c:v>
                </c:pt>
                <c:pt idx="15843">
                  <c:v>0.61491996375699998</c:v>
                </c:pt>
                <c:pt idx="15844">
                  <c:v>0.85727190605199999</c:v>
                </c:pt>
                <c:pt idx="15845">
                  <c:v>0.97185801087299994</c:v>
                </c:pt>
                <c:pt idx="15846">
                  <c:v>0.92237702587399995</c:v>
                </c:pt>
                <c:pt idx="15847">
                  <c:v>0.99131693198299997</c:v>
                </c:pt>
                <c:pt idx="15848">
                  <c:v>0.98910005589700001</c:v>
                </c:pt>
                <c:pt idx="15849">
                  <c:v>0.93470031545700005</c:v>
                </c:pt>
                <c:pt idx="15850">
                  <c:v>0.36244541484699999</c:v>
                </c:pt>
                <c:pt idx="15851">
                  <c:v>0.92955635491599997</c:v>
                </c:pt>
                <c:pt idx="15852">
                  <c:v>0.95344619105200001</c:v>
                </c:pt>
                <c:pt idx="15853">
                  <c:v>0.96810344827600003</c:v>
                </c:pt>
                <c:pt idx="15854">
                  <c:v>0.95704814067499999</c:v>
                </c:pt>
                <c:pt idx="15855">
                  <c:v>0.96503712871299996</c:v>
                </c:pt>
                <c:pt idx="15856">
                  <c:v>0.71855255600199996</c:v>
                </c:pt>
                <c:pt idx="15857">
                  <c:v>0.93004249754799995</c:v>
                </c:pt>
                <c:pt idx="15858">
                  <c:v>0.98465873512799995</c:v>
                </c:pt>
                <c:pt idx="15859">
                  <c:v>0.98206018518500005</c:v>
                </c:pt>
                <c:pt idx="15860">
                  <c:v>0.96552824768599999</c:v>
                </c:pt>
                <c:pt idx="15861">
                  <c:v>0.81901840490800004</c:v>
                </c:pt>
                <c:pt idx="15862">
                  <c:v>0.78250520678400004</c:v>
                </c:pt>
                <c:pt idx="15863">
                  <c:v>0.96376329787199999</c:v>
                </c:pt>
                <c:pt idx="15864">
                  <c:v>0.98587570621499998</c:v>
                </c:pt>
                <c:pt idx="15865">
                  <c:v>0.989027283511</c:v>
                </c:pt>
                <c:pt idx="15866">
                  <c:v>0.72130606860199997</c:v>
                </c:pt>
                <c:pt idx="15867">
                  <c:v>0.62999345121200001</c:v>
                </c:pt>
                <c:pt idx="15868">
                  <c:v>0.87982396750199998</c:v>
                </c:pt>
                <c:pt idx="15869">
                  <c:v>0.93458904109600005</c:v>
                </c:pt>
                <c:pt idx="15870">
                  <c:v>0.94847192608399999</c:v>
                </c:pt>
                <c:pt idx="15871">
                  <c:v>0.96398891966800004</c:v>
                </c:pt>
                <c:pt idx="15872">
                  <c:v>0.99066874027999996</c:v>
                </c:pt>
                <c:pt idx="15873">
                  <c:v>0.98781761225200004</c:v>
                </c:pt>
                <c:pt idx="15874">
                  <c:v>0.75862068965499996</c:v>
                </c:pt>
                <c:pt idx="15875">
                  <c:v>0.97597173144899996</c:v>
                </c:pt>
                <c:pt idx="15876">
                  <c:v>0.935935935936</c:v>
                </c:pt>
                <c:pt idx="15877">
                  <c:v>0.98404754457300003</c:v>
                </c:pt>
                <c:pt idx="15878">
                  <c:v>0.97286956521699997</c:v>
                </c:pt>
                <c:pt idx="15879">
                  <c:v>0.82629969419000004</c:v>
                </c:pt>
                <c:pt idx="15880">
                  <c:v>0.96860670193999998</c:v>
                </c:pt>
                <c:pt idx="15881">
                  <c:v>0.98635886673700002</c:v>
                </c:pt>
                <c:pt idx="15882">
                  <c:v>0.97764017887900001</c:v>
                </c:pt>
                <c:pt idx="15883">
                  <c:v>0.963269358041</c:v>
                </c:pt>
                <c:pt idx="15884">
                  <c:v>0.96707229778100001</c:v>
                </c:pt>
                <c:pt idx="15885">
                  <c:v>0.90919158360999996</c:v>
                </c:pt>
                <c:pt idx="15886">
                  <c:v>0.95585215605700002</c:v>
                </c:pt>
                <c:pt idx="15887">
                  <c:v>0.98084714548800001</c:v>
                </c:pt>
                <c:pt idx="15888">
                  <c:v>0.97643334505799995</c:v>
                </c:pt>
                <c:pt idx="15889">
                  <c:v>0.39476403720300002</c:v>
                </c:pt>
                <c:pt idx="15890">
                  <c:v>0.96829541216000004</c:v>
                </c:pt>
                <c:pt idx="15891">
                  <c:v>0.94990366088599998</c:v>
                </c:pt>
                <c:pt idx="15892">
                  <c:v>0.97494473102400003</c:v>
                </c:pt>
                <c:pt idx="15893">
                  <c:v>0.95865288429499995</c:v>
                </c:pt>
                <c:pt idx="15894">
                  <c:v>0.97994600848400004</c:v>
                </c:pt>
                <c:pt idx="15895">
                  <c:v>0.866557911909</c:v>
                </c:pt>
                <c:pt idx="15896">
                  <c:v>0.96779200620899997</c:v>
                </c:pt>
                <c:pt idx="15897">
                  <c:v>0.80481843575400003</c:v>
                </c:pt>
                <c:pt idx="15898">
                  <c:v>0.97842835131000006</c:v>
                </c:pt>
                <c:pt idx="15899">
                  <c:v>0.92404129793500001</c:v>
                </c:pt>
                <c:pt idx="15900">
                  <c:v>0.91930937279799996</c:v>
                </c:pt>
                <c:pt idx="15901">
                  <c:v>0.977606461087</c:v>
                </c:pt>
                <c:pt idx="15902">
                  <c:v>0.97429210134099997</c:v>
                </c:pt>
                <c:pt idx="15903">
                  <c:v>0.93485540334899997</c:v>
                </c:pt>
                <c:pt idx="15904">
                  <c:v>0.44576271186400002</c:v>
                </c:pt>
                <c:pt idx="15905">
                  <c:v>0.98018348623899998</c:v>
                </c:pt>
                <c:pt idx="15906">
                  <c:v>0.95947467167</c:v>
                </c:pt>
                <c:pt idx="15907">
                  <c:v>0.98706603131399995</c:v>
                </c:pt>
                <c:pt idx="15908">
                  <c:v>0.84309357097399995</c:v>
                </c:pt>
                <c:pt idx="15909">
                  <c:v>0.983870967742</c:v>
                </c:pt>
                <c:pt idx="15910">
                  <c:v>0.975041597338</c:v>
                </c:pt>
                <c:pt idx="15911">
                  <c:v>0.96153846153800004</c:v>
                </c:pt>
                <c:pt idx="15912">
                  <c:v>0.87144042023799995</c:v>
                </c:pt>
                <c:pt idx="15913">
                  <c:v>0.98221791141299997</c:v>
                </c:pt>
                <c:pt idx="15914">
                  <c:v>0.95606267030000003</c:v>
                </c:pt>
                <c:pt idx="15915">
                  <c:v>0.97296437659000001</c:v>
                </c:pt>
                <c:pt idx="15916">
                  <c:v>0.62418537291800003</c:v>
                </c:pt>
                <c:pt idx="15917">
                  <c:v>0.53130465197599996</c:v>
                </c:pt>
                <c:pt idx="15918">
                  <c:v>0.99175014731900002</c:v>
                </c:pt>
                <c:pt idx="15919">
                  <c:v>0.98557692307699996</c:v>
                </c:pt>
                <c:pt idx="15920">
                  <c:v>0.95791090629800002</c:v>
                </c:pt>
                <c:pt idx="15921">
                  <c:v>0.45789615281099999</c:v>
                </c:pt>
                <c:pt idx="15922">
                  <c:v>0.99615278922799999</c:v>
                </c:pt>
                <c:pt idx="15923">
                  <c:v>0.98580990629200005</c:v>
                </c:pt>
                <c:pt idx="15924">
                  <c:v>0.99176604202200003</c:v>
                </c:pt>
                <c:pt idx="15925">
                  <c:v>0.99124203821699997</c:v>
                </c:pt>
                <c:pt idx="15926">
                  <c:v>0.99668113352099996</c:v>
                </c:pt>
                <c:pt idx="15927">
                  <c:v>0.74123201438800002</c:v>
                </c:pt>
                <c:pt idx="15928">
                  <c:v>0.99272088353400001</c:v>
                </c:pt>
                <c:pt idx="15929">
                  <c:v>6.5269302202199994E-2</c:v>
                </c:pt>
                <c:pt idx="15930">
                  <c:v>0.98812290214300003</c:v>
                </c:pt>
                <c:pt idx="15931">
                  <c:v>0.99709443099299999</c:v>
                </c:pt>
                <c:pt idx="15932">
                  <c:v>0.98693467336700003</c:v>
                </c:pt>
                <c:pt idx="15933">
                  <c:v>0.98555337903999995</c:v>
                </c:pt>
                <c:pt idx="15934">
                  <c:v>0.96897721764400002</c:v>
                </c:pt>
                <c:pt idx="15935">
                  <c:v>0.18620689655200001</c:v>
                </c:pt>
                <c:pt idx="15936">
                  <c:v>0.99157007376200001</c:v>
                </c:pt>
                <c:pt idx="15937">
                  <c:v>0.83204467354</c:v>
                </c:pt>
                <c:pt idx="15938">
                  <c:v>0.94632300780300005</c:v>
                </c:pt>
                <c:pt idx="15939">
                  <c:v>0.49840425531900001</c:v>
                </c:pt>
                <c:pt idx="15940">
                  <c:v>0.99036999493199995</c:v>
                </c:pt>
                <c:pt idx="15941">
                  <c:v>0.79898417659700005</c:v>
                </c:pt>
                <c:pt idx="15942">
                  <c:v>0</c:v>
                </c:pt>
                <c:pt idx="15943">
                  <c:v>0.54206085400199999</c:v>
                </c:pt>
                <c:pt idx="15944">
                  <c:v>0.99079401610999995</c:v>
                </c:pt>
                <c:pt idx="15945">
                  <c:v>0.99414282496100004</c:v>
                </c:pt>
                <c:pt idx="15946">
                  <c:v>0.97826995403299999</c:v>
                </c:pt>
                <c:pt idx="15947">
                  <c:v>0.99023354564800004</c:v>
                </c:pt>
                <c:pt idx="15948">
                  <c:v>0</c:v>
                </c:pt>
                <c:pt idx="15949">
                  <c:v>0.81680984443899995</c:v>
                </c:pt>
                <c:pt idx="15950">
                  <c:v>0</c:v>
                </c:pt>
                <c:pt idx="15951">
                  <c:v>0.91220516660399997</c:v>
                </c:pt>
                <c:pt idx="15952">
                  <c:v>0.98443113772500002</c:v>
                </c:pt>
                <c:pt idx="15953">
                  <c:v>0.83663584324100004</c:v>
                </c:pt>
                <c:pt idx="15954">
                  <c:v>0.87398756828000002</c:v>
                </c:pt>
                <c:pt idx="15955">
                  <c:v>0</c:v>
                </c:pt>
                <c:pt idx="15956">
                  <c:v>2.3364485981299999E-4</c:v>
                </c:pt>
                <c:pt idx="15957">
                  <c:v>0.90499124343299997</c:v>
                </c:pt>
                <c:pt idx="15958">
                  <c:v>0.96348203711000002</c:v>
                </c:pt>
                <c:pt idx="15959">
                  <c:v>0</c:v>
                </c:pt>
                <c:pt idx="15960">
                  <c:v>1.5182884748099999E-2</c:v>
                </c:pt>
                <c:pt idx="15961">
                  <c:v>0.95419187553999996</c:v>
                </c:pt>
                <c:pt idx="15962">
                  <c:v>0.91601899827300004</c:v>
                </c:pt>
                <c:pt idx="15963">
                  <c:v>0</c:v>
                </c:pt>
                <c:pt idx="15964">
                  <c:v>0.16413827406100001</c:v>
                </c:pt>
                <c:pt idx="15965">
                  <c:v>0.98556838365900001</c:v>
                </c:pt>
                <c:pt idx="15966">
                  <c:v>0.87087458745900004</c:v>
                </c:pt>
                <c:pt idx="15967">
                  <c:v>0.94075587333999999</c:v>
                </c:pt>
                <c:pt idx="15968">
                  <c:v>0.56441988950300004</c:v>
                </c:pt>
                <c:pt idx="15969">
                  <c:v>0</c:v>
                </c:pt>
                <c:pt idx="15970">
                  <c:v>0.98973575016399995</c:v>
                </c:pt>
                <c:pt idx="15971">
                  <c:v>1.0889292195999999E-2</c:v>
                </c:pt>
                <c:pt idx="15972">
                  <c:v>3.37233310392E-2</c:v>
                </c:pt>
                <c:pt idx="15973">
                  <c:v>0.84417845484200005</c:v>
                </c:pt>
                <c:pt idx="15974">
                  <c:v>0.83569283569300001</c:v>
                </c:pt>
                <c:pt idx="15975">
                  <c:v>0</c:v>
                </c:pt>
                <c:pt idx="15976">
                  <c:v>0</c:v>
                </c:pt>
                <c:pt idx="15977">
                  <c:v>0.96533093201300002</c:v>
                </c:pt>
                <c:pt idx="15978">
                  <c:v>0.74231447033499998</c:v>
                </c:pt>
                <c:pt idx="15979">
                  <c:v>0</c:v>
                </c:pt>
                <c:pt idx="15980">
                  <c:v>0.84993152024999996</c:v>
                </c:pt>
                <c:pt idx="15981">
                  <c:v>0.97112229271499995</c:v>
                </c:pt>
                <c:pt idx="15982">
                  <c:v>0.24481327800800001</c:v>
                </c:pt>
                <c:pt idx="15983">
                  <c:v>0.99462076385200004</c:v>
                </c:pt>
                <c:pt idx="15984">
                  <c:v>0.33257023933399998</c:v>
                </c:pt>
                <c:pt idx="15985">
                  <c:v>6.84931506849E-3</c:v>
                </c:pt>
                <c:pt idx="15986">
                  <c:v>2.25095785441E-2</c:v>
                </c:pt>
                <c:pt idx="15987">
                  <c:v>0.91723007580399996</c:v>
                </c:pt>
                <c:pt idx="15988">
                  <c:v>0</c:v>
                </c:pt>
                <c:pt idx="15989">
                  <c:v>0</c:v>
                </c:pt>
                <c:pt idx="15990">
                  <c:v>0.96677939128699997</c:v>
                </c:pt>
                <c:pt idx="15991">
                  <c:v>0.95317570699999998</c:v>
                </c:pt>
                <c:pt idx="15992">
                  <c:v>0.97471137987900003</c:v>
                </c:pt>
                <c:pt idx="15993">
                  <c:v>0</c:v>
                </c:pt>
                <c:pt idx="15994">
                  <c:v>0.20012967365500001</c:v>
                </c:pt>
                <c:pt idx="15995">
                  <c:v>0.95250659630599999</c:v>
                </c:pt>
                <c:pt idx="15996">
                  <c:v>0.91447041272999996</c:v>
                </c:pt>
                <c:pt idx="15997">
                  <c:v>3.0212765957399999E-2</c:v>
                </c:pt>
                <c:pt idx="15998">
                  <c:v>0</c:v>
                </c:pt>
                <c:pt idx="15999">
                  <c:v>0.85904429413000005</c:v>
                </c:pt>
                <c:pt idx="16000">
                  <c:v>0.97655144532000004</c:v>
                </c:pt>
                <c:pt idx="16001">
                  <c:v>0</c:v>
                </c:pt>
                <c:pt idx="16002">
                  <c:v>0</c:v>
                </c:pt>
                <c:pt idx="16003">
                  <c:v>0.98386543082699995</c:v>
                </c:pt>
                <c:pt idx="16004">
                  <c:v>0.94749794913899998</c:v>
                </c:pt>
                <c:pt idx="16005">
                  <c:v>0</c:v>
                </c:pt>
                <c:pt idx="16006">
                  <c:v>0.29079098204100001</c:v>
                </c:pt>
                <c:pt idx="16007">
                  <c:v>0.97106261859599996</c:v>
                </c:pt>
                <c:pt idx="16008">
                  <c:v>0.888256880734</c:v>
                </c:pt>
                <c:pt idx="16009">
                  <c:v>1.25192604006E-2</c:v>
                </c:pt>
                <c:pt idx="16010">
                  <c:v>0.94819193324100004</c:v>
                </c:pt>
                <c:pt idx="16011">
                  <c:v>0.83648302370299998</c:v>
                </c:pt>
                <c:pt idx="16012">
                  <c:v>0.92246142122300001</c:v>
                </c:pt>
                <c:pt idx="16013">
                  <c:v>0.94735019050900005</c:v>
                </c:pt>
                <c:pt idx="16014">
                  <c:v>2.3499638467099999E-3</c:v>
                </c:pt>
                <c:pt idx="16015">
                  <c:v>0</c:v>
                </c:pt>
                <c:pt idx="16016">
                  <c:v>0.94309413580199997</c:v>
                </c:pt>
                <c:pt idx="16017">
                  <c:v>0</c:v>
                </c:pt>
                <c:pt idx="16018">
                  <c:v>0.49315611981700003</c:v>
                </c:pt>
                <c:pt idx="16019">
                  <c:v>0.98498650472299998</c:v>
                </c:pt>
                <c:pt idx="16020">
                  <c:v>0.95221004911200002</c:v>
                </c:pt>
                <c:pt idx="16021">
                  <c:v>0.98907593123199999</c:v>
                </c:pt>
                <c:pt idx="16022">
                  <c:v>0.89969543147200004</c:v>
                </c:pt>
                <c:pt idx="16023">
                  <c:v>0.91073282125800004</c:v>
                </c:pt>
                <c:pt idx="16024">
                  <c:v>0</c:v>
                </c:pt>
                <c:pt idx="16025">
                  <c:v>6.3707357172199996E-2</c:v>
                </c:pt>
                <c:pt idx="16026">
                  <c:v>0</c:v>
                </c:pt>
                <c:pt idx="16027">
                  <c:v>0.91851232762199997</c:v>
                </c:pt>
                <c:pt idx="16028">
                  <c:v>0.91484374999999996</c:v>
                </c:pt>
                <c:pt idx="16029">
                  <c:v>0.96983640081800004</c:v>
                </c:pt>
                <c:pt idx="16030">
                  <c:v>0.42259498787400002</c:v>
                </c:pt>
                <c:pt idx="16031">
                  <c:v>0.66765375854200004</c:v>
                </c:pt>
                <c:pt idx="16032">
                  <c:v>0.81204921510399997</c:v>
                </c:pt>
                <c:pt idx="16033">
                  <c:v>0.94807768529500003</c:v>
                </c:pt>
                <c:pt idx="16034">
                  <c:v>8.4322554236599997E-2</c:v>
                </c:pt>
                <c:pt idx="16035">
                  <c:v>0.95040710584800003</c:v>
                </c:pt>
                <c:pt idx="16036">
                  <c:v>0.88732068486799998</c:v>
                </c:pt>
                <c:pt idx="16037">
                  <c:v>0.96885665528999998</c:v>
                </c:pt>
                <c:pt idx="16038">
                  <c:v>3.8907996560599997E-2</c:v>
                </c:pt>
                <c:pt idx="16039">
                  <c:v>0</c:v>
                </c:pt>
                <c:pt idx="16040">
                  <c:v>0.83070223190000003</c:v>
                </c:pt>
                <c:pt idx="16041">
                  <c:v>0.93093410955300004</c:v>
                </c:pt>
                <c:pt idx="16042">
                  <c:v>0.96749435665899997</c:v>
                </c:pt>
                <c:pt idx="16043">
                  <c:v>0.188918079771</c:v>
                </c:pt>
                <c:pt idx="16044">
                  <c:v>0.222564102564</c:v>
                </c:pt>
                <c:pt idx="16045">
                  <c:v>0.20235707121400001</c:v>
                </c:pt>
                <c:pt idx="16046">
                  <c:v>0.94341216216199997</c:v>
                </c:pt>
                <c:pt idx="16047">
                  <c:v>0.138097660224</c:v>
                </c:pt>
                <c:pt idx="16048">
                  <c:v>0.16440146367</c:v>
                </c:pt>
                <c:pt idx="16049">
                  <c:v>0.36914010179500001</c:v>
                </c:pt>
                <c:pt idx="16050">
                  <c:v>0.97367741935499996</c:v>
                </c:pt>
                <c:pt idx="16051">
                  <c:v>7.0644902328100001E-2</c:v>
                </c:pt>
                <c:pt idx="16052">
                  <c:v>9.5142209916900006E-2</c:v>
                </c:pt>
                <c:pt idx="16053">
                  <c:v>0.81198830409400002</c:v>
                </c:pt>
                <c:pt idx="16054">
                  <c:v>7.0492662473799997E-2</c:v>
                </c:pt>
                <c:pt idx="16055">
                  <c:v>0.88958125623100004</c:v>
                </c:pt>
                <c:pt idx="16056">
                  <c:v>3.44124394596E-2</c:v>
                </c:pt>
                <c:pt idx="16057">
                  <c:v>6.1396967437200002E-2</c:v>
                </c:pt>
                <c:pt idx="16058">
                  <c:v>0.96903511197100001</c:v>
                </c:pt>
                <c:pt idx="16059">
                  <c:v>4.57417235279E-2</c:v>
                </c:pt>
                <c:pt idx="16060">
                  <c:v>1.57645822386E-3</c:v>
                </c:pt>
                <c:pt idx="16061">
                  <c:v>0.196541312105</c:v>
                </c:pt>
                <c:pt idx="16062">
                  <c:v>0.97388888888900005</c:v>
                </c:pt>
                <c:pt idx="16063">
                  <c:v>0</c:v>
                </c:pt>
                <c:pt idx="16064">
                  <c:v>0</c:v>
                </c:pt>
                <c:pt idx="16065">
                  <c:v>0.94826621923900001</c:v>
                </c:pt>
                <c:pt idx="16066">
                  <c:v>0.112338858195</c:v>
                </c:pt>
                <c:pt idx="16067">
                  <c:v>3.4759358288800001E-3</c:v>
                </c:pt>
                <c:pt idx="16068">
                  <c:v>0</c:v>
                </c:pt>
                <c:pt idx="16069">
                  <c:v>0.97229669347600001</c:v>
                </c:pt>
                <c:pt idx="16070">
                  <c:v>0.952725393955</c:v>
                </c:pt>
                <c:pt idx="16071">
                  <c:v>2.7210884353699998E-4</c:v>
                </c:pt>
                <c:pt idx="16072">
                  <c:v>7.6722338204600005E-2</c:v>
                </c:pt>
                <c:pt idx="16073">
                  <c:v>2.5641025641000002E-3</c:v>
                </c:pt>
                <c:pt idx="16074">
                  <c:v>0.97134670487100006</c:v>
                </c:pt>
                <c:pt idx="16075">
                  <c:v>1.6268980477199999E-3</c:v>
                </c:pt>
                <c:pt idx="16076">
                  <c:v>0</c:v>
                </c:pt>
                <c:pt idx="16077">
                  <c:v>0.93441704035899997</c:v>
                </c:pt>
                <c:pt idx="16078">
                  <c:v>9.9718742009699997E-3</c:v>
                </c:pt>
                <c:pt idx="16079">
                  <c:v>0</c:v>
                </c:pt>
                <c:pt idx="16080">
                  <c:v>0.42266316041099999</c:v>
                </c:pt>
                <c:pt idx="16081">
                  <c:v>0</c:v>
                </c:pt>
                <c:pt idx="16082">
                  <c:v>1.66574125486E-3</c:v>
                </c:pt>
                <c:pt idx="16083">
                  <c:v>0</c:v>
                </c:pt>
                <c:pt idx="16084">
                  <c:v>4.6903820816899998E-2</c:v>
                </c:pt>
                <c:pt idx="16085">
                  <c:v>0</c:v>
                </c:pt>
                <c:pt idx="16086">
                  <c:v>0</c:v>
                </c:pt>
                <c:pt idx="16087">
                  <c:v>0.118186323092</c:v>
                </c:pt>
                <c:pt idx="16088">
                  <c:v>0</c:v>
                </c:pt>
                <c:pt idx="16089">
                  <c:v>0</c:v>
                </c:pt>
                <c:pt idx="16090">
                  <c:v>0.25226908702599998</c:v>
                </c:pt>
                <c:pt idx="16091">
                  <c:v>0</c:v>
                </c:pt>
                <c:pt idx="16092">
                  <c:v>2.4390243902400001E-2</c:v>
                </c:pt>
                <c:pt idx="16093">
                  <c:v>0</c:v>
                </c:pt>
                <c:pt idx="16094">
                  <c:v>0.28315612758800002</c:v>
                </c:pt>
                <c:pt idx="16095">
                  <c:v>2.0958083832299999E-2</c:v>
                </c:pt>
                <c:pt idx="16096">
                  <c:v>0.122636554622</c:v>
                </c:pt>
                <c:pt idx="16097">
                  <c:v>0</c:v>
                </c:pt>
                <c:pt idx="16098">
                  <c:v>0</c:v>
                </c:pt>
                <c:pt idx="16099">
                  <c:v>2.5078369906E-2</c:v>
                </c:pt>
                <c:pt idx="16100">
                  <c:v>4.96244024585E-2</c:v>
                </c:pt>
                <c:pt idx="16101">
                  <c:v>8.1775700934600005E-3</c:v>
                </c:pt>
                <c:pt idx="16102">
                  <c:v>0</c:v>
                </c:pt>
                <c:pt idx="16103">
                  <c:v>2.18292949138E-2</c:v>
                </c:pt>
                <c:pt idx="16104">
                  <c:v>0</c:v>
                </c:pt>
                <c:pt idx="16105">
                  <c:v>0.31727861771100002</c:v>
                </c:pt>
                <c:pt idx="16106">
                  <c:v>0</c:v>
                </c:pt>
                <c:pt idx="16107">
                  <c:v>0</c:v>
                </c:pt>
                <c:pt idx="16108">
                  <c:v>1.29348795718E-2</c:v>
                </c:pt>
                <c:pt idx="16109">
                  <c:v>4.0304523063100003E-3</c:v>
                </c:pt>
                <c:pt idx="16110">
                  <c:v>0</c:v>
                </c:pt>
                <c:pt idx="16111">
                  <c:v>0.25596041385500001</c:v>
                </c:pt>
                <c:pt idx="16112">
                  <c:v>0</c:v>
                </c:pt>
                <c:pt idx="16113">
                  <c:v>4.1446005065599997E-3</c:v>
                </c:pt>
                <c:pt idx="16114">
                  <c:v>1.86459489456E-2</c:v>
                </c:pt>
                <c:pt idx="16115">
                  <c:v>0</c:v>
                </c:pt>
                <c:pt idx="16116">
                  <c:v>5.6414922657000002E-2</c:v>
                </c:pt>
                <c:pt idx="16117">
                  <c:v>1.0564997703299999E-2</c:v>
                </c:pt>
                <c:pt idx="16118">
                  <c:v>8.7089048552099996E-4</c:v>
                </c:pt>
                <c:pt idx="16119">
                  <c:v>4.5402951191799998E-3</c:v>
                </c:pt>
                <c:pt idx="16120">
                  <c:v>0</c:v>
                </c:pt>
                <c:pt idx="16121">
                  <c:v>0</c:v>
                </c:pt>
                <c:pt idx="16122">
                  <c:v>4.8882681564300003E-3</c:v>
                </c:pt>
                <c:pt idx="16123">
                  <c:v>0</c:v>
                </c:pt>
                <c:pt idx="16124">
                  <c:v>5.3401439517100002E-3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5.5027513756900001E-3</c:v>
                </c:pt>
                <c:pt idx="16130">
                  <c:v>0</c:v>
                </c:pt>
                <c:pt idx="16131">
                  <c:v>6.0045033775300002E-2</c:v>
                </c:pt>
                <c:pt idx="16132">
                  <c:v>5.4636591478700001E-2</c:v>
                </c:pt>
                <c:pt idx="16133">
                  <c:v>2.5348542458799998E-4</c:v>
                </c:pt>
                <c:pt idx="16134">
                  <c:v>0</c:v>
                </c:pt>
                <c:pt idx="16135">
                  <c:v>9.8784194528899992E-3</c:v>
                </c:pt>
                <c:pt idx="16136">
                  <c:v>5.5582406959900001E-2</c:v>
                </c:pt>
                <c:pt idx="16137">
                  <c:v>0</c:v>
                </c:pt>
                <c:pt idx="16138">
                  <c:v>0</c:v>
                </c:pt>
                <c:pt idx="16139">
                  <c:v>0.175433911883</c:v>
                </c:pt>
                <c:pt idx="16140">
                  <c:v>0.116024973985</c:v>
                </c:pt>
                <c:pt idx="16141">
                  <c:v>0.130135170951</c:v>
                </c:pt>
                <c:pt idx="16142">
                  <c:v>0</c:v>
                </c:pt>
                <c:pt idx="16143">
                  <c:v>0.24830024476500001</c:v>
                </c:pt>
                <c:pt idx="16144">
                  <c:v>0.247281851129</c:v>
                </c:pt>
                <c:pt idx="16145">
                  <c:v>0</c:v>
                </c:pt>
                <c:pt idx="16146">
                  <c:v>0.20254427538</c:v>
                </c:pt>
                <c:pt idx="16147">
                  <c:v>8.3967462608199993E-3</c:v>
                </c:pt>
                <c:pt idx="16148">
                  <c:v>0.29935675408200002</c:v>
                </c:pt>
                <c:pt idx="16149">
                  <c:v>1.9034023316700001E-3</c:v>
                </c:pt>
                <c:pt idx="16150">
                  <c:v>0</c:v>
                </c:pt>
                <c:pt idx="16151">
                  <c:v>0.30922882427300002</c:v>
                </c:pt>
                <c:pt idx="16152">
                  <c:v>0</c:v>
                </c:pt>
                <c:pt idx="16153">
                  <c:v>0</c:v>
                </c:pt>
                <c:pt idx="16154">
                  <c:v>0.175409836066</c:v>
                </c:pt>
                <c:pt idx="16155">
                  <c:v>2.9798422436500001E-2</c:v>
                </c:pt>
                <c:pt idx="16156">
                  <c:v>0</c:v>
                </c:pt>
                <c:pt idx="16157">
                  <c:v>0.22343712859500001</c:v>
                </c:pt>
                <c:pt idx="16158">
                  <c:v>7.4676037777299999E-3</c:v>
                </c:pt>
                <c:pt idx="16159">
                  <c:v>9.0145461995499998E-2</c:v>
                </c:pt>
                <c:pt idx="16160">
                  <c:v>0.255658803908</c:v>
                </c:pt>
                <c:pt idx="16161">
                  <c:v>7.0614570614599997E-2</c:v>
                </c:pt>
                <c:pt idx="16162">
                  <c:v>0.26125913699600001</c:v>
                </c:pt>
                <c:pt idx="16163">
                  <c:v>0.30200559701500002</c:v>
                </c:pt>
                <c:pt idx="16164">
                  <c:v>6.8409671712199999E-2</c:v>
                </c:pt>
                <c:pt idx="16165">
                  <c:v>0.24705882352899999</c:v>
                </c:pt>
                <c:pt idx="16166">
                  <c:v>0.19936637248200001</c:v>
                </c:pt>
                <c:pt idx="16167">
                  <c:v>0.112580206105</c:v>
                </c:pt>
                <c:pt idx="16168">
                  <c:v>0.29725287626199998</c:v>
                </c:pt>
                <c:pt idx="16169">
                  <c:v>0.19320640415400001</c:v>
                </c:pt>
                <c:pt idx="16170">
                  <c:v>0.197746119498</c:v>
                </c:pt>
                <c:pt idx="16171">
                  <c:v>0.236632536974</c:v>
                </c:pt>
                <c:pt idx="16172">
                  <c:v>0.23387270765900001</c:v>
                </c:pt>
                <c:pt idx="16173">
                  <c:v>0.19940094137799999</c:v>
                </c:pt>
                <c:pt idx="16174">
                  <c:v>0.19960299955899999</c:v>
                </c:pt>
                <c:pt idx="16175">
                  <c:v>0.138599416424</c:v>
                </c:pt>
                <c:pt idx="16176">
                  <c:v>0.17605771105500001</c:v>
                </c:pt>
                <c:pt idx="16177">
                  <c:v>0.23728060431</c:v>
                </c:pt>
                <c:pt idx="16178">
                  <c:v>0.43486590038299999</c:v>
                </c:pt>
                <c:pt idx="16179">
                  <c:v>0.100537221796</c:v>
                </c:pt>
                <c:pt idx="16180">
                  <c:v>0.30022675736999999</c:v>
                </c:pt>
                <c:pt idx="16181">
                  <c:v>0.33911419423700001</c:v>
                </c:pt>
                <c:pt idx="16182">
                  <c:v>9.6555727554199999E-2</c:v>
                </c:pt>
                <c:pt idx="16183">
                  <c:v>0.22543972543999999</c:v>
                </c:pt>
                <c:pt idx="16184">
                  <c:v>0.21277691911400001</c:v>
                </c:pt>
                <c:pt idx="16185">
                  <c:v>4.9095607235100001E-2</c:v>
                </c:pt>
                <c:pt idx="16186">
                  <c:v>0.233668341709</c:v>
                </c:pt>
                <c:pt idx="16187">
                  <c:v>0.23964497041400001</c:v>
                </c:pt>
                <c:pt idx="16188">
                  <c:v>0.181634304207</c:v>
                </c:pt>
                <c:pt idx="16189">
                  <c:v>0.41149773071099999</c:v>
                </c:pt>
                <c:pt idx="16190">
                  <c:v>0.227696723272</c:v>
                </c:pt>
                <c:pt idx="16191">
                  <c:v>0.136173767753</c:v>
                </c:pt>
                <c:pt idx="16192">
                  <c:v>0.34292763157900003</c:v>
                </c:pt>
                <c:pt idx="16193">
                  <c:v>0.258055853921</c:v>
                </c:pt>
                <c:pt idx="16194">
                  <c:v>0.15853925213200001</c:v>
                </c:pt>
                <c:pt idx="16195">
                  <c:v>0.246698362388</c:v>
                </c:pt>
                <c:pt idx="16196">
                  <c:v>0.31239242685000002</c:v>
                </c:pt>
                <c:pt idx="16197">
                  <c:v>0.46007184305100002</c:v>
                </c:pt>
                <c:pt idx="16198">
                  <c:v>0.23921150772499999</c:v>
                </c:pt>
                <c:pt idx="16199">
                  <c:v>0.275920202304</c:v>
                </c:pt>
                <c:pt idx="16200">
                  <c:v>0.48625976279999999</c:v>
                </c:pt>
                <c:pt idx="16201">
                  <c:v>0.31693077564599997</c:v>
                </c:pt>
                <c:pt idx="16202">
                  <c:v>0.24993443482800001</c:v>
                </c:pt>
                <c:pt idx="16203">
                  <c:v>0.31567852437400001</c:v>
                </c:pt>
                <c:pt idx="16204">
                  <c:v>0.30093457943899998</c:v>
                </c:pt>
                <c:pt idx="16205">
                  <c:v>0.54842674532900004</c:v>
                </c:pt>
                <c:pt idx="16206">
                  <c:v>0.51475173902600002</c:v>
                </c:pt>
                <c:pt idx="16207">
                  <c:v>0.32538736591200002</c:v>
                </c:pt>
                <c:pt idx="16208">
                  <c:v>0.328846926476</c:v>
                </c:pt>
                <c:pt idx="16209">
                  <c:v>0.24772817068399999</c:v>
                </c:pt>
                <c:pt idx="16210">
                  <c:v>0.51678445229699999</c:v>
                </c:pt>
                <c:pt idx="16211">
                  <c:v>0.19898971675999999</c:v>
                </c:pt>
                <c:pt idx="16212">
                  <c:v>0.27003418154199998</c:v>
                </c:pt>
                <c:pt idx="16213">
                  <c:v>0.47997443545000001</c:v>
                </c:pt>
                <c:pt idx="16214">
                  <c:v>0.249811888638</c:v>
                </c:pt>
                <c:pt idx="16215">
                  <c:v>0.55167902311399997</c:v>
                </c:pt>
                <c:pt idx="16216">
                  <c:v>0.29835390946500001</c:v>
                </c:pt>
                <c:pt idx="16217">
                  <c:v>0.35075125208699998</c:v>
                </c:pt>
                <c:pt idx="16218">
                  <c:v>0.43630373391900001</c:v>
                </c:pt>
                <c:pt idx="16219">
                  <c:v>0.28624240823899999</c:v>
                </c:pt>
                <c:pt idx="16220">
                  <c:v>0.39061412059599998</c:v>
                </c:pt>
                <c:pt idx="16221">
                  <c:v>0.45344705046200001</c:v>
                </c:pt>
                <c:pt idx="16222">
                  <c:v>0.438329890823</c:v>
                </c:pt>
                <c:pt idx="16223">
                  <c:v>0.52746281843599996</c:v>
                </c:pt>
                <c:pt idx="16224">
                  <c:v>0.36519853186500001</c:v>
                </c:pt>
                <c:pt idx="16225">
                  <c:v>0.42923875432500003</c:v>
                </c:pt>
                <c:pt idx="16226">
                  <c:v>0.397198778955</c:v>
                </c:pt>
                <c:pt idx="16227">
                  <c:v>0.51292586885799996</c:v>
                </c:pt>
                <c:pt idx="16228">
                  <c:v>0.43291770573600002</c:v>
                </c:pt>
                <c:pt idx="16229">
                  <c:v>0.46362493263900001</c:v>
                </c:pt>
                <c:pt idx="16230">
                  <c:v>0.49598952365400001</c:v>
                </c:pt>
                <c:pt idx="16231">
                  <c:v>0.486590038314</c:v>
                </c:pt>
                <c:pt idx="16232">
                  <c:v>0.50404184498299998</c:v>
                </c:pt>
                <c:pt idx="16233">
                  <c:v>0.20857098813</c:v>
                </c:pt>
                <c:pt idx="16234">
                  <c:v>0.47180451127799999</c:v>
                </c:pt>
                <c:pt idx="16235">
                  <c:v>0.51999231064999996</c:v>
                </c:pt>
                <c:pt idx="16236">
                  <c:v>0.55023726016100005</c:v>
                </c:pt>
                <c:pt idx="16237">
                  <c:v>0.33924656169</c:v>
                </c:pt>
                <c:pt idx="16238">
                  <c:v>0.30604026845600002</c:v>
                </c:pt>
                <c:pt idx="16239">
                  <c:v>0.56602847324500005</c:v>
                </c:pt>
                <c:pt idx="16240">
                  <c:v>0.49183168316800002</c:v>
                </c:pt>
                <c:pt idx="16241">
                  <c:v>0.46863969589999999</c:v>
                </c:pt>
                <c:pt idx="16242">
                  <c:v>0.50385010266899999</c:v>
                </c:pt>
                <c:pt idx="16243">
                  <c:v>0.369057433361</c:v>
                </c:pt>
                <c:pt idx="16244">
                  <c:v>0.54529201430300001</c:v>
                </c:pt>
                <c:pt idx="16245">
                  <c:v>0.465691489362</c:v>
                </c:pt>
                <c:pt idx="16246">
                  <c:v>0.55574762316299997</c:v>
                </c:pt>
                <c:pt idx="16247">
                  <c:v>0.478702397743</c:v>
                </c:pt>
                <c:pt idx="16248">
                  <c:v>0.25072578516799998</c:v>
                </c:pt>
                <c:pt idx="16249">
                  <c:v>0.501719197708</c:v>
                </c:pt>
                <c:pt idx="16250">
                  <c:v>0.63815598724300004</c:v>
                </c:pt>
                <c:pt idx="16251">
                  <c:v>0.518357187306</c:v>
                </c:pt>
                <c:pt idx="16252">
                  <c:v>0.43870584743199997</c:v>
                </c:pt>
                <c:pt idx="16253">
                  <c:v>0.55735660847900004</c:v>
                </c:pt>
                <c:pt idx="16254">
                  <c:v>0.65694164989899995</c:v>
                </c:pt>
                <c:pt idx="16255">
                  <c:v>0.45592020591999999</c:v>
                </c:pt>
                <c:pt idx="16256">
                  <c:v>0.370569620253</c:v>
                </c:pt>
                <c:pt idx="16257">
                  <c:v>0.61107064821599999</c:v>
                </c:pt>
                <c:pt idx="16258">
                  <c:v>0.57683215129999998</c:v>
                </c:pt>
                <c:pt idx="16259">
                  <c:v>0.50960219478699997</c:v>
                </c:pt>
                <c:pt idx="16260">
                  <c:v>0.53970994475099998</c:v>
                </c:pt>
                <c:pt idx="16261">
                  <c:v>0.48823133826499998</c:v>
                </c:pt>
                <c:pt idx="16262">
                  <c:v>0.57623554153500001</c:v>
                </c:pt>
                <c:pt idx="16263">
                  <c:v>0.661177295025</c:v>
                </c:pt>
                <c:pt idx="16264">
                  <c:v>0.245855489521</c:v>
                </c:pt>
                <c:pt idx="16265">
                  <c:v>0.58344923504900004</c:v>
                </c:pt>
                <c:pt idx="16266">
                  <c:v>0.63167196889400001</c:v>
                </c:pt>
                <c:pt idx="16267">
                  <c:v>9.2972381733699996E-2</c:v>
                </c:pt>
                <c:pt idx="16268">
                  <c:v>0.65734513274299999</c:v>
                </c:pt>
                <c:pt idx="16269">
                  <c:v>0.54097222222200003</c:v>
                </c:pt>
                <c:pt idx="16270">
                  <c:v>0.63776634827300005</c:v>
                </c:pt>
                <c:pt idx="16271">
                  <c:v>0.58373205741599998</c:v>
                </c:pt>
                <c:pt idx="16272">
                  <c:v>0.33642468819999999</c:v>
                </c:pt>
                <c:pt idx="16273">
                  <c:v>0.59094125973099998</c:v>
                </c:pt>
                <c:pt idx="16274">
                  <c:v>0.61348853132500003</c:v>
                </c:pt>
                <c:pt idx="16275">
                  <c:v>4.5528017241400001E-2</c:v>
                </c:pt>
                <c:pt idx="16276">
                  <c:v>0.60383597883600004</c:v>
                </c:pt>
                <c:pt idx="16277">
                  <c:v>0.61884102881900005</c:v>
                </c:pt>
                <c:pt idx="16278">
                  <c:v>0.51458137347099997</c:v>
                </c:pt>
                <c:pt idx="16279">
                  <c:v>0.63480233311699996</c:v>
                </c:pt>
                <c:pt idx="16280">
                  <c:v>0.29603197259500003</c:v>
                </c:pt>
                <c:pt idx="16281">
                  <c:v>0.51481135017199997</c:v>
                </c:pt>
                <c:pt idx="16282">
                  <c:v>0.59585652442799997</c:v>
                </c:pt>
                <c:pt idx="16283">
                  <c:v>0.109589041096</c:v>
                </c:pt>
                <c:pt idx="16284">
                  <c:v>0.55915576694400004</c:v>
                </c:pt>
                <c:pt idx="16285">
                  <c:v>0.62901798879399995</c:v>
                </c:pt>
                <c:pt idx="16286">
                  <c:v>0.55754154907499998</c:v>
                </c:pt>
                <c:pt idx="16287">
                  <c:v>0.56784788245499995</c:v>
                </c:pt>
                <c:pt idx="16288">
                  <c:v>0.30849130096100003</c:v>
                </c:pt>
                <c:pt idx="16289">
                  <c:v>0.60630841121500001</c:v>
                </c:pt>
                <c:pt idx="16290">
                  <c:v>0.55857294994700002</c:v>
                </c:pt>
                <c:pt idx="16291">
                  <c:v>0.168727562824</c:v>
                </c:pt>
                <c:pt idx="16292">
                  <c:v>0.61580653203699998</c:v>
                </c:pt>
                <c:pt idx="16293">
                  <c:v>0.50743099787699997</c:v>
                </c:pt>
                <c:pt idx="16294">
                  <c:v>0.316302652106</c:v>
                </c:pt>
                <c:pt idx="16295">
                  <c:v>0.58011869436200003</c:v>
                </c:pt>
                <c:pt idx="16296">
                  <c:v>0.23230944254800001</c:v>
                </c:pt>
                <c:pt idx="16297">
                  <c:v>0.69579030977</c:v>
                </c:pt>
                <c:pt idx="16298">
                  <c:v>0.57194523378999995</c:v>
                </c:pt>
                <c:pt idx="16299">
                  <c:v>0.202352428665</c:v>
                </c:pt>
                <c:pt idx="16300">
                  <c:v>0.51668377823400002</c:v>
                </c:pt>
                <c:pt idx="16301">
                  <c:v>0.598707824838</c:v>
                </c:pt>
                <c:pt idx="16302">
                  <c:v>0.43243243243200002</c:v>
                </c:pt>
                <c:pt idx="16303">
                  <c:v>0.54431871758600003</c:v>
                </c:pt>
                <c:pt idx="16304">
                  <c:v>0.181015452539</c:v>
                </c:pt>
                <c:pt idx="16305">
                  <c:v>0.65258215962400001</c:v>
                </c:pt>
                <c:pt idx="16306">
                  <c:v>0.56239756497299997</c:v>
                </c:pt>
                <c:pt idx="16307">
                  <c:v>0.30386740331500001</c:v>
                </c:pt>
                <c:pt idx="16308">
                  <c:v>0.51077221011899998</c:v>
                </c:pt>
                <c:pt idx="16309">
                  <c:v>0.45230998509699999</c:v>
                </c:pt>
                <c:pt idx="16310">
                  <c:v>0.54176072234799999</c:v>
                </c:pt>
                <c:pt idx="16311">
                  <c:v>0.48256553830499999</c:v>
                </c:pt>
                <c:pt idx="16312">
                  <c:v>0.20776985493</c:v>
                </c:pt>
                <c:pt idx="16313">
                  <c:v>0.51291512915100002</c:v>
                </c:pt>
                <c:pt idx="16314">
                  <c:v>0.63078579117300004</c:v>
                </c:pt>
                <c:pt idx="16315">
                  <c:v>0.226719642414</c:v>
                </c:pt>
                <c:pt idx="16316">
                  <c:v>0.49302949061700002</c:v>
                </c:pt>
                <c:pt idx="16317">
                  <c:v>0.345711995725</c:v>
                </c:pt>
                <c:pt idx="16318">
                  <c:v>0.36864295125199997</c:v>
                </c:pt>
                <c:pt idx="16319">
                  <c:v>0.41764051196399998</c:v>
                </c:pt>
                <c:pt idx="16320">
                  <c:v>0.33064066852399998</c:v>
                </c:pt>
                <c:pt idx="16321">
                  <c:v>0.44377233984100001</c:v>
                </c:pt>
                <c:pt idx="16322">
                  <c:v>0.38054607508499999</c:v>
                </c:pt>
                <c:pt idx="16323">
                  <c:v>0.24925413615399999</c:v>
                </c:pt>
                <c:pt idx="16324">
                  <c:v>0.63887291546900005</c:v>
                </c:pt>
                <c:pt idx="16325">
                  <c:v>0.48755364806899998</c:v>
                </c:pt>
                <c:pt idx="16326">
                  <c:v>0.35953222735899998</c:v>
                </c:pt>
                <c:pt idx="16327">
                  <c:v>0.52480270574999999</c:v>
                </c:pt>
                <c:pt idx="16328">
                  <c:v>0.21169686985200001</c:v>
                </c:pt>
                <c:pt idx="16329">
                  <c:v>0.39189189189200002</c:v>
                </c:pt>
                <c:pt idx="16330">
                  <c:v>0.63209668353000004</c:v>
                </c:pt>
                <c:pt idx="16331">
                  <c:v>0.21002451648100001</c:v>
                </c:pt>
                <c:pt idx="16332">
                  <c:v>0.62596954898000001</c:v>
                </c:pt>
                <c:pt idx="16333">
                  <c:v>0.54775364474900001</c:v>
                </c:pt>
                <c:pt idx="16334">
                  <c:v>0.51220913530599999</c:v>
                </c:pt>
                <c:pt idx="16335">
                  <c:v>0.51105442176899996</c:v>
                </c:pt>
                <c:pt idx="16336">
                  <c:v>0.273980309423</c:v>
                </c:pt>
                <c:pt idx="16337">
                  <c:v>0.56776556776599996</c:v>
                </c:pt>
                <c:pt idx="16338">
                  <c:v>0.57199434229099999</c:v>
                </c:pt>
                <c:pt idx="16339">
                  <c:v>0.30269369619600001</c:v>
                </c:pt>
                <c:pt idx="16340">
                  <c:v>0.57646726862300002</c:v>
                </c:pt>
                <c:pt idx="16341">
                  <c:v>0.65563101301600002</c:v>
                </c:pt>
                <c:pt idx="16342">
                  <c:v>0.58573008849599995</c:v>
                </c:pt>
                <c:pt idx="16343">
                  <c:v>0.47771696638</c:v>
                </c:pt>
                <c:pt idx="16344">
                  <c:v>0.27976190476200002</c:v>
                </c:pt>
                <c:pt idx="16345">
                  <c:v>0.61999489925999995</c:v>
                </c:pt>
                <c:pt idx="16346">
                  <c:v>0.61272923408799995</c:v>
                </c:pt>
                <c:pt idx="16347">
                  <c:v>0.246843278039</c:v>
                </c:pt>
                <c:pt idx="16348">
                  <c:v>0.66525529265299999</c:v>
                </c:pt>
                <c:pt idx="16349">
                  <c:v>0.62737858562899995</c:v>
                </c:pt>
                <c:pt idx="16350">
                  <c:v>0.60360360360400001</c:v>
                </c:pt>
                <c:pt idx="16351">
                  <c:v>0.47129436325700003</c:v>
                </c:pt>
                <c:pt idx="16352">
                  <c:v>0.40454669953400002</c:v>
                </c:pt>
                <c:pt idx="16353">
                  <c:v>0.61847946725900005</c:v>
                </c:pt>
                <c:pt idx="16354">
                  <c:v>0.46185397867099998</c:v>
                </c:pt>
                <c:pt idx="16355">
                  <c:v>0.315090761311</c:v>
                </c:pt>
                <c:pt idx="16356">
                  <c:v>0.58733911216199997</c:v>
                </c:pt>
                <c:pt idx="16357">
                  <c:v>0.50634249471500004</c:v>
                </c:pt>
                <c:pt idx="16358">
                  <c:v>0.61395856052300002</c:v>
                </c:pt>
                <c:pt idx="16359">
                  <c:v>0.53532680603299998</c:v>
                </c:pt>
                <c:pt idx="16360">
                  <c:v>0.278444676409</c:v>
                </c:pt>
                <c:pt idx="16361">
                  <c:v>0.57953890489899995</c:v>
                </c:pt>
                <c:pt idx="16362">
                  <c:v>0.64100418410000004</c:v>
                </c:pt>
                <c:pt idx="16363">
                  <c:v>0.31071228267000001</c:v>
                </c:pt>
                <c:pt idx="16364">
                  <c:v>0.57250075052500005</c:v>
                </c:pt>
                <c:pt idx="16365">
                  <c:v>0.44172494172499999</c:v>
                </c:pt>
                <c:pt idx="16366">
                  <c:v>0.69259012015999999</c:v>
                </c:pt>
                <c:pt idx="16367">
                  <c:v>0.65189466923600004</c:v>
                </c:pt>
                <c:pt idx="16368">
                  <c:v>0.29234972677600002</c:v>
                </c:pt>
                <c:pt idx="16369">
                  <c:v>0.74611748818400003</c:v>
                </c:pt>
                <c:pt idx="16370">
                  <c:v>0.67186463171900002</c:v>
                </c:pt>
                <c:pt idx="16371">
                  <c:v>0.21302149178300001</c:v>
                </c:pt>
                <c:pt idx="16372">
                  <c:v>0.69959404600800001</c:v>
                </c:pt>
                <c:pt idx="16373">
                  <c:v>0.71590153027299996</c:v>
                </c:pt>
                <c:pt idx="16374">
                  <c:v>0.58361543669600002</c:v>
                </c:pt>
                <c:pt idx="16375">
                  <c:v>0.69649295313000004</c:v>
                </c:pt>
                <c:pt idx="16376">
                  <c:v>0.41683433936999997</c:v>
                </c:pt>
                <c:pt idx="16377">
                  <c:v>0.50824742268000001</c:v>
                </c:pt>
                <c:pt idx="16378">
                  <c:v>0.113509977102</c:v>
                </c:pt>
                <c:pt idx="16379">
                  <c:v>0.49828884325799999</c:v>
                </c:pt>
                <c:pt idx="16380">
                  <c:v>0.28511597938099997</c:v>
                </c:pt>
                <c:pt idx="16381">
                  <c:v>0.54089880374999999</c:v>
                </c:pt>
                <c:pt idx="16382">
                  <c:v>0.31257485029900001</c:v>
                </c:pt>
                <c:pt idx="16383">
                  <c:v>0.29235262878399998</c:v>
                </c:pt>
                <c:pt idx="16384">
                  <c:v>0.29328003997000002</c:v>
                </c:pt>
                <c:pt idx="16385">
                  <c:v>0.24848803576100001</c:v>
                </c:pt>
                <c:pt idx="16386">
                  <c:v>0.63038548752800005</c:v>
                </c:pt>
                <c:pt idx="16387">
                  <c:v>0.39549574292799999</c:v>
                </c:pt>
                <c:pt idx="16388">
                  <c:v>0.454773170053</c:v>
                </c:pt>
                <c:pt idx="16389">
                  <c:v>0.171555788371</c:v>
                </c:pt>
                <c:pt idx="16390">
                  <c:v>0.55781296683600001</c:v>
                </c:pt>
                <c:pt idx="16391">
                  <c:v>0.480383609416</c:v>
                </c:pt>
                <c:pt idx="16392">
                  <c:v>0.42304433775799999</c:v>
                </c:pt>
                <c:pt idx="16393">
                  <c:v>0.40674814027599998</c:v>
                </c:pt>
                <c:pt idx="16394">
                  <c:v>0.14361972546999999</c:v>
                </c:pt>
                <c:pt idx="16395">
                  <c:v>0.46777163904199998</c:v>
                </c:pt>
                <c:pt idx="16396">
                  <c:v>0.58355359765100001</c:v>
                </c:pt>
                <c:pt idx="16397">
                  <c:v>0.32262347318099999</c:v>
                </c:pt>
                <c:pt idx="16398">
                  <c:v>0.54060986035900005</c:v>
                </c:pt>
                <c:pt idx="16399">
                  <c:v>0.39283429302599998</c:v>
                </c:pt>
                <c:pt idx="16400">
                  <c:v>0.30065165876799999</c:v>
                </c:pt>
                <c:pt idx="16401">
                  <c:v>0.36077705827899997</c:v>
                </c:pt>
                <c:pt idx="16402">
                  <c:v>0.1590625</c:v>
                </c:pt>
                <c:pt idx="16403">
                  <c:v>0.29240661359499998</c:v>
                </c:pt>
                <c:pt idx="16404">
                  <c:v>0.53534660260800004</c:v>
                </c:pt>
                <c:pt idx="16405">
                  <c:v>0.43582187295399999</c:v>
                </c:pt>
                <c:pt idx="16406">
                  <c:v>0.41403305305900001</c:v>
                </c:pt>
                <c:pt idx="16407">
                  <c:v>0.35641025641000001</c:v>
                </c:pt>
                <c:pt idx="16408">
                  <c:v>0.371681415929</c:v>
                </c:pt>
                <c:pt idx="16409">
                  <c:v>0.21861281826199999</c:v>
                </c:pt>
                <c:pt idx="16410">
                  <c:v>0.122953351869</c:v>
                </c:pt>
                <c:pt idx="16411">
                  <c:v>0.379461490294</c:v>
                </c:pt>
                <c:pt idx="16412">
                  <c:v>0.50032467532500002</c:v>
                </c:pt>
                <c:pt idx="16413">
                  <c:v>0.48952702702700002</c:v>
                </c:pt>
                <c:pt idx="16414">
                  <c:v>0.26834577114399999</c:v>
                </c:pt>
                <c:pt idx="16415">
                  <c:v>0.41504453975599997</c:v>
                </c:pt>
                <c:pt idx="16416">
                  <c:v>0.30779095864099998</c:v>
                </c:pt>
                <c:pt idx="16417">
                  <c:v>0.140592896977</c:v>
                </c:pt>
                <c:pt idx="16418">
                  <c:v>9.3995598868300001E-2</c:v>
                </c:pt>
                <c:pt idx="16419">
                  <c:v>0.20132679549999999</c:v>
                </c:pt>
                <c:pt idx="16420">
                  <c:v>0.153986928105</c:v>
                </c:pt>
                <c:pt idx="16421">
                  <c:v>0.438699186992</c:v>
                </c:pt>
                <c:pt idx="16422">
                  <c:v>0.268174012593</c:v>
                </c:pt>
                <c:pt idx="16423">
                  <c:v>0.524117837488</c:v>
                </c:pt>
                <c:pt idx="16424">
                  <c:v>0.36233724992100003</c:v>
                </c:pt>
                <c:pt idx="16425">
                  <c:v>0.283599088838</c:v>
                </c:pt>
                <c:pt idx="16426">
                  <c:v>0.14214773432700001</c:v>
                </c:pt>
                <c:pt idx="16427">
                  <c:v>0.37554996857299999</c:v>
                </c:pt>
                <c:pt idx="16428">
                  <c:v>0.284362826934</c:v>
                </c:pt>
                <c:pt idx="16429">
                  <c:v>0.46178652047699997</c:v>
                </c:pt>
                <c:pt idx="16430">
                  <c:v>0.39363330272399999</c:v>
                </c:pt>
                <c:pt idx="16431">
                  <c:v>0.30654490106499999</c:v>
                </c:pt>
                <c:pt idx="16432">
                  <c:v>0.34084594010500002</c:v>
                </c:pt>
                <c:pt idx="16433">
                  <c:v>0.372419982052</c:v>
                </c:pt>
                <c:pt idx="16434">
                  <c:v>0.15283842794800001</c:v>
                </c:pt>
                <c:pt idx="16435">
                  <c:v>0.35320551228300001</c:v>
                </c:pt>
                <c:pt idx="16436">
                  <c:v>0.38803034560299998</c:v>
                </c:pt>
                <c:pt idx="16437">
                  <c:v>0.386926889715</c:v>
                </c:pt>
                <c:pt idx="16438">
                  <c:v>0.46000603682500002</c:v>
                </c:pt>
                <c:pt idx="16439">
                  <c:v>0.35131930032600001</c:v>
                </c:pt>
                <c:pt idx="16440">
                  <c:v>0.263237518911</c:v>
                </c:pt>
                <c:pt idx="16441">
                  <c:v>0.44134762634000002</c:v>
                </c:pt>
                <c:pt idx="16442">
                  <c:v>0.19511421319800001</c:v>
                </c:pt>
                <c:pt idx="16443">
                  <c:v>0.39734680985499998</c:v>
                </c:pt>
                <c:pt idx="16444">
                  <c:v>0.36531934588100001</c:v>
                </c:pt>
                <c:pt idx="16445">
                  <c:v>0.59125792459100002</c:v>
                </c:pt>
                <c:pt idx="16446">
                  <c:v>0.42930591259599998</c:v>
                </c:pt>
                <c:pt idx="16447">
                  <c:v>0.43039477589800001</c:v>
                </c:pt>
                <c:pt idx="16448">
                  <c:v>0.46944713869999999</c:v>
                </c:pt>
                <c:pt idx="16449">
                  <c:v>0.34171463193000001</c:v>
                </c:pt>
                <c:pt idx="16450">
                  <c:v>0.22474424552399999</c:v>
                </c:pt>
                <c:pt idx="16451">
                  <c:v>0.47390463917499998</c:v>
                </c:pt>
                <c:pt idx="16452">
                  <c:v>0.42722117202299997</c:v>
                </c:pt>
                <c:pt idx="16453">
                  <c:v>0.56754966887400005</c:v>
                </c:pt>
                <c:pt idx="16454">
                  <c:v>0.32805573147599998</c:v>
                </c:pt>
                <c:pt idx="16455">
                  <c:v>0.425531914894</c:v>
                </c:pt>
                <c:pt idx="16456">
                  <c:v>0.55912508544100004</c:v>
                </c:pt>
                <c:pt idx="16457">
                  <c:v>0.300437226733</c:v>
                </c:pt>
                <c:pt idx="16458">
                  <c:v>0.236996210816</c:v>
                </c:pt>
                <c:pt idx="16459">
                  <c:v>0.45708376421899999</c:v>
                </c:pt>
                <c:pt idx="16460">
                  <c:v>0.37701743059999998</c:v>
                </c:pt>
                <c:pt idx="16461">
                  <c:v>0.69219653179200002</c:v>
                </c:pt>
                <c:pt idx="16462">
                  <c:v>0.38678260869600001</c:v>
                </c:pt>
                <c:pt idx="16463">
                  <c:v>0.311355311355</c:v>
                </c:pt>
                <c:pt idx="16464">
                  <c:v>0.65400526513699997</c:v>
                </c:pt>
                <c:pt idx="16465">
                  <c:v>0.36626506024099997</c:v>
                </c:pt>
                <c:pt idx="16466">
                  <c:v>0.24904877205100001</c:v>
                </c:pt>
                <c:pt idx="16467">
                  <c:v>0.69525959367900003</c:v>
                </c:pt>
                <c:pt idx="16468">
                  <c:v>0.54198473282399995</c:v>
                </c:pt>
                <c:pt idx="16469">
                  <c:v>0.710770328103</c:v>
                </c:pt>
                <c:pt idx="16470">
                  <c:v>0.69064220183500002</c:v>
                </c:pt>
                <c:pt idx="16471">
                  <c:v>0.42641648270799998</c:v>
                </c:pt>
                <c:pt idx="16472">
                  <c:v>0.65445579429400003</c:v>
                </c:pt>
                <c:pt idx="16473">
                  <c:v>0.60861694424299995</c:v>
                </c:pt>
                <c:pt idx="16474">
                  <c:v>0.52715323417500004</c:v>
                </c:pt>
                <c:pt idx="16475">
                  <c:v>0.59135135135100003</c:v>
                </c:pt>
                <c:pt idx="16476">
                  <c:v>0.58963282937399997</c:v>
                </c:pt>
                <c:pt idx="16477">
                  <c:v>0.70384751147199998</c:v>
                </c:pt>
                <c:pt idx="16478">
                  <c:v>0.49623803009599998</c:v>
                </c:pt>
                <c:pt idx="16479">
                  <c:v>0.56387959866199999</c:v>
                </c:pt>
                <c:pt idx="16480">
                  <c:v>0.57580862533699995</c:v>
                </c:pt>
                <c:pt idx="16481">
                  <c:v>0.40140201158200001</c:v>
                </c:pt>
                <c:pt idx="16482">
                  <c:v>0.63683193818399997</c:v>
                </c:pt>
                <c:pt idx="16483">
                  <c:v>0.44534920137799999</c:v>
                </c:pt>
                <c:pt idx="16484">
                  <c:v>0.30748820754700001</c:v>
                </c:pt>
                <c:pt idx="16485">
                  <c:v>0.73627096349900001</c:v>
                </c:pt>
                <c:pt idx="16486">
                  <c:v>0.518392581144</c:v>
                </c:pt>
                <c:pt idx="16487">
                  <c:v>0.43411731368700002</c:v>
                </c:pt>
                <c:pt idx="16488">
                  <c:v>0.592033408288</c:v>
                </c:pt>
                <c:pt idx="16489">
                  <c:v>0.41644164416399998</c:v>
                </c:pt>
                <c:pt idx="16490">
                  <c:v>0.33877107123400002</c:v>
                </c:pt>
                <c:pt idx="16491">
                  <c:v>0.399758818209</c:v>
                </c:pt>
                <c:pt idx="16492">
                  <c:v>0.51056763284999995</c:v>
                </c:pt>
                <c:pt idx="16493">
                  <c:v>0.70553935860100003</c:v>
                </c:pt>
                <c:pt idx="16494">
                  <c:v>0.37991137370799999</c:v>
                </c:pt>
                <c:pt idx="16495">
                  <c:v>0.246256684492</c:v>
                </c:pt>
                <c:pt idx="16496">
                  <c:v>0.511981865285</c:v>
                </c:pt>
                <c:pt idx="16497">
                  <c:v>0.38711694809300001</c:v>
                </c:pt>
                <c:pt idx="16498">
                  <c:v>2.3291139240500001E-2</c:v>
                </c:pt>
                <c:pt idx="16499">
                  <c:v>0.50512058143399996</c:v>
                </c:pt>
                <c:pt idx="16500">
                  <c:v>0.172895863053</c:v>
                </c:pt>
                <c:pt idx="16501">
                  <c:v>4.9534825245199997E-2</c:v>
                </c:pt>
                <c:pt idx="16502">
                  <c:v>0.53700000000000003</c:v>
                </c:pt>
                <c:pt idx="16503">
                  <c:v>6.5573770491799993E-2</c:v>
                </c:pt>
                <c:pt idx="16504">
                  <c:v>0.38720426524500001</c:v>
                </c:pt>
                <c:pt idx="16505">
                  <c:v>0.235034656585</c:v>
                </c:pt>
                <c:pt idx="16506">
                  <c:v>3.9565338534400002E-2</c:v>
                </c:pt>
                <c:pt idx="16507">
                  <c:v>0.57819736373399999</c:v>
                </c:pt>
                <c:pt idx="16508">
                  <c:v>0.224047102572</c:v>
                </c:pt>
                <c:pt idx="16509">
                  <c:v>9.3185789167199995E-2</c:v>
                </c:pt>
                <c:pt idx="16510">
                  <c:v>0.53862973760900001</c:v>
                </c:pt>
                <c:pt idx="16511">
                  <c:v>8.3562901744700005E-2</c:v>
                </c:pt>
                <c:pt idx="16512">
                  <c:v>0.57369196757600005</c:v>
                </c:pt>
                <c:pt idx="16513">
                  <c:v>0.348054679285</c:v>
                </c:pt>
                <c:pt idx="16514">
                  <c:v>0.18873960332699999</c:v>
                </c:pt>
                <c:pt idx="16515">
                  <c:v>0.50939143501100004</c:v>
                </c:pt>
                <c:pt idx="16516">
                  <c:v>0.49676491732599998</c:v>
                </c:pt>
                <c:pt idx="16517">
                  <c:v>0.16083254493900001</c:v>
                </c:pt>
                <c:pt idx="16518">
                  <c:v>0.47334525939200001</c:v>
                </c:pt>
                <c:pt idx="16519">
                  <c:v>0.240372272144</c:v>
                </c:pt>
                <c:pt idx="16520">
                  <c:v>0.18163998693200001</c:v>
                </c:pt>
                <c:pt idx="16521">
                  <c:v>0.29200819672099998</c:v>
                </c:pt>
                <c:pt idx="16522">
                  <c:v>0.23134571521700001</c:v>
                </c:pt>
                <c:pt idx="16523">
                  <c:v>0.20860823122800001</c:v>
                </c:pt>
                <c:pt idx="16524">
                  <c:v>0.30117565698499998</c:v>
                </c:pt>
                <c:pt idx="16525">
                  <c:v>0.32103200522499997</c:v>
                </c:pt>
                <c:pt idx="16526">
                  <c:v>0.16199180586199999</c:v>
                </c:pt>
                <c:pt idx="16527">
                  <c:v>0.34489866025400001</c:v>
                </c:pt>
                <c:pt idx="16528">
                  <c:v>0.22713414634099999</c:v>
                </c:pt>
                <c:pt idx="16529">
                  <c:v>0.20382952439800001</c:v>
                </c:pt>
                <c:pt idx="16530">
                  <c:v>0.40882044102199999</c:v>
                </c:pt>
                <c:pt idx="16531">
                  <c:v>6.29167874746E-2</c:v>
                </c:pt>
                <c:pt idx="16532">
                  <c:v>0.17092700954699999</c:v>
                </c:pt>
                <c:pt idx="16533">
                  <c:v>0.50313152400799999</c:v>
                </c:pt>
                <c:pt idx="16534">
                  <c:v>6.2816901408500006E-2</c:v>
                </c:pt>
                <c:pt idx="16535">
                  <c:v>0.16671619613700001</c:v>
                </c:pt>
                <c:pt idx="16536">
                  <c:v>0.28288068355200002</c:v>
                </c:pt>
                <c:pt idx="16537">
                  <c:v>6.5364795226500003E-2</c:v>
                </c:pt>
                <c:pt idx="16538">
                  <c:v>0.15466897947399999</c:v>
                </c:pt>
                <c:pt idx="16539">
                  <c:v>2.2874058127E-2</c:v>
                </c:pt>
                <c:pt idx="16540">
                  <c:v>5.8098109070999999E-2</c:v>
                </c:pt>
                <c:pt idx="16541">
                  <c:v>0.19805825242700001</c:v>
                </c:pt>
                <c:pt idx="16542">
                  <c:v>9.9515182444499996E-3</c:v>
                </c:pt>
                <c:pt idx="16543">
                  <c:v>3.2150205761300003E-2</c:v>
                </c:pt>
                <c:pt idx="16544">
                  <c:v>0.24680488497600001</c:v>
                </c:pt>
                <c:pt idx="16545">
                  <c:v>5.3935185185199998E-2</c:v>
                </c:pt>
                <c:pt idx="16546">
                  <c:v>7.1890726096299998E-4</c:v>
                </c:pt>
                <c:pt idx="16547">
                  <c:v>3.7337662337700001E-2</c:v>
                </c:pt>
                <c:pt idx="16548">
                  <c:v>2.4677634504200002E-2</c:v>
                </c:pt>
                <c:pt idx="16549">
                  <c:v>0.14873970551499999</c:v>
                </c:pt>
                <c:pt idx="16550">
                  <c:v>0.116247450714</c:v>
                </c:pt>
                <c:pt idx="16551">
                  <c:v>1.7921911670600001E-2</c:v>
                </c:pt>
                <c:pt idx="16552">
                  <c:v>5.4866850321399999E-2</c:v>
                </c:pt>
                <c:pt idx="16553">
                  <c:v>5.4110301768999997E-3</c:v>
                </c:pt>
                <c:pt idx="16554">
                  <c:v>0.30860675225899997</c:v>
                </c:pt>
                <c:pt idx="16555">
                  <c:v>3.8320775026899997E-2</c:v>
                </c:pt>
                <c:pt idx="16556">
                  <c:v>4.2074567798399999E-2</c:v>
                </c:pt>
                <c:pt idx="16557">
                  <c:v>1.8952062430299999E-2</c:v>
                </c:pt>
                <c:pt idx="16558">
                  <c:v>0.18282828282800001</c:v>
                </c:pt>
                <c:pt idx="16559">
                  <c:v>0</c:v>
                </c:pt>
                <c:pt idx="16560">
                  <c:v>0.143363249882</c:v>
                </c:pt>
                <c:pt idx="16561">
                  <c:v>6.13036103707E-2</c:v>
                </c:pt>
                <c:pt idx="16562">
                  <c:v>1.30147215703E-2</c:v>
                </c:pt>
                <c:pt idx="16563">
                  <c:v>0.12776304155599999</c:v>
                </c:pt>
                <c:pt idx="16564">
                  <c:v>7.8407123423199998E-2</c:v>
                </c:pt>
                <c:pt idx="16565">
                  <c:v>2.7027027027000002E-2</c:v>
                </c:pt>
                <c:pt idx="16566">
                  <c:v>0.16393442623000001</c:v>
                </c:pt>
                <c:pt idx="16567">
                  <c:v>5.43792107796E-2</c:v>
                </c:pt>
                <c:pt idx="16568">
                  <c:v>0.27206068268</c:v>
                </c:pt>
                <c:pt idx="16569">
                  <c:v>7.1840587309900006E-2</c:v>
                </c:pt>
                <c:pt idx="16570">
                  <c:v>2.9914529914499999E-2</c:v>
                </c:pt>
                <c:pt idx="16571">
                  <c:v>0.24155633612499999</c:v>
                </c:pt>
                <c:pt idx="16572">
                  <c:v>9.6164383561599995E-2</c:v>
                </c:pt>
                <c:pt idx="16573">
                  <c:v>7.4036511156199997E-2</c:v>
                </c:pt>
                <c:pt idx="16574">
                  <c:v>0.18037885213499999</c:v>
                </c:pt>
                <c:pt idx="16575">
                  <c:v>6.5552699228799999E-2</c:v>
                </c:pt>
                <c:pt idx="16576">
                  <c:v>5.7893456579899999E-2</c:v>
                </c:pt>
                <c:pt idx="16577">
                  <c:v>7.6825235309100001E-2</c:v>
                </c:pt>
                <c:pt idx="16578">
                  <c:v>3.7392138063300003E-2</c:v>
                </c:pt>
                <c:pt idx="16579">
                  <c:v>6.8337129840500004E-4</c:v>
                </c:pt>
                <c:pt idx="16580">
                  <c:v>2.8763183125600001E-3</c:v>
                </c:pt>
                <c:pt idx="16581">
                  <c:v>0.123149062192</c:v>
                </c:pt>
                <c:pt idx="16582">
                  <c:v>4.3548017419200004E-3</c:v>
                </c:pt>
                <c:pt idx="16583">
                  <c:v>1.1675991243E-2</c:v>
                </c:pt>
                <c:pt idx="16584">
                  <c:v>4.9315714959900003E-2</c:v>
                </c:pt>
                <c:pt idx="16585">
                  <c:v>0.119600431965</c:v>
                </c:pt>
                <c:pt idx="16586">
                  <c:v>2.1271271271300001E-2</c:v>
                </c:pt>
                <c:pt idx="16587">
                  <c:v>0.223667431778</c:v>
                </c:pt>
                <c:pt idx="16588">
                  <c:v>2.8022833419800001E-2</c:v>
                </c:pt>
                <c:pt idx="16589">
                  <c:v>8.8036661842699995E-2</c:v>
                </c:pt>
                <c:pt idx="16590">
                  <c:v>0.197323600973</c:v>
                </c:pt>
                <c:pt idx="16591">
                  <c:v>2.3279098873599999E-2</c:v>
                </c:pt>
                <c:pt idx="16592">
                  <c:v>6.5289074521899998E-2</c:v>
                </c:pt>
                <c:pt idx="16593">
                  <c:v>0.12802595457900001</c:v>
                </c:pt>
                <c:pt idx="16594">
                  <c:v>5.1711026616000001E-2</c:v>
                </c:pt>
                <c:pt idx="16595">
                  <c:v>0.313293599378</c:v>
                </c:pt>
                <c:pt idx="16596">
                  <c:v>0.15084388185700001</c:v>
                </c:pt>
                <c:pt idx="16597">
                  <c:v>1.96131112305E-2</c:v>
                </c:pt>
                <c:pt idx="16598">
                  <c:v>0.47721032399800001</c:v>
                </c:pt>
                <c:pt idx="16599">
                  <c:v>0.10524838619100001</c:v>
                </c:pt>
                <c:pt idx="16600">
                  <c:v>0.12413025327</c:v>
                </c:pt>
                <c:pt idx="16601">
                  <c:v>0.13988269794700001</c:v>
                </c:pt>
                <c:pt idx="16602">
                  <c:v>5.8293438468000003E-2</c:v>
                </c:pt>
                <c:pt idx="16603">
                  <c:v>0.17292147805999999</c:v>
                </c:pt>
                <c:pt idx="16604">
                  <c:v>0.137390780356</c:v>
                </c:pt>
                <c:pt idx="16605">
                  <c:v>8.9507106138500006E-2</c:v>
                </c:pt>
                <c:pt idx="16606">
                  <c:v>0.111145703611</c:v>
                </c:pt>
                <c:pt idx="16607">
                  <c:v>7.4097732353900006E-2</c:v>
                </c:pt>
                <c:pt idx="16608">
                  <c:v>4.0880503144700001E-2</c:v>
                </c:pt>
                <c:pt idx="16609">
                  <c:v>2.3478529502600001E-2</c:v>
                </c:pt>
                <c:pt idx="16610">
                  <c:v>7.4264202601000001E-2</c:v>
                </c:pt>
                <c:pt idx="16611">
                  <c:v>0</c:v>
                </c:pt>
                <c:pt idx="16612">
                  <c:v>0.35737824972499999</c:v>
                </c:pt>
                <c:pt idx="16613">
                  <c:v>6.8940493468800004E-2</c:v>
                </c:pt>
                <c:pt idx="16614">
                  <c:v>0</c:v>
                </c:pt>
                <c:pt idx="16615">
                  <c:v>0.247254827717</c:v>
                </c:pt>
                <c:pt idx="16616">
                  <c:v>3.8909090909099997E-2</c:v>
                </c:pt>
                <c:pt idx="16617">
                  <c:v>1.6236162361599998E-2</c:v>
                </c:pt>
                <c:pt idx="16618">
                  <c:v>0.16310975609799999</c:v>
                </c:pt>
                <c:pt idx="16619">
                  <c:v>5.9871163319399998E-2</c:v>
                </c:pt>
                <c:pt idx="16620">
                  <c:v>0.13050193050200001</c:v>
                </c:pt>
                <c:pt idx="16621">
                  <c:v>5.8761061946899999E-2</c:v>
                </c:pt>
                <c:pt idx="16622">
                  <c:v>0</c:v>
                </c:pt>
                <c:pt idx="16623">
                  <c:v>0.117164179104</c:v>
                </c:pt>
                <c:pt idx="16624">
                  <c:v>9.1172214182299996E-2</c:v>
                </c:pt>
                <c:pt idx="16625">
                  <c:v>0</c:v>
                </c:pt>
                <c:pt idx="16626">
                  <c:v>9.1687477702500006E-2</c:v>
                </c:pt>
                <c:pt idx="16627">
                  <c:v>1.4035087719300001E-3</c:v>
                </c:pt>
                <c:pt idx="16628">
                  <c:v>0.10662020905900001</c:v>
                </c:pt>
                <c:pt idx="16629">
                  <c:v>0.100726895119</c:v>
                </c:pt>
                <c:pt idx="16630">
                  <c:v>0</c:v>
                </c:pt>
                <c:pt idx="16631">
                  <c:v>6.3844315466000001E-2</c:v>
                </c:pt>
                <c:pt idx="16632">
                  <c:v>4.26703372333E-2</c:v>
                </c:pt>
                <c:pt idx="16633">
                  <c:v>0</c:v>
                </c:pt>
                <c:pt idx="16634">
                  <c:v>2.7872406317700001E-2</c:v>
                </c:pt>
                <c:pt idx="16635">
                  <c:v>0</c:v>
                </c:pt>
                <c:pt idx="16636">
                  <c:v>0</c:v>
                </c:pt>
                <c:pt idx="16637">
                  <c:v>3.2149418248600001E-2</c:v>
                </c:pt>
                <c:pt idx="16638">
                  <c:v>0</c:v>
                </c:pt>
                <c:pt idx="16639">
                  <c:v>0.104864181933</c:v>
                </c:pt>
                <c:pt idx="16640">
                  <c:v>5.4813292223399998E-3</c:v>
                </c:pt>
                <c:pt idx="16641">
                  <c:v>0</c:v>
                </c:pt>
                <c:pt idx="16642">
                  <c:v>6.9431354068499998E-2</c:v>
                </c:pt>
                <c:pt idx="16643">
                  <c:v>0</c:v>
                </c:pt>
                <c:pt idx="16644">
                  <c:v>1.9211983067400001E-2</c:v>
                </c:pt>
                <c:pt idx="16645">
                  <c:v>3.6345776031399997E-2</c:v>
                </c:pt>
                <c:pt idx="16646">
                  <c:v>1.24466571835E-2</c:v>
                </c:pt>
                <c:pt idx="16647">
                  <c:v>0.31972789115599998</c:v>
                </c:pt>
                <c:pt idx="16648">
                  <c:v>4.6611829220500001E-2</c:v>
                </c:pt>
                <c:pt idx="16649">
                  <c:v>2.0878329733600001E-2</c:v>
                </c:pt>
                <c:pt idx="16650">
                  <c:v>0.234619793657</c:v>
                </c:pt>
                <c:pt idx="16651">
                  <c:v>2.4590163934399998E-3</c:v>
                </c:pt>
                <c:pt idx="16652">
                  <c:v>0.23441582680100001</c:v>
                </c:pt>
                <c:pt idx="16653">
                  <c:v>0.167340339531</c:v>
                </c:pt>
                <c:pt idx="16654">
                  <c:v>6.3665855636700006E-2</c:v>
                </c:pt>
                <c:pt idx="16655">
                  <c:v>0.18873602751499999</c:v>
                </c:pt>
                <c:pt idx="16656">
                  <c:v>1.303214596E-2</c:v>
                </c:pt>
                <c:pt idx="16657">
                  <c:v>0.20928233777399999</c:v>
                </c:pt>
                <c:pt idx="16658">
                  <c:v>0.15840707964600001</c:v>
                </c:pt>
                <c:pt idx="16659">
                  <c:v>7.3138876795800001E-2</c:v>
                </c:pt>
                <c:pt idx="16660">
                  <c:v>0.348355114917</c:v>
                </c:pt>
                <c:pt idx="16661">
                  <c:v>5.0569476081999999E-2</c:v>
                </c:pt>
                <c:pt idx="16662">
                  <c:v>0.190497335702</c:v>
                </c:pt>
                <c:pt idx="16663">
                  <c:v>0.308372093023</c:v>
                </c:pt>
                <c:pt idx="16664">
                  <c:v>2.4531668153400001E-2</c:v>
                </c:pt>
                <c:pt idx="16665">
                  <c:v>0.367137981472</c:v>
                </c:pt>
                <c:pt idx="16666">
                  <c:v>5.7218309859199998E-2</c:v>
                </c:pt>
                <c:pt idx="16667">
                  <c:v>0.16905071521500001</c:v>
                </c:pt>
                <c:pt idx="16668">
                  <c:v>0.150497512438</c:v>
                </c:pt>
                <c:pt idx="16669">
                  <c:v>0.29668615984399999</c:v>
                </c:pt>
                <c:pt idx="16670">
                  <c:v>0.21310295176399999</c:v>
                </c:pt>
                <c:pt idx="16671">
                  <c:v>0.19355909694599999</c:v>
                </c:pt>
                <c:pt idx="16672">
                  <c:v>0.21934106162299999</c:v>
                </c:pt>
                <c:pt idx="16673">
                  <c:v>0</c:v>
                </c:pt>
                <c:pt idx="16674">
                  <c:v>4.6569388388699997E-3</c:v>
                </c:pt>
                <c:pt idx="16675">
                  <c:v>8.1810008990100005E-2</c:v>
                </c:pt>
                <c:pt idx="16676">
                  <c:v>0</c:v>
                </c:pt>
                <c:pt idx="16677">
                  <c:v>5.9749344214499997E-2</c:v>
                </c:pt>
                <c:pt idx="16678">
                  <c:v>3.2371189641200002E-3</c:v>
                </c:pt>
                <c:pt idx="16679">
                  <c:v>2.35200845666E-2</c:v>
                </c:pt>
                <c:pt idx="16680">
                  <c:v>5.82397492818E-2</c:v>
                </c:pt>
                <c:pt idx="16681">
                  <c:v>1.6405855628499999E-2</c:v>
                </c:pt>
                <c:pt idx="16682">
                  <c:v>0.14390756302499999</c:v>
                </c:pt>
                <c:pt idx="16683">
                  <c:v>0.102836004932</c:v>
                </c:pt>
                <c:pt idx="16684">
                  <c:v>1.50187734668E-3</c:v>
                </c:pt>
                <c:pt idx="16685">
                  <c:v>5.1061678463100002E-2</c:v>
                </c:pt>
                <c:pt idx="16686">
                  <c:v>0.28110599078300003</c:v>
                </c:pt>
                <c:pt idx="16687">
                  <c:v>0</c:v>
                </c:pt>
                <c:pt idx="16688">
                  <c:v>3.8221528861199998E-2</c:v>
                </c:pt>
                <c:pt idx="16689">
                  <c:v>0.56870118599899999</c:v>
                </c:pt>
                <c:pt idx="16690">
                  <c:v>9.8873935731900002E-3</c:v>
                </c:pt>
                <c:pt idx="16691">
                  <c:v>7.9242262539999997E-2</c:v>
                </c:pt>
                <c:pt idx="16692">
                  <c:v>1.5651201788700001E-2</c:v>
                </c:pt>
                <c:pt idx="16693">
                  <c:v>1.09243697479E-2</c:v>
                </c:pt>
                <c:pt idx="16694">
                  <c:v>0.149232914923</c:v>
                </c:pt>
                <c:pt idx="16695">
                  <c:v>5.8302372106300002E-2</c:v>
                </c:pt>
                <c:pt idx="16696">
                  <c:v>9.3811811246099996E-2</c:v>
                </c:pt>
                <c:pt idx="16697">
                  <c:v>0.39566636984300002</c:v>
                </c:pt>
                <c:pt idx="16698">
                  <c:v>0</c:v>
                </c:pt>
                <c:pt idx="16699">
                  <c:v>0.14917787742899999</c:v>
                </c:pt>
                <c:pt idx="16700">
                  <c:v>3.8067349926799998E-3</c:v>
                </c:pt>
                <c:pt idx="16701">
                  <c:v>2.7693159789500001E-4</c:v>
                </c:pt>
                <c:pt idx="16702">
                  <c:v>0.182082606166</c:v>
                </c:pt>
                <c:pt idx="16703">
                  <c:v>6.4344746162899993E-2</c:v>
                </c:pt>
                <c:pt idx="16704">
                  <c:v>7.3226544622399997E-2</c:v>
                </c:pt>
                <c:pt idx="16705">
                  <c:v>0.303641287993</c:v>
                </c:pt>
                <c:pt idx="16706">
                  <c:v>3.05055200465E-2</c:v>
                </c:pt>
                <c:pt idx="16707">
                  <c:v>0.160808435852</c:v>
                </c:pt>
                <c:pt idx="16708">
                  <c:v>1.6072863648499999E-3</c:v>
                </c:pt>
                <c:pt idx="16709">
                  <c:v>0.56746650046699998</c:v>
                </c:pt>
                <c:pt idx="16710">
                  <c:v>0.24474299065399999</c:v>
                </c:pt>
                <c:pt idx="16711">
                  <c:v>0.27278231910400003</c:v>
                </c:pt>
                <c:pt idx="16712">
                  <c:v>6.1480887463299999E-3</c:v>
                </c:pt>
                <c:pt idx="16713">
                  <c:v>5.3892215568899997E-2</c:v>
                </c:pt>
                <c:pt idx="16714">
                  <c:v>0.39562389118899999</c:v>
                </c:pt>
                <c:pt idx="16715">
                  <c:v>3.5759254595799997E-2</c:v>
                </c:pt>
                <c:pt idx="16716">
                  <c:v>6.3896987366399996E-2</c:v>
                </c:pt>
                <c:pt idx="16717">
                  <c:v>0.53123302552999996</c:v>
                </c:pt>
                <c:pt idx="16718">
                  <c:v>0.21123805082800001</c:v>
                </c:pt>
                <c:pt idx="16719">
                  <c:v>0.33128047215799999</c:v>
                </c:pt>
                <c:pt idx="16720">
                  <c:v>4.5889517181399997E-2</c:v>
                </c:pt>
                <c:pt idx="16721">
                  <c:v>0.22259583053099999</c:v>
                </c:pt>
                <c:pt idx="16722">
                  <c:v>0.46283032847599997</c:v>
                </c:pt>
                <c:pt idx="16723">
                  <c:v>1.6701030927799999E-2</c:v>
                </c:pt>
                <c:pt idx="16724">
                  <c:v>0.23938223938200001</c:v>
                </c:pt>
                <c:pt idx="16725">
                  <c:v>0.49111389236500003</c:v>
                </c:pt>
                <c:pt idx="16726">
                  <c:v>8.3420229405599997E-2</c:v>
                </c:pt>
                <c:pt idx="16727">
                  <c:v>0.14291863968999999</c:v>
                </c:pt>
                <c:pt idx="16728">
                  <c:v>9.0170940170899994E-2</c:v>
                </c:pt>
                <c:pt idx="16729">
                  <c:v>0.167105841019</c:v>
                </c:pt>
                <c:pt idx="16730">
                  <c:v>0.28741841098400001</c:v>
                </c:pt>
                <c:pt idx="16731">
                  <c:v>0.25762090304800001</c:v>
                </c:pt>
                <c:pt idx="16732">
                  <c:v>0.31032863849800002</c:v>
                </c:pt>
                <c:pt idx="16733">
                  <c:v>0.20242261103600001</c:v>
                </c:pt>
                <c:pt idx="16734">
                  <c:v>0.21249999999999999</c:v>
                </c:pt>
                <c:pt idx="16735">
                  <c:v>0.32505854800900003</c:v>
                </c:pt>
                <c:pt idx="16736">
                  <c:v>0.59830866807600003</c:v>
                </c:pt>
                <c:pt idx="16737">
                  <c:v>4.6600296547299998E-3</c:v>
                </c:pt>
                <c:pt idx="16738">
                  <c:v>0.30574003795100002</c:v>
                </c:pt>
                <c:pt idx="16739">
                  <c:v>0.36689549961899998</c:v>
                </c:pt>
                <c:pt idx="16740">
                  <c:v>0.149451817657</c:v>
                </c:pt>
                <c:pt idx="16741">
                  <c:v>0.116290361738</c:v>
                </c:pt>
                <c:pt idx="16742">
                  <c:v>0.44462322338400001</c:v>
                </c:pt>
                <c:pt idx="16743">
                  <c:v>0.542270861833</c:v>
                </c:pt>
                <c:pt idx="16744">
                  <c:v>0.26896733403599998</c:v>
                </c:pt>
                <c:pt idx="16745">
                  <c:v>1.2456402590899999E-2</c:v>
                </c:pt>
                <c:pt idx="16746">
                  <c:v>0.245119910764</c:v>
                </c:pt>
                <c:pt idx="16747">
                  <c:v>0.495382031906</c:v>
                </c:pt>
                <c:pt idx="16748">
                  <c:v>3.3560434014600002E-2</c:v>
                </c:pt>
                <c:pt idx="16749">
                  <c:v>0.31273062730599999</c:v>
                </c:pt>
                <c:pt idx="16750">
                  <c:v>0.70077648363800005</c:v>
                </c:pt>
                <c:pt idx="16751">
                  <c:v>6.21045230841E-2</c:v>
                </c:pt>
                <c:pt idx="16752">
                  <c:v>0.67055630936199995</c:v>
                </c:pt>
                <c:pt idx="16753">
                  <c:v>0</c:v>
                </c:pt>
                <c:pt idx="16754">
                  <c:v>0.66917502787100003</c:v>
                </c:pt>
                <c:pt idx="16755">
                  <c:v>0.40473129339199998</c:v>
                </c:pt>
                <c:pt idx="16756">
                  <c:v>1.11745716414E-2</c:v>
                </c:pt>
                <c:pt idx="16757">
                  <c:v>0.228207639569</c:v>
                </c:pt>
                <c:pt idx="16758">
                  <c:v>0.67719091177299995</c:v>
                </c:pt>
                <c:pt idx="16759">
                  <c:v>6.5330771342300004E-2</c:v>
                </c:pt>
                <c:pt idx="16760">
                  <c:v>0.56957440386400005</c:v>
                </c:pt>
                <c:pt idx="16761">
                  <c:v>0.74924369747899999</c:v>
                </c:pt>
                <c:pt idx="16762">
                  <c:v>0.25167597765400002</c:v>
                </c:pt>
                <c:pt idx="16763">
                  <c:v>0.61892978657599995</c:v>
                </c:pt>
                <c:pt idx="16764">
                  <c:v>0.190005491488</c:v>
                </c:pt>
                <c:pt idx="16765">
                  <c:v>0.294530154278</c:v>
                </c:pt>
                <c:pt idx="16766">
                  <c:v>0.58765288293499995</c:v>
                </c:pt>
                <c:pt idx="16767">
                  <c:v>8.3264177040100001E-2</c:v>
                </c:pt>
                <c:pt idx="16768">
                  <c:v>0.25793421811900002</c:v>
                </c:pt>
                <c:pt idx="16769">
                  <c:v>0.721527320606</c:v>
                </c:pt>
                <c:pt idx="16770">
                  <c:v>0.27574546572399999</c:v>
                </c:pt>
                <c:pt idx="16771">
                  <c:v>0.42477876106200002</c:v>
                </c:pt>
                <c:pt idx="16772">
                  <c:v>0.16834907196400001</c:v>
                </c:pt>
                <c:pt idx="16773">
                  <c:v>0.18466898954700001</c:v>
                </c:pt>
                <c:pt idx="16774">
                  <c:v>0.57891224557900001</c:v>
                </c:pt>
                <c:pt idx="16775">
                  <c:v>0.581742450538</c:v>
                </c:pt>
                <c:pt idx="16776">
                  <c:v>0.321183800623</c:v>
                </c:pt>
                <c:pt idx="16777">
                  <c:v>0.77566137566100002</c:v>
                </c:pt>
                <c:pt idx="16778">
                  <c:v>0.57257476294700005</c:v>
                </c:pt>
                <c:pt idx="16779">
                  <c:v>0.15900503778299999</c:v>
                </c:pt>
                <c:pt idx="16780">
                  <c:v>8.2781456953600003E-4</c:v>
                </c:pt>
                <c:pt idx="16781">
                  <c:v>0.16634050880599999</c:v>
                </c:pt>
                <c:pt idx="16782">
                  <c:v>0.61554695743900001</c:v>
                </c:pt>
                <c:pt idx="16783">
                  <c:v>0.131913635019</c:v>
                </c:pt>
                <c:pt idx="16784">
                  <c:v>5.6292366637199998E-2</c:v>
                </c:pt>
                <c:pt idx="16785">
                  <c:v>0.49020259050100001</c:v>
                </c:pt>
                <c:pt idx="16786">
                  <c:v>0.52322899505800002</c:v>
                </c:pt>
                <c:pt idx="16787">
                  <c:v>0.138076490439</c:v>
                </c:pt>
                <c:pt idx="16788">
                  <c:v>0.17772861356899999</c:v>
                </c:pt>
                <c:pt idx="16789">
                  <c:v>0.61765671152000001</c:v>
                </c:pt>
                <c:pt idx="16790">
                  <c:v>0.17736060521200001</c:v>
                </c:pt>
                <c:pt idx="16791">
                  <c:v>1.7064846416399999E-2</c:v>
                </c:pt>
                <c:pt idx="16792">
                  <c:v>8.3333333333299994E-2</c:v>
                </c:pt>
                <c:pt idx="16793">
                  <c:v>0.73422957600799998</c:v>
                </c:pt>
                <c:pt idx="16794">
                  <c:v>0.143810848401</c:v>
                </c:pt>
                <c:pt idx="16795">
                  <c:v>2.29499742135E-2</c:v>
                </c:pt>
                <c:pt idx="16796">
                  <c:v>0.117014122394</c:v>
                </c:pt>
                <c:pt idx="16797">
                  <c:v>0.26344549899300002</c:v>
                </c:pt>
                <c:pt idx="16798">
                  <c:v>9.4560878243499999E-2</c:v>
                </c:pt>
                <c:pt idx="16799">
                  <c:v>5.9815950920199999E-2</c:v>
                </c:pt>
                <c:pt idx="16800">
                  <c:v>8.8994207477600007E-2</c:v>
                </c:pt>
                <c:pt idx="16801">
                  <c:v>0.40061728395099999</c:v>
                </c:pt>
                <c:pt idx="16802">
                  <c:v>0.18715697036199999</c:v>
                </c:pt>
                <c:pt idx="16803">
                  <c:v>9.8959593515600006E-2</c:v>
                </c:pt>
                <c:pt idx="16804">
                  <c:v>0.116550852811</c:v>
                </c:pt>
                <c:pt idx="16805">
                  <c:v>0.44048706240500002</c:v>
                </c:pt>
                <c:pt idx="16806">
                  <c:v>0.14597441685500001</c:v>
                </c:pt>
                <c:pt idx="16807">
                  <c:v>2.18181818182E-2</c:v>
                </c:pt>
                <c:pt idx="16808">
                  <c:v>0.20340335017300001</c:v>
                </c:pt>
                <c:pt idx="16809">
                  <c:v>0.54066130473600005</c:v>
                </c:pt>
                <c:pt idx="16810">
                  <c:v>0.11925925925899999</c:v>
                </c:pt>
                <c:pt idx="16811">
                  <c:v>8.5798148566299994E-3</c:v>
                </c:pt>
                <c:pt idx="16812">
                  <c:v>9.5808383233499994E-2</c:v>
                </c:pt>
                <c:pt idx="16813">
                  <c:v>0.40496575342500002</c:v>
                </c:pt>
                <c:pt idx="16814">
                  <c:v>0.16713091922000001</c:v>
                </c:pt>
                <c:pt idx="16815">
                  <c:v>0.11493073371</c:v>
                </c:pt>
                <c:pt idx="16816">
                  <c:v>0.63223787167400003</c:v>
                </c:pt>
                <c:pt idx="16817">
                  <c:v>0.131993896236</c:v>
                </c:pt>
                <c:pt idx="16818">
                  <c:v>3.2533456391300002E-2</c:v>
                </c:pt>
                <c:pt idx="16819">
                  <c:v>6.1401273885400003E-2</c:v>
                </c:pt>
                <c:pt idx="16820">
                  <c:v>0.124505928854</c:v>
                </c:pt>
                <c:pt idx="16821">
                  <c:v>0.103392193309</c:v>
                </c:pt>
                <c:pt idx="16822">
                  <c:v>0.17116889674300001</c:v>
                </c:pt>
                <c:pt idx="16823">
                  <c:v>0.169080853305</c:v>
                </c:pt>
                <c:pt idx="16824">
                  <c:v>0.44079885877300001</c:v>
                </c:pt>
                <c:pt idx="16825">
                  <c:v>4.7892297506100003E-2</c:v>
                </c:pt>
                <c:pt idx="16826">
                  <c:v>8.6280411336800006E-2</c:v>
                </c:pt>
                <c:pt idx="16827">
                  <c:v>0.141352987628</c:v>
                </c:pt>
                <c:pt idx="16828">
                  <c:v>0.16626422904400001</c:v>
                </c:pt>
                <c:pt idx="16829">
                  <c:v>2.66811279826E-2</c:v>
                </c:pt>
                <c:pt idx="16830">
                  <c:v>0.222034375881</c:v>
                </c:pt>
                <c:pt idx="16831">
                  <c:v>0.50785938839699996</c:v>
                </c:pt>
                <c:pt idx="16832">
                  <c:v>0.137292618418</c:v>
                </c:pt>
                <c:pt idx="16833">
                  <c:v>0.123987034036</c:v>
                </c:pt>
                <c:pt idx="16834">
                  <c:v>0</c:v>
                </c:pt>
                <c:pt idx="16835">
                  <c:v>0.28950437317799999</c:v>
                </c:pt>
                <c:pt idx="16836">
                  <c:v>4.6470999301200001E-2</c:v>
                </c:pt>
                <c:pt idx="16837">
                  <c:v>2.8517110266199999E-3</c:v>
                </c:pt>
                <c:pt idx="16838">
                  <c:v>0.156633547633</c:v>
                </c:pt>
                <c:pt idx="16839">
                  <c:v>0.38492431263499999</c:v>
                </c:pt>
                <c:pt idx="16840">
                  <c:v>2.99819074696E-2</c:v>
                </c:pt>
                <c:pt idx="16841">
                  <c:v>0.140208574739</c:v>
                </c:pt>
                <c:pt idx="16842">
                  <c:v>0.28562765312299998</c:v>
                </c:pt>
                <c:pt idx="16843">
                  <c:v>0.11914744933599999</c:v>
                </c:pt>
                <c:pt idx="16844">
                  <c:v>1.97243988111E-2</c:v>
                </c:pt>
                <c:pt idx="16845">
                  <c:v>1.0893854748599999E-2</c:v>
                </c:pt>
                <c:pt idx="16846">
                  <c:v>0.49411368987600002</c:v>
                </c:pt>
                <c:pt idx="16847">
                  <c:v>0.56904761904800005</c:v>
                </c:pt>
                <c:pt idx="16848">
                  <c:v>6.4059131505999997E-2</c:v>
                </c:pt>
                <c:pt idx="16849">
                  <c:v>0.34938917975599998</c:v>
                </c:pt>
                <c:pt idx="16850">
                  <c:v>0.24472008045599999</c:v>
                </c:pt>
                <c:pt idx="16851">
                  <c:v>7.9020150138299994E-2</c:v>
                </c:pt>
                <c:pt idx="16852">
                  <c:v>7.2314049586800003E-2</c:v>
                </c:pt>
                <c:pt idx="16853">
                  <c:v>0.38901987201100002</c:v>
                </c:pt>
                <c:pt idx="16854">
                  <c:v>0.24017038007899999</c:v>
                </c:pt>
                <c:pt idx="16855">
                  <c:v>0.27590551181099998</c:v>
                </c:pt>
                <c:pt idx="16856">
                  <c:v>0.21238938053100001</c:v>
                </c:pt>
                <c:pt idx="16857">
                  <c:v>0.51025991792100001</c:v>
                </c:pt>
                <c:pt idx="16858">
                  <c:v>0.17053032708800001</c:v>
                </c:pt>
                <c:pt idx="16859">
                  <c:v>0.35292288557200002</c:v>
                </c:pt>
                <c:pt idx="16860">
                  <c:v>0.15378517637700001</c:v>
                </c:pt>
                <c:pt idx="16861">
                  <c:v>6.69344042838E-3</c:v>
                </c:pt>
                <c:pt idx="16862">
                  <c:v>0.113781123335</c:v>
                </c:pt>
                <c:pt idx="16863">
                  <c:v>0.10287020574</c:v>
                </c:pt>
                <c:pt idx="16864">
                  <c:v>0.207255343082</c:v>
                </c:pt>
                <c:pt idx="16865">
                  <c:v>0.27009850651400003</c:v>
                </c:pt>
                <c:pt idx="16866">
                  <c:v>0.22475322703100001</c:v>
                </c:pt>
                <c:pt idx="16867">
                  <c:v>0.20711237553299999</c:v>
                </c:pt>
                <c:pt idx="16868">
                  <c:v>0.18526785714300001</c:v>
                </c:pt>
                <c:pt idx="16869">
                  <c:v>4.1071875782599999E-2</c:v>
                </c:pt>
                <c:pt idx="16870">
                  <c:v>0.21286031042100001</c:v>
                </c:pt>
                <c:pt idx="16871">
                  <c:v>0.26784755770300001</c:v>
                </c:pt>
                <c:pt idx="16872">
                  <c:v>4.4701551406800002E-2</c:v>
                </c:pt>
                <c:pt idx="16873">
                  <c:v>0.102889150943</c:v>
                </c:pt>
                <c:pt idx="16874">
                  <c:v>0.128672745694</c:v>
                </c:pt>
                <c:pt idx="16875">
                  <c:v>4.6579717860000001E-2</c:v>
                </c:pt>
                <c:pt idx="16876">
                  <c:v>0.22619424232800001</c:v>
                </c:pt>
                <c:pt idx="16877">
                  <c:v>0.38433515482699998</c:v>
                </c:pt>
                <c:pt idx="16878">
                  <c:v>7.7523703290600002E-2</c:v>
                </c:pt>
                <c:pt idx="16879">
                  <c:v>0.18972546887700001</c:v>
                </c:pt>
                <c:pt idx="16880">
                  <c:v>6.7567567567600004E-2</c:v>
                </c:pt>
                <c:pt idx="16881">
                  <c:v>0.107269056032</c:v>
                </c:pt>
                <c:pt idx="16882">
                  <c:v>1.5341701534199999E-2</c:v>
                </c:pt>
                <c:pt idx="16883">
                  <c:v>0.11641221374000001</c:v>
                </c:pt>
                <c:pt idx="16884">
                  <c:v>1.14324142569E-2</c:v>
                </c:pt>
                <c:pt idx="16885">
                  <c:v>0.34640943194000001</c:v>
                </c:pt>
                <c:pt idx="16886">
                  <c:v>1.3164310092600001E-2</c:v>
                </c:pt>
                <c:pt idx="16887">
                  <c:v>0</c:v>
                </c:pt>
                <c:pt idx="16888">
                  <c:v>0</c:v>
                </c:pt>
                <c:pt idx="16889">
                  <c:v>9.8667982239800003E-4</c:v>
                </c:pt>
                <c:pt idx="16890">
                  <c:v>0</c:v>
                </c:pt>
                <c:pt idx="16891">
                  <c:v>6.0805675196399997E-3</c:v>
                </c:pt>
                <c:pt idx="16892">
                  <c:v>4.8828125E-3</c:v>
                </c:pt>
                <c:pt idx="16893">
                  <c:v>8.3916083916099995E-4</c:v>
                </c:pt>
                <c:pt idx="16894">
                  <c:v>1.4791573285499999E-2</c:v>
                </c:pt>
                <c:pt idx="16895">
                  <c:v>2.4043179587800001E-2</c:v>
                </c:pt>
                <c:pt idx="16896">
                  <c:v>0</c:v>
                </c:pt>
                <c:pt idx="16897">
                  <c:v>1.4190147983E-3</c:v>
                </c:pt>
                <c:pt idx="16898">
                  <c:v>2.1644199734199999E-2</c:v>
                </c:pt>
                <c:pt idx="16899">
                  <c:v>0</c:v>
                </c:pt>
                <c:pt idx="16900">
                  <c:v>0.33433974257100002</c:v>
                </c:pt>
                <c:pt idx="16901">
                  <c:v>6.8602425015900003E-3</c:v>
                </c:pt>
                <c:pt idx="16902">
                  <c:v>0.21110949117899999</c:v>
                </c:pt>
                <c:pt idx="16903">
                  <c:v>0.19246422476</c:v>
                </c:pt>
                <c:pt idx="16904">
                  <c:v>5.6619256017500001E-2</c:v>
                </c:pt>
                <c:pt idx="16905">
                  <c:v>0</c:v>
                </c:pt>
                <c:pt idx="16906">
                  <c:v>3.9152587825200001E-2</c:v>
                </c:pt>
                <c:pt idx="16907">
                  <c:v>7.0601524992899996E-4</c:v>
                </c:pt>
                <c:pt idx="16908">
                  <c:v>0.37858273254800001</c:v>
                </c:pt>
                <c:pt idx="16909">
                  <c:v>8.5506027474099994E-3</c:v>
                </c:pt>
                <c:pt idx="16910">
                  <c:v>0.127656519242</c:v>
                </c:pt>
                <c:pt idx="16911">
                  <c:v>0.34693877551000002</c:v>
                </c:pt>
                <c:pt idx="16912">
                  <c:v>2.5545571245199999E-2</c:v>
                </c:pt>
                <c:pt idx="16913">
                  <c:v>0</c:v>
                </c:pt>
                <c:pt idx="16914">
                  <c:v>0.49092849519699999</c:v>
                </c:pt>
                <c:pt idx="16915">
                  <c:v>3.4178743961399999E-2</c:v>
                </c:pt>
                <c:pt idx="16916">
                  <c:v>5.83235638921E-2</c:v>
                </c:pt>
                <c:pt idx="16917">
                  <c:v>0.21643532735500001</c:v>
                </c:pt>
                <c:pt idx="16918">
                  <c:v>0</c:v>
                </c:pt>
                <c:pt idx="16919">
                  <c:v>0.101085915043</c:v>
                </c:pt>
                <c:pt idx="16920">
                  <c:v>5.7935943060499998E-2</c:v>
                </c:pt>
                <c:pt idx="16921">
                  <c:v>0</c:v>
                </c:pt>
                <c:pt idx="16922">
                  <c:v>0.13369820171999999</c:v>
                </c:pt>
                <c:pt idx="16923">
                  <c:v>9.0658895904199999E-3</c:v>
                </c:pt>
                <c:pt idx="16924">
                  <c:v>3.2557382386500001E-2</c:v>
                </c:pt>
                <c:pt idx="16925">
                  <c:v>0.32967269595199999</c:v>
                </c:pt>
                <c:pt idx="16926">
                  <c:v>1.50427350427E-2</c:v>
                </c:pt>
                <c:pt idx="16927">
                  <c:v>3.1366527747299998E-2</c:v>
                </c:pt>
                <c:pt idx="16928">
                  <c:v>0.28735632183900001</c:v>
                </c:pt>
                <c:pt idx="16929">
                  <c:v>1.5668385561299999E-2</c:v>
                </c:pt>
                <c:pt idx="16930">
                  <c:v>0.217538577343</c:v>
                </c:pt>
                <c:pt idx="16931">
                  <c:v>5.4906284454199997E-2</c:v>
                </c:pt>
                <c:pt idx="16932">
                  <c:v>0.155619596542</c:v>
                </c:pt>
                <c:pt idx="16933">
                  <c:v>7.5095969289800002E-2</c:v>
                </c:pt>
                <c:pt idx="16934">
                  <c:v>3.5958569474299998E-2</c:v>
                </c:pt>
                <c:pt idx="16935">
                  <c:v>4.2453831458300001E-3</c:v>
                </c:pt>
                <c:pt idx="16936">
                  <c:v>0.23195606694599999</c:v>
                </c:pt>
                <c:pt idx="16937">
                  <c:v>2.0227853987399999E-2</c:v>
                </c:pt>
                <c:pt idx="16938">
                  <c:v>4.40722785368E-2</c:v>
                </c:pt>
                <c:pt idx="16939">
                  <c:v>0.59409799554599996</c:v>
                </c:pt>
                <c:pt idx="16940">
                  <c:v>6.7455102934700001E-2</c:v>
                </c:pt>
                <c:pt idx="16941">
                  <c:v>2.0704375667000001E-2</c:v>
                </c:pt>
                <c:pt idx="16942">
                  <c:v>0.27611940298499998</c:v>
                </c:pt>
                <c:pt idx="16943">
                  <c:v>6.6979236436700001E-4</c:v>
                </c:pt>
                <c:pt idx="16944">
                  <c:v>5.0354772259099999E-3</c:v>
                </c:pt>
                <c:pt idx="16945">
                  <c:v>6.7398901647500002E-3</c:v>
                </c:pt>
                <c:pt idx="16946">
                  <c:v>2.7007120058899999E-2</c:v>
                </c:pt>
                <c:pt idx="16947">
                  <c:v>9.0019037258599999E-2</c:v>
                </c:pt>
                <c:pt idx="16948">
                  <c:v>4.6373685629600002E-2</c:v>
                </c:pt>
                <c:pt idx="16949">
                  <c:v>4.19874037789E-3</c:v>
                </c:pt>
                <c:pt idx="16950">
                  <c:v>4.7559134373400001E-2</c:v>
                </c:pt>
                <c:pt idx="16951">
                  <c:v>3.5106382978700001E-2</c:v>
                </c:pt>
                <c:pt idx="16952">
                  <c:v>0</c:v>
                </c:pt>
                <c:pt idx="16953">
                  <c:v>5.1124744376300003E-4</c:v>
                </c:pt>
                <c:pt idx="16954">
                  <c:v>0</c:v>
                </c:pt>
                <c:pt idx="16955">
                  <c:v>0</c:v>
                </c:pt>
                <c:pt idx="16956">
                  <c:v>0</c:v>
                </c:pt>
                <c:pt idx="16957">
                  <c:v>0</c:v>
                </c:pt>
                <c:pt idx="16958">
                  <c:v>0</c:v>
                </c:pt>
                <c:pt idx="16959">
                  <c:v>0</c:v>
                </c:pt>
                <c:pt idx="16960">
                  <c:v>0</c:v>
                </c:pt>
                <c:pt idx="16961">
                  <c:v>0</c:v>
                </c:pt>
                <c:pt idx="16962">
                  <c:v>0</c:v>
                </c:pt>
                <c:pt idx="16963">
                  <c:v>0</c:v>
                </c:pt>
                <c:pt idx="16964">
                  <c:v>0</c:v>
                </c:pt>
                <c:pt idx="16965">
                  <c:v>0</c:v>
                </c:pt>
                <c:pt idx="16966">
                  <c:v>0</c:v>
                </c:pt>
                <c:pt idx="16967">
                  <c:v>0</c:v>
                </c:pt>
                <c:pt idx="16968">
                  <c:v>0</c:v>
                </c:pt>
                <c:pt idx="16969">
                  <c:v>0</c:v>
                </c:pt>
                <c:pt idx="16970">
                  <c:v>0</c:v>
                </c:pt>
                <c:pt idx="16971">
                  <c:v>0</c:v>
                </c:pt>
                <c:pt idx="16972">
                  <c:v>0</c:v>
                </c:pt>
                <c:pt idx="16973">
                  <c:v>0</c:v>
                </c:pt>
                <c:pt idx="16974">
                  <c:v>0</c:v>
                </c:pt>
                <c:pt idx="16975">
                  <c:v>0</c:v>
                </c:pt>
                <c:pt idx="16976">
                  <c:v>0</c:v>
                </c:pt>
                <c:pt idx="16977">
                  <c:v>0</c:v>
                </c:pt>
                <c:pt idx="16978">
                  <c:v>2.02177293935E-2</c:v>
                </c:pt>
                <c:pt idx="16979">
                  <c:v>2.21300138313E-3</c:v>
                </c:pt>
                <c:pt idx="16980">
                  <c:v>0</c:v>
                </c:pt>
                <c:pt idx="16981">
                  <c:v>0</c:v>
                </c:pt>
                <c:pt idx="16982">
                  <c:v>0.19598583234899999</c:v>
                </c:pt>
                <c:pt idx="16983">
                  <c:v>0</c:v>
                </c:pt>
                <c:pt idx="16984">
                  <c:v>4.6052631578900001E-2</c:v>
                </c:pt>
                <c:pt idx="16985">
                  <c:v>0.41013698630099998</c:v>
                </c:pt>
                <c:pt idx="16986">
                  <c:v>1.03439358676E-3</c:v>
                </c:pt>
                <c:pt idx="16987">
                  <c:v>0.40679919331600001</c:v>
                </c:pt>
                <c:pt idx="16988">
                  <c:v>0</c:v>
                </c:pt>
                <c:pt idx="16989">
                  <c:v>0.19485714285700001</c:v>
                </c:pt>
                <c:pt idx="16990">
                  <c:v>0.46770923834299999</c:v>
                </c:pt>
                <c:pt idx="16991">
                  <c:v>6.9478237361400005E-2</c:v>
                </c:pt>
                <c:pt idx="16992">
                  <c:v>0.60385500575399997</c:v>
                </c:pt>
                <c:pt idx="16993">
                  <c:v>0.34933035714299998</c:v>
                </c:pt>
                <c:pt idx="16994">
                  <c:v>0.234556848702</c:v>
                </c:pt>
                <c:pt idx="16995">
                  <c:v>0.57775683317600002</c:v>
                </c:pt>
                <c:pt idx="16996">
                  <c:v>0.40480324074099999</c:v>
                </c:pt>
                <c:pt idx="16997">
                  <c:v>0.37321937321900001</c:v>
                </c:pt>
                <c:pt idx="16998">
                  <c:v>0.58134422110600004</c:v>
                </c:pt>
                <c:pt idx="16999">
                  <c:v>0.21595714688500001</c:v>
                </c:pt>
                <c:pt idx="17000">
                  <c:v>0.636716583472</c:v>
                </c:pt>
                <c:pt idx="17001">
                  <c:v>0.45820714718400002</c:v>
                </c:pt>
                <c:pt idx="17002">
                  <c:v>0.21173020527899999</c:v>
                </c:pt>
                <c:pt idx="17003">
                  <c:v>0.66582278481000001</c:v>
                </c:pt>
                <c:pt idx="17004">
                  <c:v>0.193351800554</c:v>
                </c:pt>
                <c:pt idx="17005">
                  <c:v>0.27923559612100002</c:v>
                </c:pt>
                <c:pt idx="17006">
                  <c:v>0.476099426386</c:v>
                </c:pt>
                <c:pt idx="17007">
                  <c:v>7.5658914728699997E-2</c:v>
                </c:pt>
                <c:pt idx="17008">
                  <c:v>0.28091236494600003</c:v>
                </c:pt>
                <c:pt idx="17009">
                  <c:v>0.29885807504099998</c:v>
                </c:pt>
                <c:pt idx="17010">
                  <c:v>0.144073346431</c:v>
                </c:pt>
                <c:pt idx="17011">
                  <c:v>0.55795416804999998</c:v>
                </c:pt>
                <c:pt idx="17012">
                  <c:v>0.272609400324</c:v>
                </c:pt>
                <c:pt idx="17013">
                  <c:v>0.27768428138700002</c:v>
                </c:pt>
                <c:pt idx="17014">
                  <c:v>0.25828460039000001</c:v>
                </c:pt>
                <c:pt idx="17015">
                  <c:v>3.0469226081700001E-3</c:v>
                </c:pt>
                <c:pt idx="17016">
                  <c:v>0.172944130571</c:v>
                </c:pt>
                <c:pt idx="17017">
                  <c:v>0.41411841249199999</c:v>
                </c:pt>
                <c:pt idx="17018">
                  <c:v>0.19868852459</c:v>
                </c:pt>
                <c:pt idx="17019">
                  <c:v>0.205419029616</c:v>
                </c:pt>
                <c:pt idx="17020">
                  <c:v>0.22794786298899999</c:v>
                </c:pt>
                <c:pt idx="17021">
                  <c:v>0.30172110994000001</c:v>
                </c:pt>
                <c:pt idx="17022">
                  <c:v>0.11810532876300001</c:v>
                </c:pt>
                <c:pt idx="17023">
                  <c:v>0.171802325581</c:v>
                </c:pt>
                <c:pt idx="17024">
                  <c:v>0.23503097040599999</c:v>
                </c:pt>
                <c:pt idx="17025">
                  <c:v>0.247399936968</c:v>
                </c:pt>
                <c:pt idx="17026">
                  <c:v>0.100608779237</c:v>
                </c:pt>
                <c:pt idx="17027">
                  <c:v>6.9294733600199998E-2</c:v>
                </c:pt>
                <c:pt idx="17028">
                  <c:v>0.22878120411200001</c:v>
                </c:pt>
                <c:pt idx="17029">
                  <c:v>0.21173724574899999</c:v>
                </c:pt>
                <c:pt idx="17030">
                  <c:v>8.1454764051700004E-2</c:v>
                </c:pt>
                <c:pt idx="17031">
                  <c:v>0.209894195024</c:v>
                </c:pt>
                <c:pt idx="17032">
                  <c:v>0.22882763201600001</c:v>
                </c:pt>
                <c:pt idx="17033">
                  <c:v>0.126440266828</c:v>
                </c:pt>
                <c:pt idx="17034">
                  <c:v>0</c:v>
                </c:pt>
                <c:pt idx="17035">
                  <c:v>0.14029214850899999</c:v>
                </c:pt>
                <c:pt idx="17036">
                  <c:v>0.50998509687000004</c:v>
                </c:pt>
                <c:pt idx="17037">
                  <c:v>5.42791499138E-2</c:v>
                </c:pt>
                <c:pt idx="17038">
                  <c:v>5.1808972503599997E-2</c:v>
                </c:pt>
                <c:pt idx="17039">
                  <c:v>0.47433574879200002</c:v>
                </c:pt>
                <c:pt idx="17040">
                  <c:v>2.8695652173900001E-2</c:v>
                </c:pt>
                <c:pt idx="17041">
                  <c:v>7.1073413278699996E-2</c:v>
                </c:pt>
                <c:pt idx="17042">
                  <c:v>6.2415196743500004E-3</c:v>
                </c:pt>
                <c:pt idx="17043">
                  <c:v>0.107737226277</c:v>
                </c:pt>
                <c:pt idx="17044">
                  <c:v>9.9634112018000001E-2</c:v>
                </c:pt>
                <c:pt idx="17045">
                  <c:v>0</c:v>
                </c:pt>
                <c:pt idx="17046">
                  <c:v>4.0092969203999997E-2</c:v>
                </c:pt>
                <c:pt idx="17047">
                  <c:v>0.48375768217699999</c:v>
                </c:pt>
                <c:pt idx="17048">
                  <c:v>2.7862914460899998E-4</c:v>
                </c:pt>
                <c:pt idx="17049">
                  <c:v>0</c:v>
                </c:pt>
                <c:pt idx="17050">
                  <c:v>0.474302897758</c:v>
                </c:pt>
                <c:pt idx="17051">
                  <c:v>4.9986114968100003E-3</c:v>
                </c:pt>
                <c:pt idx="17052">
                  <c:v>0</c:v>
                </c:pt>
                <c:pt idx="17053">
                  <c:v>0</c:v>
                </c:pt>
                <c:pt idx="17054">
                  <c:v>4.8822026681800003E-2</c:v>
                </c:pt>
                <c:pt idx="17055">
                  <c:v>0.16207455429500001</c:v>
                </c:pt>
                <c:pt idx="17056">
                  <c:v>0</c:v>
                </c:pt>
                <c:pt idx="17057">
                  <c:v>1.6032608695700001E-2</c:v>
                </c:pt>
                <c:pt idx="17058">
                  <c:v>0.42145593869699999</c:v>
                </c:pt>
                <c:pt idx="17059">
                  <c:v>5.3551296505100002E-3</c:v>
                </c:pt>
                <c:pt idx="17060">
                  <c:v>2.5034770514599999E-2</c:v>
                </c:pt>
                <c:pt idx="17061">
                  <c:v>2.06017891027E-2</c:v>
                </c:pt>
                <c:pt idx="17062">
                  <c:v>0</c:v>
                </c:pt>
                <c:pt idx="17063">
                  <c:v>2.4658348187800001E-2</c:v>
                </c:pt>
                <c:pt idx="17064">
                  <c:v>3.1647533354000001E-2</c:v>
                </c:pt>
                <c:pt idx="17065">
                  <c:v>0</c:v>
                </c:pt>
                <c:pt idx="17066">
                  <c:v>0.17687687687699999</c:v>
                </c:pt>
                <c:pt idx="17067">
                  <c:v>0</c:v>
                </c:pt>
                <c:pt idx="17068">
                  <c:v>7.3584905660400005E-2</c:v>
                </c:pt>
                <c:pt idx="17069">
                  <c:v>0.127113337508</c:v>
                </c:pt>
                <c:pt idx="17070">
                  <c:v>0</c:v>
                </c:pt>
                <c:pt idx="17071">
                  <c:v>0</c:v>
                </c:pt>
                <c:pt idx="17072">
                  <c:v>0</c:v>
                </c:pt>
                <c:pt idx="17073">
                  <c:v>0</c:v>
                </c:pt>
                <c:pt idx="17074">
                  <c:v>8.1010167268000005E-2</c:v>
                </c:pt>
                <c:pt idx="17075">
                  <c:v>6.8470818389299998E-3</c:v>
                </c:pt>
                <c:pt idx="17076">
                  <c:v>0.44237175216500002</c:v>
                </c:pt>
                <c:pt idx="17077">
                  <c:v>0</c:v>
                </c:pt>
                <c:pt idx="17078">
                  <c:v>0</c:v>
                </c:pt>
                <c:pt idx="17079">
                  <c:v>4.0520108860000001E-2</c:v>
                </c:pt>
                <c:pt idx="17080">
                  <c:v>5.6866303690299998E-2</c:v>
                </c:pt>
                <c:pt idx="17081">
                  <c:v>0</c:v>
                </c:pt>
                <c:pt idx="17082">
                  <c:v>0.34390394088699999</c:v>
                </c:pt>
                <c:pt idx="17083">
                  <c:v>0</c:v>
                </c:pt>
                <c:pt idx="17084">
                  <c:v>0</c:v>
                </c:pt>
                <c:pt idx="17085">
                  <c:v>0.44668319900800002</c:v>
                </c:pt>
                <c:pt idx="17086">
                  <c:v>0</c:v>
                </c:pt>
                <c:pt idx="17087">
                  <c:v>3.01136363636E-2</c:v>
                </c:pt>
                <c:pt idx="17088">
                  <c:v>0.325627290668</c:v>
                </c:pt>
                <c:pt idx="17089">
                  <c:v>0</c:v>
                </c:pt>
                <c:pt idx="17090">
                  <c:v>7.2275224053199999E-3</c:v>
                </c:pt>
                <c:pt idx="17091">
                  <c:v>0.44914346895099999</c:v>
                </c:pt>
                <c:pt idx="17092">
                  <c:v>4.6763475264599997E-3</c:v>
                </c:pt>
                <c:pt idx="17093">
                  <c:v>1.5877216194799999E-2</c:v>
                </c:pt>
                <c:pt idx="17094">
                  <c:v>0.17471689392199999</c:v>
                </c:pt>
                <c:pt idx="17095">
                  <c:v>3.8329238329200002E-2</c:v>
                </c:pt>
                <c:pt idx="17096">
                  <c:v>0.18139628732800001</c:v>
                </c:pt>
                <c:pt idx="17097">
                  <c:v>2.7172692566800001E-2</c:v>
                </c:pt>
                <c:pt idx="17098">
                  <c:v>0</c:v>
                </c:pt>
                <c:pt idx="17099">
                  <c:v>7.5812274368199997E-2</c:v>
                </c:pt>
                <c:pt idx="17100">
                  <c:v>0.44585253456200002</c:v>
                </c:pt>
                <c:pt idx="17101">
                  <c:v>1.4492753623200001E-2</c:v>
                </c:pt>
                <c:pt idx="17102">
                  <c:v>4.2644288405499997E-2</c:v>
                </c:pt>
                <c:pt idx="17103">
                  <c:v>3.2745164574099997E-2</c:v>
                </c:pt>
                <c:pt idx="17104">
                  <c:v>0.46738324684999999</c:v>
                </c:pt>
                <c:pt idx="17105">
                  <c:v>0</c:v>
                </c:pt>
                <c:pt idx="17106">
                  <c:v>0.21116992151899999</c:v>
                </c:pt>
                <c:pt idx="17107">
                  <c:v>5.1606288448399998E-2</c:v>
                </c:pt>
                <c:pt idx="17108">
                  <c:v>5.3619302949100001E-2</c:v>
                </c:pt>
                <c:pt idx="17109">
                  <c:v>0.370614035088</c:v>
                </c:pt>
                <c:pt idx="17110">
                  <c:v>1.2424338961499999E-2</c:v>
                </c:pt>
                <c:pt idx="17111">
                  <c:v>2.11163856605E-2</c:v>
                </c:pt>
                <c:pt idx="17112">
                  <c:v>0.56204111600600004</c:v>
                </c:pt>
                <c:pt idx="17113">
                  <c:v>2.6901112113E-2</c:v>
                </c:pt>
                <c:pt idx="17114">
                  <c:v>9.1081294396199997E-2</c:v>
                </c:pt>
                <c:pt idx="17115">
                  <c:v>6.2939153834700001E-2</c:v>
                </c:pt>
                <c:pt idx="17116">
                  <c:v>1.53846153846E-2</c:v>
                </c:pt>
                <c:pt idx="17117">
                  <c:v>0.39597806215699999</c:v>
                </c:pt>
                <c:pt idx="17118">
                  <c:v>1.02323968089E-2</c:v>
                </c:pt>
                <c:pt idx="17119">
                  <c:v>0.103288201161</c:v>
                </c:pt>
                <c:pt idx="17120">
                  <c:v>0.38778438204600002</c:v>
                </c:pt>
                <c:pt idx="17121">
                  <c:v>1.1263567479E-2</c:v>
                </c:pt>
                <c:pt idx="17122">
                  <c:v>0.18821995218400001</c:v>
                </c:pt>
                <c:pt idx="17123">
                  <c:v>8.57500521594E-2</c:v>
                </c:pt>
                <c:pt idx="17124">
                  <c:v>2.5562595586600002E-2</c:v>
                </c:pt>
                <c:pt idx="17125">
                  <c:v>0.32935560859200003</c:v>
                </c:pt>
                <c:pt idx="17126">
                  <c:v>0.150396375991</c:v>
                </c:pt>
                <c:pt idx="17127">
                  <c:v>0.15661225455399999</c:v>
                </c:pt>
                <c:pt idx="17128">
                  <c:v>0.57934054610999997</c:v>
                </c:pt>
                <c:pt idx="17129">
                  <c:v>0.164016140517</c:v>
                </c:pt>
                <c:pt idx="17130">
                  <c:v>0.40901856763900002</c:v>
                </c:pt>
                <c:pt idx="17131">
                  <c:v>0.43135345667000002</c:v>
                </c:pt>
                <c:pt idx="17132">
                  <c:v>0.24895551732599999</c:v>
                </c:pt>
                <c:pt idx="17133">
                  <c:v>0.29211822660100001</c:v>
                </c:pt>
                <c:pt idx="17134">
                  <c:v>0.34602244997600001</c:v>
                </c:pt>
                <c:pt idx="17135">
                  <c:v>0.31476323119799998</c:v>
                </c:pt>
                <c:pt idx="17136">
                  <c:v>0.488185017597</c:v>
                </c:pt>
                <c:pt idx="17137">
                  <c:v>0.34022698612899999</c:v>
                </c:pt>
                <c:pt idx="17138">
                  <c:v>0.41525195365099998</c:v>
                </c:pt>
                <c:pt idx="17139">
                  <c:v>0.55600430802400003</c:v>
                </c:pt>
                <c:pt idx="17140">
                  <c:v>0.429319371728</c:v>
                </c:pt>
                <c:pt idx="17141">
                  <c:v>0.50600000000000001</c:v>
                </c:pt>
                <c:pt idx="17142">
                  <c:v>0.29606299212600001</c:v>
                </c:pt>
                <c:pt idx="17143">
                  <c:v>0.46462063086099997</c:v>
                </c:pt>
                <c:pt idx="17144">
                  <c:v>0.52966589861799995</c:v>
                </c:pt>
                <c:pt idx="17145">
                  <c:v>0.48254149971400001</c:v>
                </c:pt>
                <c:pt idx="17146">
                  <c:v>0.58912300683399998</c:v>
                </c:pt>
                <c:pt idx="17147">
                  <c:v>0.63469046291099995</c:v>
                </c:pt>
                <c:pt idx="17148">
                  <c:v>0.59560312409600003</c:v>
                </c:pt>
                <c:pt idx="17149">
                  <c:v>0.48014145810699999</c:v>
                </c:pt>
                <c:pt idx="17150">
                  <c:v>0.178485864878</c:v>
                </c:pt>
                <c:pt idx="17151">
                  <c:v>0.64854148966299996</c:v>
                </c:pt>
                <c:pt idx="17152">
                  <c:v>0.46065922381699997</c:v>
                </c:pt>
                <c:pt idx="17153">
                  <c:v>0.487593768032</c:v>
                </c:pt>
                <c:pt idx="17154">
                  <c:v>0.76372764355199996</c:v>
                </c:pt>
                <c:pt idx="17155">
                  <c:v>0.53235377225199998</c:v>
                </c:pt>
                <c:pt idx="17156">
                  <c:v>0.57523463517999995</c:v>
                </c:pt>
                <c:pt idx="17157">
                  <c:v>0.76999416228799999</c:v>
                </c:pt>
                <c:pt idx="17158">
                  <c:v>0.54754007739099997</c:v>
                </c:pt>
                <c:pt idx="17159">
                  <c:v>0.50345423143400003</c:v>
                </c:pt>
                <c:pt idx="17160">
                  <c:v>0.68508598815900001</c:v>
                </c:pt>
                <c:pt idx="17161">
                  <c:v>0.402327514547</c:v>
                </c:pt>
                <c:pt idx="17162">
                  <c:v>0.55375096674400004</c:v>
                </c:pt>
                <c:pt idx="17163">
                  <c:v>0.54741961632000002</c:v>
                </c:pt>
                <c:pt idx="17164">
                  <c:v>0.59287462605399999</c:v>
                </c:pt>
                <c:pt idx="17165">
                  <c:v>0.73251659009699999</c:v>
                </c:pt>
                <c:pt idx="17166">
                  <c:v>0.56458604247900002</c:v>
                </c:pt>
                <c:pt idx="17167">
                  <c:v>0.61943127962099997</c:v>
                </c:pt>
                <c:pt idx="17168">
                  <c:v>0.83845820701600005</c:v>
                </c:pt>
                <c:pt idx="17169">
                  <c:v>0.45176370590699999</c:v>
                </c:pt>
                <c:pt idx="17170">
                  <c:v>0.50467091295099997</c:v>
                </c:pt>
                <c:pt idx="17171">
                  <c:v>0.84681215233200002</c:v>
                </c:pt>
                <c:pt idx="17172">
                  <c:v>0.59228362877999996</c:v>
                </c:pt>
                <c:pt idx="17173">
                  <c:v>0.53172821873099996</c:v>
                </c:pt>
                <c:pt idx="17174">
                  <c:v>0.62054294975699997</c:v>
                </c:pt>
                <c:pt idx="17175">
                  <c:v>0.68655387355300002</c:v>
                </c:pt>
                <c:pt idx="17176">
                  <c:v>0.69604543542300001</c:v>
                </c:pt>
                <c:pt idx="17177">
                  <c:v>0.48482984829800002</c:v>
                </c:pt>
                <c:pt idx="17178">
                  <c:v>0.48900414937800002</c:v>
                </c:pt>
                <c:pt idx="17179">
                  <c:v>0.80887230514099995</c:v>
                </c:pt>
                <c:pt idx="17180">
                  <c:v>0.62318238471099996</c:v>
                </c:pt>
                <c:pt idx="17181">
                  <c:v>0.47189672293899998</c:v>
                </c:pt>
                <c:pt idx="17182">
                  <c:v>0.72083090662000004</c:v>
                </c:pt>
                <c:pt idx="17183">
                  <c:v>0.74130675526000001</c:v>
                </c:pt>
                <c:pt idx="17184">
                  <c:v>0.404795773217</c:v>
                </c:pt>
                <c:pt idx="17185">
                  <c:v>0.69122319301000001</c:v>
                </c:pt>
                <c:pt idx="17186">
                  <c:v>0.64680545585100002</c:v>
                </c:pt>
                <c:pt idx="17187">
                  <c:v>0.50756186984399998</c:v>
                </c:pt>
                <c:pt idx="17188">
                  <c:v>0.52061219451999996</c:v>
                </c:pt>
                <c:pt idx="17189">
                  <c:v>0.625841532885</c:v>
                </c:pt>
                <c:pt idx="17190">
                  <c:v>0.51515863689800001</c:v>
                </c:pt>
                <c:pt idx="17191">
                  <c:v>0.62661396574399997</c:v>
                </c:pt>
                <c:pt idx="17192">
                  <c:v>0.52234993614299996</c:v>
                </c:pt>
                <c:pt idx="17193">
                  <c:v>0.203935123637</c:v>
                </c:pt>
                <c:pt idx="17194">
                  <c:v>0.80224985198300003</c:v>
                </c:pt>
                <c:pt idx="17195">
                  <c:v>0.373227453205</c:v>
                </c:pt>
                <c:pt idx="17196">
                  <c:v>0.43310063990699998</c:v>
                </c:pt>
                <c:pt idx="17197">
                  <c:v>0.45681211041899999</c:v>
                </c:pt>
                <c:pt idx="17198">
                  <c:v>0.154842508095</c:v>
                </c:pt>
                <c:pt idx="17199">
                  <c:v>0.52077322561999995</c:v>
                </c:pt>
                <c:pt idx="17200">
                  <c:v>0.40052279988400002</c:v>
                </c:pt>
                <c:pt idx="17201">
                  <c:v>0.46916598750299998</c:v>
                </c:pt>
                <c:pt idx="17202">
                  <c:v>0.68709677419399995</c:v>
                </c:pt>
                <c:pt idx="17203">
                  <c:v>0.16501053899400001</c:v>
                </c:pt>
                <c:pt idx="17204">
                  <c:v>0.57009646302299999</c:v>
                </c:pt>
                <c:pt idx="17205">
                  <c:v>0.49415481832500002</c:v>
                </c:pt>
                <c:pt idx="17206">
                  <c:v>0.38490874421100002</c:v>
                </c:pt>
                <c:pt idx="17207">
                  <c:v>0.47215709261400002</c:v>
                </c:pt>
                <c:pt idx="17208">
                  <c:v>0.193305439331</c:v>
                </c:pt>
                <c:pt idx="17209">
                  <c:v>0.52623211446700002</c:v>
                </c:pt>
                <c:pt idx="17210">
                  <c:v>0.45336552973100003</c:v>
                </c:pt>
                <c:pt idx="17211">
                  <c:v>0.68702906350899995</c:v>
                </c:pt>
                <c:pt idx="17212">
                  <c:v>0.592356687898</c:v>
                </c:pt>
                <c:pt idx="17213">
                  <c:v>0.16498815165899999</c:v>
                </c:pt>
                <c:pt idx="17214">
                  <c:v>0.61639157655099996</c:v>
                </c:pt>
                <c:pt idx="17215">
                  <c:v>0.35609181871700002</c:v>
                </c:pt>
                <c:pt idx="17216">
                  <c:v>0.66788835635699995</c:v>
                </c:pt>
                <c:pt idx="17217">
                  <c:v>0.56942572121900004</c:v>
                </c:pt>
                <c:pt idx="17218">
                  <c:v>0.19007263922500001</c:v>
                </c:pt>
                <c:pt idx="17219">
                  <c:v>0.63041744216999995</c:v>
                </c:pt>
                <c:pt idx="17220">
                  <c:v>0.61374163664400005</c:v>
                </c:pt>
                <c:pt idx="17221">
                  <c:v>0.66074895977799997</c:v>
                </c:pt>
                <c:pt idx="17222">
                  <c:v>0.57560093047299998</c:v>
                </c:pt>
                <c:pt idx="17223">
                  <c:v>0.18197237702899999</c:v>
                </c:pt>
                <c:pt idx="17224">
                  <c:v>0.60469973890299999</c:v>
                </c:pt>
                <c:pt idx="17225">
                  <c:v>0.58612862547300004</c:v>
                </c:pt>
                <c:pt idx="17226">
                  <c:v>0.43130347257200002</c:v>
                </c:pt>
                <c:pt idx="17227">
                  <c:v>0.64577039274900006</c:v>
                </c:pt>
                <c:pt idx="17228">
                  <c:v>0.68780607247799996</c:v>
                </c:pt>
                <c:pt idx="17229">
                  <c:v>0.51123287671200002</c:v>
                </c:pt>
                <c:pt idx="17230">
                  <c:v>0.67925517964899995</c:v>
                </c:pt>
                <c:pt idx="17231">
                  <c:v>0.40977249224399998</c:v>
                </c:pt>
                <c:pt idx="17232">
                  <c:v>0.67560099475000002</c:v>
                </c:pt>
                <c:pt idx="17233">
                  <c:v>0.59771309771299996</c:v>
                </c:pt>
                <c:pt idx="17234">
                  <c:v>0.52301587301600005</c:v>
                </c:pt>
                <c:pt idx="17235">
                  <c:v>0.74860335195500005</c:v>
                </c:pt>
                <c:pt idx="17236">
                  <c:v>0.73067141403900004</c:v>
                </c:pt>
                <c:pt idx="17237">
                  <c:v>0.510320478001</c:v>
                </c:pt>
                <c:pt idx="17238">
                  <c:v>0.740384615385</c:v>
                </c:pt>
                <c:pt idx="17239">
                  <c:v>0.65479521750199998</c:v>
                </c:pt>
                <c:pt idx="17240">
                  <c:v>0.62503357507400004</c:v>
                </c:pt>
                <c:pt idx="17241">
                  <c:v>0.65625855929900001</c:v>
                </c:pt>
                <c:pt idx="17242">
                  <c:v>0.453326321325</c:v>
                </c:pt>
                <c:pt idx="17243">
                  <c:v>0.61936376210199995</c:v>
                </c:pt>
                <c:pt idx="17244">
                  <c:v>0.67616938831999995</c:v>
                </c:pt>
                <c:pt idx="17245">
                  <c:v>0.74374434730200001</c:v>
                </c:pt>
                <c:pt idx="17246">
                  <c:v>0.68389224848800001</c:v>
                </c:pt>
                <c:pt idx="17247">
                  <c:v>0.74021352313199995</c:v>
                </c:pt>
                <c:pt idx="17248">
                  <c:v>0.50837830161899999</c:v>
                </c:pt>
                <c:pt idx="17249">
                  <c:v>0.69463667820099995</c:v>
                </c:pt>
                <c:pt idx="17250">
                  <c:v>0.52689352359999997</c:v>
                </c:pt>
                <c:pt idx="17251">
                  <c:v>0.63515386748000002</c:v>
                </c:pt>
                <c:pt idx="17252">
                  <c:v>0.50922409115599998</c:v>
                </c:pt>
                <c:pt idx="17253">
                  <c:v>0.62521391899599998</c:v>
                </c:pt>
                <c:pt idx="17254">
                  <c:v>0.76562990889100002</c:v>
                </c:pt>
                <c:pt idx="17255">
                  <c:v>0.62839059674499997</c:v>
                </c:pt>
                <c:pt idx="17256">
                  <c:v>0.72857142857099999</c:v>
                </c:pt>
                <c:pt idx="17257">
                  <c:v>0.761645493043</c:v>
                </c:pt>
                <c:pt idx="17258">
                  <c:v>0.72838345864700005</c:v>
                </c:pt>
                <c:pt idx="17259">
                  <c:v>0.63716535433099997</c:v>
                </c:pt>
                <c:pt idx="17260">
                  <c:v>0.33943275388799998</c:v>
                </c:pt>
                <c:pt idx="17261">
                  <c:v>0.35592221567499999</c:v>
                </c:pt>
                <c:pt idx="17262">
                  <c:v>0.55688982287599997</c:v>
                </c:pt>
                <c:pt idx="17263">
                  <c:v>0.27012770682999998</c:v>
                </c:pt>
                <c:pt idx="17264">
                  <c:v>0.122671252508</c:v>
                </c:pt>
                <c:pt idx="17265">
                  <c:v>0.48218093207399998</c:v>
                </c:pt>
                <c:pt idx="17266">
                  <c:v>0.14029411764700001</c:v>
                </c:pt>
                <c:pt idx="17267">
                  <c:v>0.57707253885999998</c:v>
                </c:pt>
                <c:pt idx="17268">
                  <c:v>0.60652920962199997</c:v>
                </c:pt>
                <c:pt idx="17269">
                  <c:v>6.8741159830300005E-2</c:v>
                </c:pt>
                <c:pt idx="17270">
                  <c:v>0.58807769591400005</c:v>
                </c:pt>
                <c:pt idx="17271">
                  <c:v>0.157559988436</c:v>
                </c:pt>
                <c:pt idx="17272">
                  <c:v>0.22557997558000001</c:v>
                </c:pt>
                <c:pt idx="17273">
                  <c:v>0.73619846261400002</c:v>
                </c:pt>
                <c:pt idx="17274">
                  <c:v>0.13275397063200001</c:v>
                </c:pt>
                <c:pt idx="17275">
                  <c:v>0.64144512610799997</c:v>
                </c:pt>
                <c:pt idx="17276">
                  <c:v>0.46332558911400001</c:v>
                </c:pt>
                <c:pt idx="17277">
                  <c:v>6.4516129032300001E-2</c:v>
                </c:pt>
                <c:pt idx="17278">
                  <c:v>0.41711614527099999</c:v>
                </c:pt>
                <c:pt idx="17279">
                  <c:v>0.23452768729599999</c:v>
                </c:pt>
                <c:pt idx="17280">
                  <c:v>5.9530968129899997E-2</c:v>
                </c:pt>
                <c:pt idx="17281">
                  <c:v>0.13866850638200001</c:v>
                </c:pt>
                <c:pt idx="17282">
                  <c:v>0.37621973256199998</c:v>
                </c:pt>
                <c:pt idx="17283">
                  <c:v>0.44228614120300003</c:v>
                </c:pt>
                <c:pt idx="17284">
                  <c:v>2.57016248154E-2</c:v>
                </c:pt>
                <c:pt idx="17285">
                  <c:v>0.57185854025600003</c:v>
                </c:pt>
                <c:pt idx="17286">
                  <c:v>0.39836240654999999</c:v>
                </c:pt>
                <c:pt idx="17287">
                  <c:v>0.24951330305</c:v>
                </c:pt>
                <c:pt idx="17288">
                  <c:v>0.14934409687200001</c:v>
                </c:pt>
                <c:pt idx="17289">
                  <c:v>0.31746031745999997</c:v>
                </c:pt>
                <c:pt idx="17290">
                  <c:v>0.182030728123</c:v>
                </c:pt>
                <c:pt idx="17291">
                  <c:v>0.368145302131</c:v>
                </c:pt>
                <c:pt idx="17292">
                  <c:v>0.37713365539499999</c:v>
                </c:pt>
                <c:pt idx="17293">
                  <c:v>0.17007715531699999</c:v>
                </c:pt>
                <c:pt idx="17294">
                  <c:v>0.43250327653999998</c:v>
                </c:pt>
                <c:pt idx="17295">
                  <c:v>0.27661510464099998</c:v>
                </c:pt>
                <c:pt idx="17296">
                  <c:v>0.41706001348600003</c:v>
                </c:pt>
                <c:pt idx="17297">
                  <c:v>0.25461035098200002</c:v>
                </c:pt>
                <c:pt idx="17298">
                  <c:v>0.26873977086700002</c:v>
                </c:pt>
                <c:pt idx="17299">
                  <c:v>0.49606299212600002</c:v>
                </c:pt>
                <c:pt idx="17300">
                  <c:v>0.278764689806</c:v>
                </c:pt>
                <c:pt idx="17301">
                  <c:v>0.51851851851899999</c:v>
                </c:pt>
                <c:pt idx="17302">
                  <c:v>0.31161813269299998</c:v>
                </c:pt>
                <c:pt idx="17303">
                  <c:v>0.21537990196099999</c:v>
                </c:pt>
                <c:pt idx="17304">
                  <c:v>0.41034271725799998</c:v>
                </c:pt>
                <c:pt idx="17305">
                  <c:v>0.31953463203499999</c:v>
                </c:pt>
                <c:pt idx="17306">
                  <c:v>0.60452322738399999</c:v>
                </c:pt>
                <c:pt idx="17307">
                  <c:v>0.432785888078</c:v>
                </c:pt>
                <c:pt idx="17308">
                  <c:v>7.9286887168699999E-2</c:v>
                </c:pt>
                <c:pt idx="17309">
                  <c:v>0.46742857142900002</c:v>
                </c:pt>
                <c:pt idx="17310">
                  <c:v>0.30708439175800001</c:v>
                </c:pt>
                <c:pt idx="17311">
                  <c:v>0.16302325581400001</c:v>
                </c:pt>
                <c:pt idx="17312">
                  <c:v>0.34672489083000002</c:v>
                </c:pt>
                <c:pt idx="17313">
                  <c:v>0.21695696721300001</c:v>
                </c:pt>
                <c:pt idx="17314">
                  <c:v>0.45953927938599998</c:v>
                </c:pt>
                <c:pt idx="17315">
                  <c:v>0.34754292480799998</c:v>
                </c:pt>
                <c:pt idx="17316">
                  <c:v>0.111277072442</c:v>
                </c:pt>
                <c:pt idx="17317">
                  <c:v>0.332343412527</c:v>
                </c:pt>
                <c:pt idx="17318">
                  <c:v>0.31161007667000001</c:v>
                </c:pt>
                <c:pt idx="17319">
                  <c:v>0.107012750455</c:v>
                </c:pt>
                <c:pt idx="17320">
                  <c:v>0.349868766404</c:v>
                </c:pt>
                <c:pt idx="17321">
                  <c:v>0.25503041647199998</c:v>
                </c:pt>
                <c:pt idx="17322">
                  <c:v>0.44031620553400003</c:v>
                </c:pt>
                <c:pt idx="17323">
                  <c:v>0.39929506545799998</c:v>
                </c:pt>
                <c:pt idx="17324">
                  <c:v>0.24369379249799999</c:v>
                </c:pt>
                <c:pt idx="17325">
                  <c:v>0.25409482758599999</c:v>
                </c:pt>
                <c:pt idx="17326">
                  <c:v>0.36173747923100003</c:v>
                </c:pt>
                <c:pt idx="17327">
                  <c:v>9.6451676141900006E-2</c:v>
                </c:pt>
                <c:pt idx="17328">
                  <c:v>0.23889739663099999</c:v>
                </c:pt>
                <c:pt idx="17329">
                  <c:v>0.14164490861599999</c:v>
                </c:pt>
                <c:pt idx="17330">
                  <c:v>0.202687569989</c:v>
                </c:pt>
                <c:pt idx="17331">
                  <c:v>0.35078144380999998</c:v>
                </c:pt>
                <c:pt idx="17332">
                  <c:v>5.8575727181499997E-2</c:v>
                </c:pt>
                <c:pt idx="17333">
                  <c:v>2.3927392739299998E-2</c:v>
                </c:pt>
                <c:pt idx="17334">
                  <c:v>0.32939189189200002</c:v>
                </c:pt>
                <c:pt idx="17335">
                  <c:v>8.4349193865499994E-2</c:v>
                </c:pt>
                <c:pt idx="17336">
                  <c:v>0.188154800086</c:v>
                </c:pt>
                <c:pt idx="17337">
                  <c:v>0.29678188319400001</c:v>
                </c:pt>
                <c:pt idx="17338">
                  <c:v>0.15897111532800001</c:v>
                </c:pt>
                <c:pt idx="17339">
                  <c:v>0.12669990933799999</c:v>
                </c:pt>
                <c:pt idx="17340">
                  <c:v>0.1728288908</c:v>
                </c:pt>
                <c:pt idx="17341">
                  <c:v>8.1257014590300006E-2</c:v>
                </c:pt>
                <c:pt idx="17342">
                  <c:v>0.26014198782999998</c:v>
                </c:pt>
                <c:pt idx="17343">
                  <c:v>0.146875720544</c:v>
                </c:pt>
                <c:pt idx="17344">
                  <c:v>0.19503807418300001</c:v>
                </c:pt>
                <c:pt idx="17345">
                  <c:v>0.19167785234900001</c:v>
                </c:pt>
                <c:pt idx="17346">
                  <c:v>8.0872330758699998E-2</c:v>
                </c:pt>
                <c:pt idx="17347">
                  <c:v>0.158459422283</c:v>
                </c:pt>
                <c:pt idx="17348">
                  <c:v>6.6801619433199996E-2</c:v>
                </c:pt>
                <c:pt idx="17349">
                  <c:v>1.74029451138E-2</c:v>
                </c:pt>
                <c:pt idx="17350">
                  <c:v>0.17915590008599999</c:v>
                </c:pt>
                <c:pt idx="17351">
                  <c:v>0.562260536398</c:v>
                </c:pt>
                <c:pt idx="17352">
                  <c:v>0.170547147846</c:v>
                </c:pt>
                <c:pt idx="17353">
                  <c:v>0.38624659194200001</c:v>
                </c:pt>
                <c:pt idx="17354">
                  <c:v>0.31020642201800003</c:v>
                </c:pt>
                <c:pt idx="17355">
                  <c:v>0.16538461538499999</c:v>
                </c:pt>
                <c:pt idx="17356">
                  <c:v>0.341637010676</c:v>
                </c:pt>
                <c:pt idx="17357">
                  <c:v>0</c:v>
                </c:pt>
                <c:pt idx="17358">
                  <c:v>0.23342097575199999</c:v>
                </c:pt>
                <c:pt idx="17359">
                  <c:v>0.39256912442399999</c:v>
                </c:pt>
                <c:pt idx="17360">
                  <c:v>9.2189160467600006E-2</c:v>
                </c:pt>
                <c:pt idx="17361">
                  <c:v>0.48256537982600001</c:v>
                </c:pt>
                <c:pt idx="17362">
                  <c:v>0.33464456308000001</c:v>
                </c:pt>
                <c:pt idx="17363">
                  <c:v>0.12640692640699999</c:v>
                </c:pt>
                <c:pt idx="17364">
                  <c:v>0.495815295815</c:v>
                </c:pt>
                <c:pt idx="17365">
                  <c:v>0.28172451193100001</c:v>
                </c:pt>
                <c:pt idx="17366">
                  <c:v>0.26619915848499998</c:v>
                </c:pt>
                <c:pt idx="17367">
                  <c:v>0.52582582582600002</c:v>
                </c:pt>
                <c:pt idx="17368">
                  <c:v>3.1234382808600001E-2</c:v>
                </c:pt>
                <c:pt idx="17369">
                  <c:v>0.22417934347499999</c:v>
                </c:pt>
                <c:pt idx="17370">
                  <c:v>0.422627141692</c:v>
                </c:pt>
                <c:pt idx="17371">
                  <c:v>6.1205048821099999E-2</c:v>
                </c:pt>
                <c:pt idx="17372">
                  <c:v>0.420970672203</c:v>
                </c:pt>
                <c:pt idx="17373">
                  <c:v>0.42606330366</c:v>
                </c:pt>
                <c:pt idx="17374">
                  <c:v>0.160787906551</c:v>
                </c:pt>
                <c:pt idx="17375">
                  <c:v>0.370719602978</c:v>
                </c:pt>
                <c:pt idx="17376">
                  <c:v>0.225942350333</c:v>
                </c:pt>
                <c:pt idx="17377">
                  <c:v>7.9922405431599994E-2</c:v>
                </c:pt>
                <c:pt idx="17378">
                  <c:v>0.39568505338100002</c:v>
                </c:pt>
                <c:pt idx="17379">
                  <c:v>0.226055194805</c:v>
                </c:pt>
                <c:pt idx="17380">
                  <c:v>0.17355051386500001</c:v>
                </c:pt>
                <c:pt idx="17381">
                  <c:v>0.38289619505</c:v>
                </c:pt>
                <c:pt idx="17382">
                  <c:v>0.22957123630099999</c:v>
                </c:pt>
                <c:pt idx="17383">
                  <c:v>0.34599316369200001</c:v>
                </c:pt>
                <c:pt idx="17384">
                  <c:v>0.20564677613099999</c:v>
                </c:pt>
                <c:pt idx="17385">
                  <c:v>0.21075553872399999</c:v>
                </c:pt>
                <c:pt idx="17386">
                  <c:v>0.397920415917</c:v>
                </c:pt>
                <c:pt idx="17387">
                  <c:v>0.17841497411400001</c:v>
                </c:pt>
                <c:pt idx="17388">
                  <c:v>0.25936655079199999</c:v>
                </c:pt>
                <c:pt idx="17389">
                  <c:v>0.32354021300000002</c:v>
                </c:pt>
                <c:pt idx="17390">
                  <c:v>9.1335679571E-2</c:v>
                </c:pt>
                <c:pt idx="17391">
                  <c:v>0.28486912871999998</c:v>
                </c:pt>
                <c:pt idx="17392">
                  <c:v>0.32165660051799999</c:v>
                </c:pt>
                <c:pt idx="17393">
                  <c:v>0.180967514124</c:v>
                </c:pt>
                <c:pt idx="17394">
                  <c:v>0.36051733429100002</c:v>
                </c:pt>
                <c:pt idx="17395">
                  <c:v>7.4055158324800002E-2</c:v>
                </c:pt>
                <c:pt idx="17396">
                  <c:v>0.30262128325499998</c:v>
                </c:pt>
                <c:pt idx="17397">
                  <c:v>0.409776589651</c:v>
                </c:pt>
                <c:pt idx="17398">
                  <c:v>0.15483234713999999</c:v>
                </c:pt>
                <c:pt idx="17399">
                  <c:v>0.355105415461</c:v>
                </c:pt>
                <c:pt idx="17400">
                  <c:v>0.433996750609</c:v>
                </c:pt>
                <c:pt idx="17401">
                  <c:v>0.15909090909099999</c:v>
                </c:pt>
                <c:pt idx="17402">
                  <c:v>0.27084666240100003</c:v>
                </c:pt>
                <c:pt idx="17403">
                  <c:v>3.17367601246E-2</c:v>
                </c:pt>
                <c:pt idx="17404">
                  <c:v>0.192792010421</c:v>
                </c:pt>
                <c:pt idx="17405">
                  <c:v>0.35742322789199998</c:v>
                </c:pt>
                <c:pt idx="17406">
                  <c:v>0.16777777777799999</c:v>
                </c:pt>
                <c:pt idx="17407">
                  <c:v>0.16470588235299999</c:v>
                </c:pt>
                <c:pt idx="17408">
                  <c:v>0.41936299292200002</c:v>
                </c:pt>
                <c:pt idx="17409">
                  <c:v>0.25236134657300002</c:v>
                </c:pt>
                <c:pt idx="17410">
                  <c:v>0.23665048543700001</c:v>
                </c:pt>
                <c:pt idx="17411">
                  <c:v>0.25112107623300001</c:v>
                </c:pt>
                <c:pt idx="17412">
                  <c:v>0.107878787879</c:v>
                </c:pt>
                <c:pt idx="17413">
                  <c:v>0.17364379489699999</c:v>
                </c:pt>
                <c:pt idx="17414">
                  <c:v>0.24287143571799999</c:v>
                </c:pt>
                <c:pt idx="17415">
                  <c:v>0.14863199408399999</c:v>
                </c:pt>
                <c:pt idx="17416">
                  <c:v>0.148499615286</c:v>
                </c:pt>
                <c:pt idx="17417">
                  <c:v>0.37970353477800001</c:v>
                </c:pt>
                <c:pt idx="17418">
                  <c:v>0.176172707889</c:v>
                </c:pt>
                <c:pt idx="17419">
                  <c:v>0.19519094766600001</c:v>
                </c:pt>
                <c:pt idx="17420">
                  <c:v>0.46229050279299999</c:v>
                </c:pt>
                <c:pt idx="17421">
                  <c:v>0.18142108328500001</c:v>
                </c:pt>
                <c:pt idx="17422">
                  <c:v>0.326279668287</c:v>
                </c:pt>
                <c:pt idx="17423">
                  <c:v>0.14628099173600001</c:v>
                </c:pt>
                <c:pt idx="17424">
                  <c:v>9.1336633663400002E-2</c:v>
                </c:pt>
                <c:pt idx="17425">
                  <c:v>0.179202423019</c:v>
                </c:pt>
                <c:pt idx="17426">
                  <c:v>0.16802832243999999</c:v>
                </c:pt>
                <c:pt idx="17427">
                  <c:v>0.33610975012200001</c:v>
                </c:pt>
                <c:pt idx="17428">
                  <c:v>0.19200361418600001</c:v>
                </c:pt>
                <c:pt idx="17429">
                  <c:v>0.140056683987</c:v>
                </c:pt>
                <c:pt idx="17430">
                  <c:v>0.26727447216900002</c:v>
                </c:pt>
                <c:pt idx="17431">
                  <c:v>0.16869643662600001</c:v>
                </c:pt>
                <c:pt idx="17432">
                  <c:v>0.28852838934000002</c:v>
                </c:pt>
                <c:pt idx="17433">
                  <c:v>0.14682539682500001</c:v>
                </c:pt>
                <c:pt idx="17434">
                  <c:v>0.13119143239600001</c:v>
                </c:pt>
                <c:pt idx="17435">
                  <c:v>8.6102719033199996E-3</c:v>
                </c:pt>
                <c:pt idx="17436">
                  <c:v>6.6084377060000005E-2</c:v>
                </c:pt>
                <c:pt idx="17437">
                  <c:v>0.15668896321100001</c:v>
                </c:pt>
                <c:pt idx="17438">
                  <c:v>1.5781487101699999E-2</c:v>
                </c:pt>
                <c:pt idx="17439">
                  <c:v>0.29648657606899997</c:v>
                </c:pt>
                <c:pt idx="17440">
                  <c:v>9.5837076969199995E-3</c:v>
                </c:pt>
                <c:pt idx="17441">
                  <c:v>0.35850956696899999</c:v>
                </c:pt>
                <c:pt idx="17442">
                  <c:v>1.7105050831000002E-2</c:v>
                </c:pt>
                <c:pt idx="17443">
                  <c:v>0.28255230849000001</c:v>
                </c:pt>
                <c:pt idx="17444">
                  <c:v>0.16843418590100001</c:v>
                </c:pt>
                <c:pt idx="17445">
                  <c:v>3.72641509434E-2</c:v>
                </c:pt>
                <c:pt idx="17446">
                  <c:v>7.06058339566E-2</c:v>
                </c:pt>
                <c:pt idx="17447">
                  <c:v>0.14606189618500001</c:v>
                </c:pt>
                <c:pt idx="17448">
                  <c:v>6.3375092115000004E-2</c:v>
                </c:pt>
                <c:pt idx="17449">
                  <c:v>3.3928049137200003E-2</c:v>
                </c:pt>
                <c:pt idx="17450">
                  <c:v>9.6378239127100002E-2</c:v>
                </c:pt>
                <c:pt idx="17451">
                  <c:v>0.14953127401300001</c:v>
                </c:pt>
                <c:pt idx="17452">
                  <c:v>3.0266343825699999E-2</c:v>
                </c:pt>
                <c:pt idx="17453">
                  <c:v>0.16992685830900001</c:v>
                </c:pt>
                <c:pt idx="17454">
                  <c:v>0.12578947368400001</c:v>
                </c:pt>
                <c:pt idx="17455">
                  <c:v>7.5695244363999997E-3</c:v>
                </c:pt>
                <c:pt idx="17456">
                  <c:v>3.7593984962399997E-2</c:v>
                </c:pt>
                <c:pt idx="17457">
                  <c:v>0.22274077216800001</c:v>
                </c:pt>
                <c:pt idx="17458">
                  <c:v>0.13142149783400001</c:v>
                </c:pt>
                <c:pt idx="17459">
                  <c:v>0.233889661567</c:v>
                </c:pt>
                <c:pt idx="17460">
                  <c:v>9.0726615816900003E-2</c:v>
                </c:pt>
                <c:pt idx="17461">
                  <c:v>0.16692089779899999</c:v>
                </c:pt>
                <c:pt idx="17462">
                  <c:v>6.4704654560599997E-2</c:v>
                </c:pt>
                <c:pt idx="17463">
                  <c:v>0.185061315496</c:v>
                </c:pt>
                <c:pt idx="17464">
                  <c:v>0.42197125256700002</c:v>
                </c:pt>
                <c:pt idx="17465">
                  <c:v>1.8708509354300001E-2</c:v>
                </c:pt>
                <c:pt idx="17466">
                  <c:v>0.29977460556000002</c:v>
                </c:pt>
                <c:pt idx="17467">
                  <c:v>0.35582822085900001</c:v>
                </c:pt>
                <c:pt idx="17468">
                  <c:v>2.1576586199500002E-2</c:v>
                </c:pt>
                <c:pt idx="17469">
                  <c:v>0.25579578015100002</c:v>
                </c:pt>
                <c:pt idx="17470">
                  <c:v>0.29433760683799998</c:v>
                </c:pt>
                <c:pt idx="17471">
                  <c:v>0.102026554857</c:v>
                </c:pt>
                <c:pt idx="17472">
                  <c:v>0.40709868244199998</c:v>
                </c:pt>
                <c:pt idx="17473">
                  <c:v>4.1969519343500003E-2</c:v>
                </c:pt>
                <c:pt idx="17474">
                  <c:v>0.27140029688299999</c:v>
                </c:pt>
                <c:pt idx="17475">
                  <c:v>0.47544581618699999</c:v>
                </c:pt>
                <c:pt idx="17476">
                  <c:v>2.3482123968699999E-2</c:v>
                </c:pt>
                <c:pt idx="17477">
                  <c:v>0.314421394651</c:v>
                </c:pt>
                <c:pt idx="17478">
                  <c:v>0.43871143871099999</c:v>
                </c:pt>
                <c:pt idx="17479">
                  <c:v>5.1202137132699999E-2</c:v>
                </c:pt>
                <c:pt idx="17480">
                  <c:v>0.272022733144</c:v>
                </c:pt>
                <c:pt idx="17481">
                  <c:v>0.40167364016700002</c:v>
                </c:pt>
                <c:pt idx="17482">
                  <c:v>0.28112033195000002</c:v>
                </c:pt>
                <c:pt idx="17483">
                  <c:v>0.39321303528099999</c:v>
                </c:pt>
                <c:pt idx="17484">
                  <c:v>3.1021493463300001E-3</c:v>
                </c:pt>
                <c:pt idx="17485">
                  <c:v>0.36530033513799998</c:v>
                </c:pt>
                <c:pt idx="17486">
                  <c:v>0.43682588597799998</c:v>
                </c:pt>
                <c:pt idx="17487">
                  <c:v>3.3410380332E-2</c:v>
                </c:pt>
                <c:pt idx="17488">
                  <c:v>0.38396821687299998</c:v>
                </c:pt>
                <c:pt idx="17489">
                  <c:v>0.44390243902400001</c:v>
                </c:pt>
                <c:pt idx="17490">
                  <c:v>0.26092410620899997</c:v>
                </c:pt>
                <c:pt idx="17491">
                  <c:v>0.46763602251399999</c:v>
                </c:pt>
                <c:pt idx="17492">
                  <c:v>6.5704815753600002E-2</c:v>
                </c:pt>
                <c:pt idx="17493">
                  <c:v>0.384615384615</c:v>
                </c:pt>
                <c:pt idx="17494">
                  <c:v>0.48000869187299999</c:v>
                </c:pt>
                <c:pt idx="17495">
                  <c:v>3.7745879851099999E-2</c:v>
                </c:pt>
                <c:pt idx="17496">
                  <c:v>0.42484063335400002</c:v>
                </c:pt>
                <c:pt idx="17497">
                  <c:v>0.483409373704</c:v>
                </c:pt>
                <c:pt idx="17498">
                  <c:v>0.261156694016</c:v>
                </c:pt>
                <c:pt idx="17499">
                  <c:v>0.40110869134799998</c:v>
                </c:pt>
                <c:pt idx="17500">
                  <c:v>3.06779661017E-2</c:v>
                </c:pt>
                <c:pt idx="17501">
                  <c:v>0.47997632669200002</c:v>
                </c:pt>
                <c:pt idx="17502">
                  <c:v>0.32416650970100003</c:v>
                </c:pt>
                <c:pt idx="17503">
                  <c:v>0.46209386281600001</c:v>
                </c:pt>
                <c:pt idx="17504">
                  <c:v>0.117279666898</c:v>
                </c:pt>
                <c:pt idx="17505">
                  <c:v>0.45912910618800001</c:v>
                </c:pt>
                <c:pt idx="17506">
                  <c:v>0.55643756050299997</c:v>
                </c:pt>
                <c:pt idx="17507">
                  <c:v>0.22404083069299999</c:v>
                </c:pt>
                <c:pt idx="17508">
                  <c:v>0.31498057760499998</c:v>
                </c:pt>
                <c:pt idx="17509">
                  <c:v>0.49174443646799998</c:v>
                </c:pt>
                <c:pt idx="17510">
                  <c:v>0.491688215737</c:v>
                </c:pt>
                <c:pt idx="17511">
                  <c:v>0.46931472535300001</c:v>
                </c:pt>
                <c:pt idx="17512">
                  <c:v>2.6163246122500001E-2</c:v>
                </c:pt>
                <c:pt idx="17513">
                  <c:v>0.499712368169</c:v>
                </c:pt>
                <c:pt idx="17514">
                  <c:v>0.49541105252899997</c:v>
                </c:pt>
                <c:pt idx="17515">
                  <c:v>0.134611804133</c:v>
                </c:pt>
                <c:pt idx="17516">
                  <c:v>0.42940038684699999</c:v>
                </c:pt>
                <c:pt idx="17517">
                  <c:v>0.41151255358200001</c:v>
                </c:pt>
                <c:pt idx="17518">
                  <c:v>0.43545878693599999</c:v>
                </c:pt>
                <c:pt idx="17519">
                  <c:v>0.31564625850299999</c:v>
                </c:pt>
                <c:pt idx="17520">
                  <c:v>0</c:v>
                </c:pt>
                <c:pt idx="17521">
                  <c:v>0.51385104450499997</c:v>
                </c:pt>
                <c:pt idx="17522">
                  <c:v>0.37114513694200002</c:v>
                </c:pt>
                <c:pt idx="17523">
                  <c:v>0.176995197805</c:v>
                </c:pt>
                <c:pt idx="17524">
                  <c:v>0.59831181727899996</c:v>
                </c:pt>
                <c:pt idx="17525">
                  <c:v>0.46706161137399999</c:v>
                </c:pt>
                <c:pt idx="17526">
                  <c:v>0.33222165212900001</c:v>
                </c:pt>
                <c:pt idx="17527">
                  <c:v>0.206500541712</c:v>
                </c:pt>
                <c:pt idx="17528">
                  <c:v>8.9344083678399994E-3</c:v>
                </c:pt>
                <c:pt idx="17529">
                  <c:v>0.21735604217400001</c:v>
                </c:pt>
                <c:pt idx="17530">
                  <c:v>0.53941471130999996</c:v>
                </c:pt>
                <c:pt idx="17531">
                  <c:v>0.285642821411</c:v>
                </c:pt>
                <c:pt idx="17532">
                  <c:v>5.4685674222900001E-2</c:v>
                </c:pt>
                <c:pt idx="17533">
                  <c:v>0.46618575293100001</c:v>
                </c:pt>
                <c:pt idx="17534">
                  <c:v>0.162093352192</c:v>
                </c:pt>
                <c:pt idx="17535">
                  <c:v>0.206267029973</c:v>
                </c:pt>
                <c:pt idx="17536">
                  <c:v>0.63477431659200001</c:v>
                </c:pt>
                <c:pt idx="17537">
                  <c:v>0.126451612903</c:v>
                </c:pt>
                <c:pt idx="17538">
                  <c:v>0.40032520325199999</c:v>
                </c:pt>
                <c:pt idx="17539">
                  <c:v>0.30460526315800002</c:v>
                </c:pt>
                <c:pt idx="17540">
                  <c:v>0.218759018759</c:v>
                </c:pt>
                <c:pt idx="17541">
                  <c:v>0.676170362548</c:v>
                </c:pt>
                <c:pt idx="17542">
                  <c:v>0.14749034749000001</c:v>
                </c:pt>
                <c:pt idx="17543">
                  <c:v>0.21120431396</c:v>
                </c:pt>
                <c:pt idx="17544">
                  <c:v>0.549546142209</c:v>
                </c:pt>
                <c:pt idx="17545">
                  <c:v>0.36627906976699998</c:v>
                </c:pt>
                <c:pt idx="17546">
                  <c:v>0.20309708159600001</c:v>
                </c:pt>
                <c:pt idx="17547">
                  <c:v>0.20129171151799999</c:v>
                </c:pt>
                <c:pt idx="17548">
                  <c:v>0.51828298887099999</c:v>
                </c:pt>
                <c:pt idx="17549">
                  <c:v>0.307010014306</c:v>
                </c:pt>
                <c:pt idx="17550">
                  <c:v>0.22270114942499999</c:v>
                </c:pt>
                <c:pt idx="17551">
                  <c:v>0.35224646983300001</c:v>
                </c:pt>
                <c:pt idx="17552">
                  <c:v>0.45276469129699998</c:v>
                </c:pt>
                <c:pt idx="17553">
                  <c:v>0.499877660876</c:v>
                </c:pt>
                <c:pt idx="17554">
                  <c:v>0.460579857579</c:v>
                </c:pt>
                <c:pt idx="17555">
                  <c:v>0.51299202469799998</c:v>
                </c:pt>
                <c:pt idx="17556">
                  <c:v>0.47041916167699999</c:v>
                </c:pt>
                <c:pt idx="17557">
                  <c:v>0.30859916782199998</c:v>
                </c:pt>
                <c:pt idx="17558">
                  <c:v>0.50594184576500001</c:v>
                </c:pt>
                <c:pt idx="17559">
                  <c:v>0.35285359801499999</c:v>
                </c:pt>
                <c:pt idx="17560">
                  <c:v>0.16101488167799999</c:v>
                </c:pt>
                <c:pt idx="17561">
                  <c:v>0.50989310893799999</c:v>
                </c:pt>
                <c:pt idx="17562">
                  <c:v>0.48263337116900001</c:v>
                </c:pt>
                <c:pt idx="17563">
                  <c:v>0.32799796747999999</c:v>
                </c:pt>
                <c:pt idx="17564">
                  <c:v>0.54623983739799997</c:v>
                </c:pt>
                <c:pt idx="17565">
                  <c:v>0.29329135383900001</c:v>
                </c:pt>
                <c:pt idx="17566">
                  <c:v>0.42731277533000001</c:v>
                </c:pt>
                <c:pt idx="17567">
                  <c:v>0.54290853031899999</c:v>
                </c:pt>
                <c:pt idx="17568">
                  <c:v>0.445698166432</c:v>
                </c:pt>
                <c:pt idx="17569">
                  <c:v>0.40824277219600003</c:v>
                </c:pt>
                <c:pt idx="17570">
                  <c:v>0.15320665083099999</c:v>
                </c:pt>
                <c:pt idx="17571">
                  <c:v>0.42952879581199999</c:v>
                </c:pt>
                <c:pt idx="17572">
                  <c:v>0.48685308848100001</c:v>
                </c:pt>
                <c:pt idx="17573">
                  <c:v>0.46654010441400001</c:v>
                </c:pt>
                <c:pt idx="17574">
                  <c:v>0.46467509812500002</c:v>
                </c:pt>
                <c:pt idx="17575">
                  <c:v>0.57342352171099997</c:v>
                </c:pt>
                <c:pt idx="17576">
                  <c:v>0.25331294597300003</c:v>
                </c:pt>
                <c:pt idx="17577">
                  <c:v>0.49872949872900002</c:v>
                </c:pt>
                <c:pt idx="17578">
                  <c:v>0.52777777777799995</c:v>
                </c:pt>
                <c:pt idx="17579">
                  <c:v>0.62990790111499995</c:v>
                </c:pt>
                <c:pt idx="17580">
                  <c:v>0.54917657822499999</c:v>
                </c:pt>
                <c:pt idx="17581">
                  <c:v>0.53337558090399995</c:v>
                </c:pt>
                <c:pt idx="17582">
                  <c:v>0.41370730603900002</c:v>
                </c:pt>
                <c:pt idx="17583">
                  <c:v>0.47135700283199999</c:v>
                </c:pt>
                <c:pt idx="17584">
                  <c:v>0.45620360551400002</c:v>
                </c:pt>
                <c:pt idx="17585">
                  <c:v>0.419258920403</c:v>
                </c:pt>
                <c:pt idx="17586">
                  <c:v>0.54193093727999997</c:v>
                </c:pt>
                <c:pt idx="17587">
                  <c:v>0.79761904761900004</c:v>
                </c:pt>
                <c:pt idx="17588">
                  <c:v>0.468996321597</c:v>
                </c:pt>
                <c:pt idx="17589">
                  <c:v>0.51052104208399995</c:v>
                </c:pt>
                <c:pt idx="17590">
                  <c:v>0.48031901209200001</c:v>
                </c:pt>
                <c:pt idx="17591">
                  <c:v>0.44374342797100003</c:v>
                </c:pt>
                <c:pt idx="17592">
                  <c:v>0.38513338513299999</c:v>
                </c:pt>
                <c:pt idx="17593">
                  <c:v>0.25409403063899999</c:v>
                </c:pt>
                <c:pt idx="17594">
                  <c:v>0.61408199643500005</c:v>
                </c:pt>
                <c:pt idx="17595">
                  <c:v>0.36551354250500001</c:v>
                </c:pt>
                <c:pt idx="17596">
                  <c:v>0.42949802594499997</c:v>
                </c:pt>
                <c:pt idx="17597">
                  <c:v>0.54322687224699995</c:v>
                </c:pt>
                <c:pt idx="17598">
                  <c:v>0.20621247715999999</c:v>
                </c:pt>
                <c:pt idx="17599">
                  <c:v>0.45365443853300003</c:v>
                </c:pt>
                <c:pt idx="17600">
                  <c:v>0.477022305832</c:v>
                </c:pt>
                <c:pt idx="17601">
                  <c:v>0.164419209841</c:v>
                </c:pt>
                <c:pt idx="17602">
                  <c:v>0.41156653565399998</c:v>
                </c:pt>
                <c:pt idx="17603">
                  <c:v>0.36313159355899999</c:v>
                </c:pt>
                <c:pt idx="17604">
                  <c:v>0.51802044109699996</c:v>
                </c:pt>
                <c:pt idx="17605">
                  <c:v>0.18807339449499999</c:v>
                </c:pt>
                <c:pt idx="17606">
                  <c:v>0.45279720279699998</c:v>
                </c:pt>
                <c:pt idx="17607">
                  <c:v>0.17316867808</c:v>
                </c:pt>
                <c:pt idx="17608">
                  <c:v>0.33134149985099998</c:v>
                </c:pt>
                <c:pt idx="17609">
                  <c:v>0.50060938452199999</c:v>
                </c:pt>
                <c:pt idx="17610">
                  <c:v>0.121203438395</c:v>
                </c:pt>
                <c:pt idx="17611">
                  <c:v>0.50730897009999998</c:v>
                </c:pt>
                <c:pt idx="17612">
                  <c:v>0.54575487281099999</c:v>
                </c:pt>
                <c:pt idx="17613">
                  <c:v>0.39009962640099999</c:v>
                </c:pt>
                <c:pt idx="17614">
                  <c:v>0.38385764219899998</c:v>
                </c:pt>
                <c:pt idx="17615">
                  <c:v>0.49065267300799997</c:v>
                </c:pt>
                <c:pt idx="17616">
                  <c:v>0.25742834604300002</c:v>
                </c:pt>
                <c:pt idx="17617">
                  <c:v>0.14514252472399999</c:v>
                </c:pt>
                <c:pt idx="17618">
                  <c:v>0.62250161186300002</c:v>
                </c:pt>
                <c:pt idx="17619">
                  <c:v>0.25953079178900001</c:v>
                </c:pt>
                <c:pt idx="17620">
                  <c:v>0.117282210319</c:v>
                </c:pt>
                <c:pt idx="17621">
                  <c:v>0.526955950033</c:v>
                </c:pt>
                <c:pt idx="17622">
                  <c:v>0.57479471617300004</c:v>
                </c:pt>
                <c:pt idx="17623">
                  <c:v>0.47286821705400001</c:v>
                </c:pt>
                <c:pt idx="17624">
                  <c:v>0.31759006963399999</c:v>
                </c:pt>
                <c:pt idx="17625">
                  <c:v>0.50223290965300005</c:v>
                </c:pt>
                <c:pt idx="17626">
                  <c:v>0.61633227736700003</c:v>
                </c:pt>
                <c:pt idx="17627">
                  <c:v>3.0911492734500001E-2</c:v>
                </c:pt>
                <c:pt idx="17628">
                  <c:v>0.314606741573</c:v>
                </c:pt>
                <c:pt idx="17629">
                  <c:v>0.52571789207999997</c:v>
                </c:pt>
                <c:pt idx="17630">
                  <c:v>0.18189277899299999</c:v>
                </c:pt>
                <c:pt idx="17631">
                  <c:v>0.16675869685299999</c:v>
                </c:pt>
                <c:pt idx="17632">
                  <c:v>0.547362450369</c:v>
                </c:pt>
                <c:pt idx="17633">
                  <c:v>3.2038345106000003E-2</c:v>
                </c:pt>
                <c:pt idx="17634">
                  <c:v>0.26121979286500002</c:v>
                </c:pt>
                <c:pt idx="17635">
                  <c:v>0.54021964974799996</c:v>
                </c:pt>
                <c:pt idx="17636">
                  <c:v>0.11401869158900001</c:v>
                </c:pt>
                <c:pt idx="17637">
                  <c:v>0.72679355783300004</c:v>
                </c:pt>
                <c:pt idx="17638">
                  <c:v>0.17894736842100001</c:v>
                </c:pt>
                <c:pt idx="17639">
                  <c:v>1.5998246767499998E-2</c:v>
                </c:pt>
                <c:pt idx="17640">
                  <c:v>0.41899871630300001</c:v>
                </c:pt>
                <c:pt idx="17641">
                  <c:v>5.8911260253499999E-2</c:v>
                </c:pt>
                <c:pt idx="17642">
                  <c:v>0.14688221708999999</c:v>
                </c:pt>
                <c:pt idx="17643">
                  <c:v>5.41860465116E-2</c:v>
                </c:pt>
                <c:pt idx="17644">
                  <c:v>0.12027180068</c:v>
                </c:pt>
                <c:pt idx="17645">
                  <c:v>0.35914833879300001</c:v>
                </c:pt>
                <c:pt idx="17646">
                  <c:v>1.6643550624100001E-2</c:v>
                </c:pt>
                <c:pt idx="17647">
                  <c:v>7.2682221763400001E-2</c:v>
                </c:pt>
                <c:pt idx="17648">
                  <c:v>0.40068493150700002</c:v>
                </c:pt>
                <c:pt idx="17649">
                  <c:v>4.1822584195500001E-3</c:v>
                </c:pt>
                <c:pt idx="17650">
                  <c:v>5.0429420832399999E-2</c:v>
                </c:pt>
                <c:pt idx="17651">
                  <c:v>0.17727466894499999</c:v>
                </c:pt>
                <c:pt idx="17652">
                  <c:v>5.4610564010699997E-2</c:v>
                </c:pt>
                <c:pt idx="17653">
                  <c:v>8.0160320641299992E-3</c:v>
                </c:pt>
                <c:pt idx="17654">
                  <c:v>0.30140576602300001</c:v>
                </c:pt>
                <c:pt idx="17655">
                  <c:v>2.4846039498800002E-2</c:v>
                </c:pt>
                <c:pt idx="17656">
                  <c:v>2.3276633840600001E-2</c:v>
                </c:pt>
                <c:pt idx="17657">
                  <c:v>0.34911386258799998</c:v>
                </c:pt>
                <c:pt idx="17658">
                  <c:v>8.3479789103700006E-2</c:v>
                </c:pt>
                <c:pt idx="17659">
                  <c:v>1.47554806071E-2</c:v>
                </c:pt>
                <c:pt idx="17660">
                  <c:v>8.5629697107700006E-2</c:v>
                </c:pt>
                <c:pt idx="17661">
                  <c:v>0.38686307655199997</c:v>
                </c:pt>
                <c:pt idx="17662">
                  <c:v>0</c:v>
                </c:pt>
                <c:pt idx="17663">
                  <c:v>0.15356885364100001</c:v>
                </c:pt>
                <c:pt idx="17664">
                  <c:v>4.9102927289899997E-2</c:v>
                </c:pt>
                <c:pt idx="17665">
                  <c:v>9.5602766798400005E-2</c:v>
                </c:pt>
                <c:pt idx="17666">
                  <c:v>0.26661534513700003</c:v>
                </c:pt>
                <c:pt idx="17667">
                  <c:v>1.1884550084899999E-2</c:v>
                </c:pt>
                <c:pt idx="17668">
                  <c:v>1.2993380730599999E-2</c:v>
                </c:pt>
                <c:pt idx="17669">
                  <c:v>0.263463569166</c:v>
                </c:pt>
                <c:pt idx="17670">
                  <c:v>7.6408787010500004E-3</c:v>
                </c:pt>
                <c:pt idx="17671">
                  <c:v>4.4757966431499999E-2</c:v>
                </c:pt>
                <c:pt idx="17672">
                  <c:v>0.13527980535299999</c:v>
                </c:pt>
                <c:pt idx="17673">
                  <c:v>6.9962686567199997E-4</c:v>
                </c:pt>
                <c:pt idx="17674">
                  <c:v>0.109529553679</c:v>
                </c:pt>
                <c:pt idx="17675">
                  <c:v>7.2698268003600006E-2</c:v>
                </c:pt>
                <c:pt idx="17676">
                  <c:v>0.112142857143</c:v>
                </c:pt>
                <c:pt idx="17677">
                  <c:v>0.247614387081</c:v>
                </c:pt>
                <c:pt idx="17678">
                  <c:v>3.8911333191599999E-2</c:v>
                </c:pt>
                <c:pt idx="17679">
                  <c:v>4.6666666666700003E-2</c:v>
                </c:pt>
                <c:pt idx="17680">
                  <c:v>5.7111597374199997E-2</c:v>
                </c:pt>
                <c:pt idx="17681">
                  <c:v>0</c:v>
                </c:pt>
                <c:pt idx="17682">
                  <c:v>0.101249461439</c:v>
                </c:pt>
                <c:pt idx="17683">
                  <c:v>0.213969191813</c:v>
                </c:pt>
                <c:pt idx="17684">
                  <c:v>0</c:v>
                </c:pt>
                <c:pt idx="17685">
                  <c:v>0.25386996903999998</c:v>
                </c:pt>
                <c:pt idx="17686">
                  <c:v>2.78982092366E-2</c:v>
                </c:pt>
                <c:pt idx="17687">
                  <c:v>0.19563750843300001</c:v>
                </c:pt>
                <c:pt idx="17688">
                  <c:v>0.15611448395499999</c:v>
                </c:pt>
                <c:pt idx="17689">
                  <c:v>0.279692645445</c:v>
                </c:pt>
                <c:pt idx="17690">
                  <c:v>3.1749161901000002E-2</c:v>
                </c:pt>
                <c:pt idx="17691">
                  <c:v>0.437251984127</c:v>
                </c:pt>
                <c:pt idx="17692">
                  <c:v>0.171875</c:v>
                </c:pt>
                <c:pt idx="17693">
                  <c:v>0.10100216152499999</c:v>
                </c:pt>
                <c:pt idx="17694">
                  <c:v>0.36579130838899998</c:v>
                </c:pt>
                <c:pt idx="17695">
                  <c:v>0.29903461266800002</c:v>
                </c:pt>
                <c:pt idx="17696">
                  <c:v>9.0140264026400005E-2</c:v>
                </c:pt>
                <c:pt idx="17697">
                  <c:v>0.30715883668900001</c:v>
                </c:pt>
                <c:pt idx="17698">
                  <c:v>3.7984806077599998E-3</c:v>
                </c:pt>
                <c:pt idx="17699">
                  <c:v>0.33269369153299999</c:v>
                </c:pt>
                <c:pt idx="17700">
                  <c:v>0.23380349031799999</c:v>
                </c:pt>
                <c:pt idx="17701">
                  <c:v>2.07075064711E-2</c:v>
                </c:pt>
                <c:pt idx="17702">
                  <c:v>0.44189083311600003</c:v>
                </c:pt>
                <c:pt idx="17703">
                  <c:v>0.36804008908699998</c:v>
                </c:pt>
                <c:pt idx="17704">
                  <c:v>5.0058207217699997E-2</c:v>
                </c:pt>
                <c:pt idx="17705">
                  <c:v>0.36406495547399997</c:v>
                </c:pt>
                <c:pt idx="17706">
                  <c:v>7.9748670855499998E-2</c:v>
                </c:pt>
                <c:pt idx="17707">
                  <c:v>0.37848720161100002</c:v>
                </c:pt>
                <c:pt idx="17708">
                  <c:v>0.165723108595</c:v>
                </c:pt>
                <c:pt idx="17709">
                  <c:v>1.5907447577700001E-2</c:v>
                </c:pt>
                <c:pt idx="17710">
                  <c:v>0.37773522975899998</c:v>
                </c:pt>
                <c:pt idx="17711">
                  <c:v>0.194106515274</c:v>
                </c:pt>
                <c:pt idx="17712">
                  <c:v>7.7604790419200001E-2</c:v>
                </c:pt>
                <c:pt idx="17713">
                  <c:v>0.37862723214299998</c:v>
                </c:pt>
                <c:pt idx="17714">
                  <c:v>0.14056224899600001</c:v>
                </c:pt>
                <c:pt idx="17715">
                  <c:v>0.33472803347300001</c:v>
                </c:pt>
                <c:pt idx="17716">
                  <c:v>0.10621521335799999</c:v>
                </c:pt>
                <c:pt idx="17717">
                  <c:v>0.40885684860999999</c:v>
                </c:pt>
                <c:pt idx="17718">
                  <c:v>7.2498217256999994E-2</c:v>
                </c:pt>
                <c:pt idx="17719">
                  <c:v>0.39412084921099999</c:v>
                </c:pt>
                <c:pt idx="17720">
                  <c:v>0.105325164939</c:v>
                </c:pt>
                <c:pt idx="17721">
                  <c:v>7.1544338967400006E-2</c:v>
                </c:pt>
                <c:pt idx="17722">
                  <c:v>0.43037309511299998</c:v>
                </c:pt>
                <c:pt idx="17723">
                  <c:v>0.31156039398699997</c:v>
                </c:pt>
                <c:pt idx="17724">
                  <c:v>4.7423126894800001E-2</c:v>
                </c:pt>
                <c:pt idx="17725">
                  <c:v>0.46709739172100001</c:v>
                </c:pt>
                <c:pt idx="17726">
                  <c:v>6.1501422630800003E-2</c:v>
                </c:pt>
                <c:pt idx="17727">
                  <c:v>0.38582677165399998</c:v>
                </c:pt>
                <c:pt idx="17728">
                  <c:v>0.13525452250700001</c:v>
                </c:pt>
                <c:pt idx="17729">
                  <c:v>0.17598612917199999</c:v>
                </c:pt>
                <c:pt idx="17730">
                  <c:v>0.42928377153199998</c:v>
                </c:pt>
                <c:pt idx="17731">
                  <c:v>0.14338235294099999</c:v>
                </c:pt>
                <c:pt idx="17732">
                  <c:v>0.27165204120600001</c:v>
                </c:pt>
                <c:pt idx="17733">
                  <c:v>0.48356901015699999</c:v>
                </c:pt>
                <c:pt idx="17734">
                  <c:v>0.17434040351800001</c:v>
                </c:pt>
                <c:pt idx="17735">
                  <c:v>0.18733321473</c:v>
                </c:pt>
                <c:pt idx="17736">
                  <c:v>0.130727541468</c:v>
                </c:pt>
                <c:pt idx="17737">
                  <c:v>0.23233553776499999</c:v>
                </c:pt>
                <c:pt idx="17738">
                  <c:v>0.38525519848799999</c:v>
                </c:pt>
                <c:pt idx="17739">
                  <c:v>7.4975173783499993E-2</c:v>
                </c:pt>
                <c:pt idx="17740">
                  <c:v>0.22798227018700001</c:v>
                </c:pt>
                <c:pt idx="17741">
                  <c:v>0.52037815126099995</c:v>
                </c:pt>
                <c:pt idx="17742">
                  <c:v>0.25</c:v>
                </c:pt>
                <c:pt idx="17743">
                  <c:v>4.70241193823E-2</c:v>
                </c:pt>
                <c:pt idx="17744">
                  <c:v>0.19988717563</c:v>
                </c:pt>
                <c:pt idx="17745">
                  <c:v>0.49590331831200002</c:v>
                </c:pt>
                <c:pt idx="17746">
                  <c:v>0.32296791970099997</c:v>
                </c:pt>
                <c:pt idx="17747">
                  <c:v>0.21934338952999999</c:v>
                </c:pt>
                <c:pt idx="17748">
                  <c:v>0.119715984148</c:v>
                </c:pt>
                <c:pt idx="17749">
                  <c:v>0.24796296296299999</c:v>
                </c:pt>
                <c:pt idx="17750">
                  <c:v>0.57357357357399996</c:v>
                </c:pt>
                <c:pt idx="17751">
                  <c:v>0.116206833547</c:v>
                </c:pt>
                <c:pt idx="17752">
                  <c:v>0.33215547703199999</c:v>
                </c:pt>
                <c:pt idx="17753">
                  <c:v>0.53175378602800005</c:v>
                </c:pt>
                <c:pt idx="17754">
                  <c:v>0.31164638688899998</c:v>
                </c:pt>
                <c:pt idx="17755">
                  <c:v>0.2</c:v>
                </c:pt>
                <c:pt idx="17756">
                  <c:v>0.266311584554</c:v>
                </c:pt>
                <c:pt idx="17757">
                  <c:v>0.38350217076699999</c:v>
                </c:pt>
                <c:pt idx="17758">
                  <c:v>0.37520259319299998</c:v>
                </c:pt>
                <c:pt idx="17759">
                  <c:v>0.29347536617800002</c:v>
                </c:pt>
                <c:pt idx="17760">
                  <c:v>0.31612903225799999</c:v>
                </c:pt>
                <c:pt idx="17761">
                  <c:v>0.22429394022499999</c:v>
                </c:pt>
                <c:pt idx="17762">
                  <c:v>0.43736332396099997</c:v>
                </c:pt>
                <c:pt idx="17763">
                  <c:v>0.29048502517899999</c:v>
                </c:pt>
                <c:pt idx="17764">
                  <c:v>0.351176470588</c:v>
                </c:pt>
                <c:pt idx="17765">
                  <c:v>0.43129165344300002</c:v>
                </c:pt>
                <c:pt idx="17766">
                  <c:v>0.161695906433</c:v>
                </c:pt>
                <c:pt idx="17767">
                  <c:v>0.338032305433</c:v>
                </c:pt>
                <c:pt idx="17768">
                  <c:v>0.401957688664</c:v>
                </c:pt>
                <c:pt idx="17769">
                  <c:v>0.14238952536800001</c:v>
                </c:pt>
                <c:pt idx="17770">
                  <c:v>0.51329548849700002</c:v>
                </c:pt>
                <c:pt idx="17771">
                  <c:v>0.25524079320100002</c:v>
                </c:pt>
                <c:pt idx="17772">
                  <c:v>0.35817378497800001</c:v>
                </c:pt>
                <c:pt idx="17773">
                  <c:v>0.34957850368799998</c:v>
                </c:pt>
                <c:pt idx="17774">
                  <c:v>0.348226374221</c:v>
                </c:pt>
                <c:pt idx="17775">
                  <c:v>0.15461903432900001</c:v>
                </c:pt>
                <c:pt idx="17776">
                  <c:v>0.326553051127</c:v>
                </c:pt>
                <c:pt idx="17777">
                  <c:v>0.44699798908400001</c:v>
                </c:pt>
                <c:pt idx="17778">
                  <c:v>0.32884231536899999</c:v>
                </c:pt>
                <c:pt idx="17779">
                  <c:v>0.15760571114800001</c:v>
                </c:pt>
                <c:pt idx="17780">
                  <c:v>0.37698756866100003</c:v>
                </c:pt>
                <c:pt idx="17781">
                  <c:v>0.31900399342300001</c:v>
                </c:pt>
                <c:pt idx="17782">
                  <c:v>0.50217391304299996</c:v>
                </c:pt>
                <c:pt idx="17783">
                  <c:v>0.30509783728099998</c:v>
                </c:pt>
                <c:pt idx="17784">
                  <c:v>8.7147163606500003E-2</c:v>
                </c:pt>
                <c:pt idx="17785">
                  <c:v>0.40632183908000002</c:v>
                </c:pt>
                <c:pt idx="17786">
                  <c:v>0.44164037854900001</c:v>
                </c:pt>
                <c:pt idx="17787">
                  <c:v>0.30895196506599998</c:v>
                </c:pt>
                <c:pt idx="17788">
                  <c:v>0.13456540571799999</c:v>
                </c:pt>
                <c:pt idx="17789">
                  <c:v>0.29736147757300002</c:v>
                </c:pt>
                <c:pt idx="17790">
                  <c:v>0.337485515643</c:v>
                </c:pt>
                <c:pt idx="17791">
                  <c:v>0.45602901178600003</c:v>
                </c:pt>
                <c:pt idx="17792">
                  <c:v>0.19671641791</c:v>
                </c:pt>
                <c:pt idx="17793">
                  <c:v>0.15137908916000001</c:v>
                </c:pt>
                <c:pt idx="17794">
                  <c:v>0.38031667184099999</c:v>
                </c:pt>
                <c:pt idx="17795">
                  <c:v>0.36094674556200002</c:v>
                </c:pt>
                <c:pt idx="17796">
                  <c:v>0.37871287128699999</c:v>
                </c:pt>
                <c:pt idx="17797">
                  <c:v>0.30777616279100001</c:v>
                </c:pt>
                <c:pt idx="17798">
                  <c:v>0.20921858120299999</c:v>
                </c:pt>
                <c:pt idx="17799">
                  <c:v>0.41502683363100001</c:v>
                </c:pt>
                <c:pt idx="17800">
                  <c:v>0.32131147540999999</c:v>
                </c:pt>
                <c:pt idx="17801">
                  <c:v>0.32831891688600001</c:v>
                </c:pt>
                <c:pt idx="17802">
                  <c:v>0.35674676524999999</c:v>
                </c:pt>
                <c:pt idx="17803">
                  <c:v>0.21224051539</c:v>
                </c:pt>
                <c:pt idx="17804">
                  <c:v>0.34404898583999999</c:v>
                </c:pt>
                <c:pt idx="17805">
                  <c:v>0.37997635002000002</c:v>
                </c:pt>
                <c:pt idx="17806">
                  <c:v>0.28480538922199999</c:v>
                </c:pt>
                <c:pt idx="17807">
                  <c:v>0.37058595265799998</c:v>
                </c:pt>
                <c:pt idx="17808">
                  <c:v>0.30621242485</c:v>
                </c:pt>
                <c:pt idx="17809">
                  <c:v>0.466725043783</c:v>
                </c:pt>
                <c:pt idx="17810">
                  <c:v>0.32561558250599998</c:v>
                </c:pt>
                <c:pt idx="17811">
                  <c:v>0.29647318148399998</c:v>
                </c:pt>
                <c:pt idx="17812">
                  <c:v>0.41499999999999998</c:v>
                </c:pt>
                <c:pt idx="17813">
                  <c:v>0.39774859287100001</c:v>
                </c:pt>
                <c:pt idx="17814">
                  <c:v>0.302317161477</c:v>
                </c:pt>
                <c:pt idx="17815">
                  <c:v>0.363157894737</c:v>
                </c:pt>
                <c:pt idx="17816">
                  <c:v>0.32857142857100002</c:v>
                </c:pt>
                <c:pt idx="17817">
                  <c:v>0.339015151515</c:v>
                </c:pt>
                <c:pt idx="17818">
                  <c:v>0.30398899587299999</c:v>
                </c:pt>
                <c:pt idx="17819">
                  <c:v>0.37054445750100001</c:v>
                </c:pt>
                <c:pt idx="17820">
                  <c:v>0.358434846807</c:v>
                </c:pt>
                <c:pt idx="17821">
                  <c:v>0.29758454106299997</c:v>
                </c:pt>
                <c:pt idx="17822">
                  <c:v>0.30275537634400002</c:v>
                </c:pt>
                <c:pt idx="17823">
                  <c:v>0.28556338028200001</c:v>
                </c:pt>
                <c:pt idx="17824">
                  <c:v>0.31847133758000001</c:v>
                </c:pt>
                <c:pt idx="17825">
                  <c:v>0.31860776439100003</c:v>
                </c:pt>
                <c:pt idx="17826">
                  <c:v>0.275256707519</c:v>
                </c:pt>
                <c:pt idx="17827">
                  <c:v>0.25646794150699997</c:v>
                </c:pt>
                <c:pt idx="17828">
                  <c:v>0.34005584858799998</c:v>
                </c:pt>
                <c:pt idx="17829">
                  <c:v>0.37003165670100002</c:v>
                </c:pt>
                <c:pt idx="17830">
                  <c:v>0.28355387523600001</c:v>
                </c:pt>
                <c:pt idx="17831">
                  <c:v>0.25125628140700002</c:v>
                </c:pt>
                <c:pt idx="17832">
                  <c:v>0.32819825854000001</c:v>
                </c:pt>
                <c:pt idx="17833">
                  <c:v>0.32697044334999997</c:v>
                </c:pt>
                <c:pt idx="17834">
                  <c:v>0.22632722756900001</c:v>
                </c:pt>
                <c:pt idx="17835">
                  <c:v>0.31689041523599998</c:v>
                </c:pt>
                <c:pt idx="17836">
                  <c:v>0.37629629629599998</c:v>
                </c:pt>
                <c:pt idx="17837">
                  <c:v>0.25402871374199998</c:v>
                </c:pt>
                <c:pt idx="17838">
                  <c:v>0.35417281037999998</c:v>
                </c:pt>
                <c:pt idx="17839">
                  <c:v>0.19014747411399999</c:v>
                </c:pt>
                <c:pt idx="17840">
                  <c:v>0.23751418842200001</c:v>
                </c:pt>
                <c:pt idx="17841">
                  <c:v>0.32828429944699999</c:v>
                </c:pt>
                <c:pt idx="17842">
                  <c:v>0.151023890785</c:v>
                </c:pt>
                <c:pt idx="17843">
                  <c:v>0.157678620312</c:v>
                </c:pt>
                <c:pt idx="17844">
                  <c:v>0.26097057305100002</c:v>
                </c:pt>
                <c:pt idx="17845">
                  <c:v>0.119705807761</c:v>
                </c:pt>
                <c:pt idx="17846">
                  <c:v>0.31350355356699999</c:v>
                </c:pt>
                <c:pt idx="17847">
                  <c:v>0.21048593350399999</c:v>
                </c:pt>
                <c:pt idx="17848">
                  <c:v>0.30207226354900002</c:v>
                </c:pt>
                <c:pt idx="17849">
                  <c:v>0.19941891178000001</c:v>
                </c:pt>
                <c:pt idx="17850">
                  <c:v>0.294086307938</c:v>
                </c:pt>
                <c:pt idx="17851">
                  <c:v>0.280955024986</c:v>
                </c:pt>
                <c:pt idx="17852">
                  <c:v>0.26661593099899999</c:v>
                </c:pt>
                <c:pt idx="17853">
                  <c:v>0.27577385520600001</c:v>
                </c:pt>
                <c:pt idx="17854">
                  <c:v>0.246843597011</c:v>
                </c:pt>
                <c:pt idx="17855">
                  <c:v>0.236164122137</c:v>
                </c:pt>
                <c:pt idx="17856">
                  <c:v>4.28673493689E-3</c:v>
                </c:pt>
                <c:pt idx="17857">
                  <c:v>1.34357005758E-2</c:v>
                </c:pt>
                <c:pt idx="17858">
                  <c:v>7.14749837557E-3</c:v>
                </c:pt>
                <c:pt idx="17859">
                  <c:v>1.8265845070400001E-2</c:v>
                </c:pt>
                <c:pt idx="17860">
                  <c:v>0</c:v>
                </c:pt>
                <c:pt idx="17861">
                  <c:v>3.3083370092600001E-3</c:v>
                </c:pt>
                <c:pt idx="17862">
                  <c:v>0</c:v>
                </c:pt>
                <c:pt idx="17863">
                  <c:v>6.4193034372899999E-2</c:v>
                </c:pt>
                <c:pt idx="17864">
                  <c:v>0</c:v>
                </c:pt>
                <c:pt idx="17865">
                  <c:v>7.3187414500700002E-2</c:v>
                </c:pt>
                <c:pt idx="17866">
                  <c:v>0</c:v>
                </c:pt>
                <c:pt idx="17867">
                  <c:v>0</c:v>
                </c:pt>
                <c:pt idx="17868">
                  <c:v>2.1729490022199999E-2</c:v>
                </c:pt>
                <c:pt idx="17869">
                  <c:v>1.28436232537E-2</c:v>
                </c:pt>
                <c:pt idx="17870">
                  <c:v>0</c:v>
                </c:pt>
                <c:pt idx="17871">
                  <c:v>0.106688266605</c:v>
                </c:pt>
                <c:pt idx="17872">
                  <c:v>0</c:v>
                </c:pt>
                <c:pt idx="17873">
                  <c:v>0</c:v>
                </c:pt>
                <c:pt idx="17874">
                  <c:v>5.4717405989600003E-2</c:v>
                </c:pt>
                <c:pt idx="17875">
                  <c:v>0.17951150106700001</c:v>
                </c:pt>
                <c:pt idx="17876">
                  <c:v>0</c:v>
                </c:pt>
                <c:pt idx="17877">
                  <c:v>0</c:v>
                </c:pt>
                <c:pt idx="17878">
                  <c:v>2.31030097499E-2</c:v>
                </c:pt>
                <c:pt idx="17879">
                  <c:v>0</c:v>
                </c:pt>
                <c:pt idx="17880">
                  <c:v>3.1982942430699999E-3</c:v>
                </c:pt>
                <c:pt idx="17881">
                  <c:v>2.5602409638599999E-2</c:v>
                </c:pt>
                <c:pt idx="17882">
                  <c:v>4.2927666881300002E-4</c:v>
                </c:pt>
                <c:pt idx="17883">
                  <c:v>3.64016736402E-2</c:v>
                </c:pt>
                <c:pt idx="17884">
                  <c:v>0</c:v>
                </c:pt>
                <c:pt idx="17885">
                  <c:v>0</c:v>
                </c:pt>
                <c:pt idx="17886">
                  <c:v>3.0575916230399999E-2</c:v>
                </c:pt>
                <c:pt idx="17887">
                  <c:v>0</c:v>
                </c:pt>
                <c:pt idx="17888">
                  <c:v>0</c:v>
                </c:pt>
                <c:pt idx="17889">
                  <c:v>4.0867389491200001E-2</c:v>
                </c:pt>
                <c:pt idx="17890">
                  <c:v>8.2987551867200002E-3</c:v>
                </c:pt>
                <c:pt idx="17891">
                  <c:v>7.9100749375500008E-3</c:v>
                </c:pt>
                <c:pt idx="17892">
                  <c:v>1.41141773752E-2</c:v>
                </c:pt>
                <c:pt idx="17893">
                  <c:v>1.16770686531E-2</c:v>
                </c:pt>
                <c:pt idx="17894">
                  <c:v>0</c:v>
                </c:pt>
                <c:pt idx="17895">
                  <c:v>0</c:v>
                </c:pt>
                <c:pt idx="17896">
                  <c:v>3.3523959771299999E-3</c:v>
                </c:pt>
                <c:pt idx="17897">
                  <c:v>2.3628197617699999E-2</c:v>
                </c:pt>
                <c:pt idx="17898">
                  <c:v>0</c:v>
                </c:pt>
                <c:pt idx="17899">
                  <c:v>5.2968036529700002E-3</c:v>
                </c:pt>
                <c:pt idx="17900">
                  <c:v>5.0921339409600003E-2</c:v>
                </c:pt>
                <c:pt idx="17901">
                  <c:v>0</c:v>
                </c:pt>
                <c:pt idx="17902">
                  <c:v>2.3748159057399999E-2</c:v>
                </c:pt>
                <c:pt idx="17903">
                  <c:v>1.2996941896E-2</c:v>
                </c:pt>
                <c:pt idx="17904">
                  <c:v>7.3616018845700001E-2</c:v>
                </c:pt>
                <c:pt idx="17905">
                  <c:v>0</c:v>
                </c:pt>
                <c:pt idx="17906">
                  <c:v>1.1481056257200001E-2</c:v>
                </c:pt>
                <c:pt idx="17907">
                  <c:v>7.7504359620200001E-3</c:v>
                </c:pt>
                <c:pt idx="17908">
                  <c:v>0</c:v>
                </c:pt>
                <c:pt idx="17909">
                  <c:v>0.183867631851</c:v>
                </c:pt>
                <c:pt idx="17910">
                  <c:v>0</c:v>
                </c:pt>
                <c:pt idx="17911">
                  <c:v>3.2200035977699999E-2</c:v>
                </c:pt>
                <c:pt idx="17912">
                  <c:v>0.26625094482200001</c:v>
                </c:pt>
                <c:pt idx="17913">
                  <c:v>0</c:v>
                </c:pt>
                <c:pt idx="17914">
                  <c:v>5.3876739562600001E-2</c:v>
                </c:pt>
                <c:pt idx="17915">
                  <c:v>0</c:v>
                </c:pt>
                <c:pt idx="17916">
                  <c:v>0</c:v>
                </c:pt>
                <c:pt idx="17917">
                  <c:v>0.26334371754899999</c:v>
                </c:pt>
                <c:pt idx="17918">
                  <c:v>0</c:v>
                </c:pt>
                <c:pt idx="17919">
                  <c:v>0</c:v>
                </c:pt>
                <c:pt idx="17920">
                  <c:v>0.12337259764400001</c:v>
                </c:pt>
                <c:pt idx="17921">
                  <c:v>0</c:v>
                </c:pt>
                <c:pt idx="17922">
                  <c:v>1.7778665601299998E-2</c:v>
                </c:pt>
                <c:pt idx="17923">
                  <c:v>6.6523605150200005E-2</c:v>
                </c:pt>
                <c:pt idx="17924">
                  <c:v>0</c:v>
                </c:pt>
                <c:pt idx="17925">
                  <c:v>8.7125076514999997E-2</c:v>
                </c:pt>
                <c:pt idx="17926">
                  <c:v>6.3829787233999999E-2</c:v>
                </c:pt>
                <c:pt idx="17927">
                  <c:v>3.1698676114100001E-3</c:v>
                </c:pt>
                <c:pt idx="17928">
                  <c:v>7.9358636086899997E-2</c:v>
                </c:pt>
                <c:pt idx="17929">
                  <c:v>3.2572070385599998E-2</c:v>
                </c:pt>
                <c:pt idx="17930">
                  <c:v>1.8796344197299999E-2</c:v>
                </c:pt>
                <c:pt idx="17931">
                  <c:v>3.7087378640800001E-2</c:v>
                </c:pt>
                <c:pt idx="17932">
                  <c:v>7.4101382488499998E-2</c:v>
                </c:pt>
                <c:pt idx="17933">
                  <c:v>0</c:v>
                </c:pt>
                <c:pt idx="17934">
                  <c:v>6.9036482694099996E-2</c:v>
                </c:pt>
                <c:pt idx="17935">
                  <c:v>0.16205012248</c:v>
                </c:pt>
                <c:pt idx="17936">
                  <c:v>5.5893074119100002E-2</c:v>
                </c:pt>
                <c:pt idx="17937">
                  <c:v>3.76222723853E-4</c:v>
                </c:pt>
                <c:pt idx="17938">
                  <c:v>6.60801198053E-2</c:v>
                </c:pt>
                <c:pt idx="17939">
                  <c:v>1.3287222424500001E-2</c:v>
                </c:pt>
                <c:pt idx="17940">
                  <c:v>7.0547417116400002E-2</c:v>
                </c:pt>
                <c:pt idx="17941">
                  <c:v>1.93344487823E-2</c:v>
                </c:pt>
                <c:pt idx="17942">
                  <c:v>8.5148514851500004E-2</c:v>
                </c:pt>
                <c:pt idx="17943">
                  <c:v>0.107626076261</c:v>
                </c:pt>
                <c:pt idx="17944">
                  <c:v>3.0297182555E-2</c:v>
                </c:pt>
                <c:pt idx="17945">
                  <c:v>7.0318725099599994E-2</c:v>
                </c:pt>
                <c:pt idx="17946">
                  <c:v>8.95031896385E-2</c:v>
                </c:pt>
                <c:pt idx="17947">
                  <c:v>4.94212750322E-2</c:v>
                </c:pt>
                <c:pt idx="17948">
                  <c:v>1.9126233138699999E-2</c:v>
                </c:pt>
                <c:pt idx="17949">
                  <c:v>0.20960258220700001</c:v>
                </c:pt>
                <c:pt idx="17950">
                  <c:v>0.22220023743600001</c:v>
                </c:pt>
                <c:pt idx="17951">
                  <c:v>2.1471753179099998E-2</c:v>
                </c:pt>
                <c:pt idx="17952">
                  <c:v>5.0694852221600001E-2</c:v>
                </c:pt>
                <c:pt idx="17953">
                  <c:v>7.6954817412799997E-2</c:v>
                </c:pt>
                <c:pt idx="17954">
                  <c:v>4.26461410443E-2</c:v>
                </c:pt>
                <c:pt idx="17955">
                  <c:v>5.35117056856E-2</c:v>
                </c:pt>
                <c:pt idx="17956">
                  <c:v>0.19623131903800001</c:v>
                </c:pt>
                <c:pt idx="17957">
                  <c:v>0.19315939487</c:v>
                </c:pt>
                <c:pt idx="17958">
                  <c:v>0.12613587191699999</c:v>
                </c:pt>
                <c:pt idx="17959">
                  <c:v>0.107889832263</c:v>
                </c:pt>
                <c:pt idx="17960">
                  <c:v>0.10069522314400001</c:v>
                </c:pt>
                <c:pt idx="17961">
                  <c:v>0.21</c:v>
                </c:pt>
                <c:pt idx="17962">
                  <c:v>0.150514981273</c:v>
                </c:pt>
                <c:pt idx="17963">
                  <c:v>0.125108790252</c:v>
                </c:pt>
                <c:pt idx="17964">
                  <c:v>7.2777340676600001E-3</c:v>
                </c:pt>
                <c:pt idx="17965">
                  <c:v>0.31924773624300001</c:v>
                </c:pt>
                <c:pt idx="17966">
                  <c:v>0.25321710253200003</c:v>
                </c:pt>
                <c:pt idx="17967">
                  <c:v>5.4720831014700003E-2</c:v>
                </c:pt>
                <c:pt idx="17968">
                  <c:v>0.33250569004800001</c:v>
                </c:pt>
                <c:pt idx="17969">
                  <c:v>0.19122129648399999</c:v>
                </c:pt>
                <c:pt idx="17970">
                  <c:v>0.226771319474</c:v>
                </c:pt>
                <c:pt idx="17971">
                  <c:v>0.21062052506000001</c:v>
                </c:pt>
                <c:pt idx="17972">
                  <c:v>0.12566539924</c:v>
                </c:pt>
                <c:pt idx="17973">
                  <c:v>0.24399466192200001</c:v>
                </c:pt>
                <c:pt idx="17974">
                  <c:v>7.3469387755099994E-2</c:v>
                </c:pt>
                <c:pt idx="17975">
                  <c:v>4.3899545184900003E-2</c:v>
                </c:pt>
                <c:pt idx="17976">
                  <c:v>0.22452542003100001</c:v>
                </c:pt>
                <c:pt idx="17977">
                  <c:v>9.9076406381199994E-2</c:v>
                </c:pt>
                <c:pt idx="17978">
                  <c:v>1.45051194539E-2</c:v>
                </c:pt>
                <c:pt idx="17979">
                  <c:v>0.178393591687</c:v>
                </c:pt>
                <c:pt idx="17980">
                  <c:v>0.14416802610099999</c:v>
                </c:pt>
                <c:pt idx="17981">
                  <c:v>0.12969283276499999</c:v>
                </c:pt>
                <c:pt idx="17982">
                  <c:v>9.0038314176199993E-2</c:v>
                </c:pt>
                <c:pt idx="17983">
                  <c:v>7.4146341463399998E-3</c:v>
                </c:pt>
                <c:pt idx="17984">
                  <c:v>1.08483402039E-3</c:v>
                </c:pt>
                <c:pt idx="17985">
                  <c:v>0.114648356221</c:v>
                </c:pt>
                <c:pt idx="17986">
                  <c:v>8.0095506837399993E-2</c:v>
                </c:pt>
                <c:pt idx="17987">
                  <c:v>3.0343768004600001E-2</c:v>
                </c:pt>
                <c:pt idx="17988">
                  <c:v>0.15589829095499999</c:v>
                </c:pt>
                <c:pt idx="17989">
                  <c:v>0</c:v>
                </c:pt>
                <c:pt idx="17990">
                  <c:v>5.8349662529900002E-2</c:v>
                </c:pt>
                <c:pt idx="17991">
                  <c:v>2.7949647962400001E-2</c:v>
                </c:pt>
                <c:pt idx="17992">
                  <c:v>0</c:v>
                </c:pt>
                <c:pt idx="17993">
                  <c:v>0.35212613473499998</c:v>
                </c:pt>
                <c:pt idx="17994">
                  <c:v>8.4911967907300004E-2</c:v>
                </c:pt>
                <c:pt idx="17995">
                  <c:v>1.5436241610700001E-2</c:v>
                </c:pt>
                <c:pt idx="17996">
                  <c:v>0</c:v>
                </c:pt>
                <c:pt idx="17997">
                  <c:v>1.16959064327E-2</c:v>
                </c:pt>
                <c:pt idx="17998">
                  <c:v>6.4294899271300004E-3</c:v>
                </c:pt>
                <c:pt idx="17999">
                  <c:v>6.0267857142900002E-3</c:v>
                </c:pt>
                <c:pt idx="18000">
                  <c:v>1.8115942029000001E-3</c:v>
                </c:pt>
                <c:pt idx="18001">
                  <c:v>3.76411543287E-3</c:v>
                </c:pt>
                <c:pt idx="18002">
                  <c:v>0</c:v>
                </c:pt>
                <c:pt idx="18003">
                  <c:v>5.7577054794500003E-2</c:v>
                </c:pt>
                <c:pt idx="18004">
                  <c:v>0.24397194213100001</c:v>
                </c:pt>
                <c:pt idx="18005">
                  <c:v>8.5041430440500002E-3</c:v>
                </c:pt>
                <c:pt idx="18006">
                  <c:v>0</c:v>
                </c:pt>
                <c:pt idx="18007">
                  <c:v>6.18906316236E-2</c:v>
                </c:pt>
                <c:pt idx="18008">
                  <c:v>2.75005544467E-2</c:v>
                </c:pt>
                <c:pt idx="18009">
                  <c:v>2.66027038814E-2</c:v>
                </c:pt>
                <c:pt idx="18010">
                  <c:v>0</c:v>
                </c:pt>
                <c:pt idx="18011">
                  <c:v>6.0039586540600001E-2</c:v>
                </c:pt>
                <c:pt idx="18012">
                  <c:v>0.33333333333300003</c:v>
                </c:pt>
                <c:pt idx="18013">
                  <c:v>9.6109839816900001E-3</c:v>
                </c:pt>
                <c:pt idx="18014">
                  <c:v>3.5988677719400002E-2</c:v>
                </c:pt>
                <c:pt idx="18015">
                  <c:v>7.0831500219999996E-2</c:v>
                </c:pt>
                <c:pt idx="18016">
                  <c:v>0.86940572267100003</c:v>
                </c:pt>
                <c:pt idx="18017">
                  <c:v>3.1808683538400002E-2</c:v>
                </c:pt>
                <c:pt idx="18018">
                  <c:v>4.4120891242000002E-4</c:v>
                </c:pt>
                <c:pt idx="18019">
                  <c:v>4.06852248394E-2</c:v>
                </c:pt>
                <c:pt idx="18020">
                  <c:v>3.4521660649800001E-2</c:v>
                </c:pt>
                <c:pt idx="18021">
                  <c:v>1.9080459770099999E-2</c:v>
                </c:pt>
                <c:pt idx="18022">
                  <c:v>7.2343943778399996E-3</c:v>
                </c:pt>
                <c:pt idx="18023">
                  <c:v>0.343545369504</c:v>
                </c:pt>
                <c:pt idx="18024">
                  <c:v>7.2136436967000006E-2</c:v>
                </c:pt>
                <c:pt idx="18025">
                  <c:v>1.45419292293E-3</c:v>
                </c:pt>
                <c:pt idx="18026">
                  <c:v>9.0456806874699997E-3</c:v>
                </c:pt>
                <c:pt idx="18027">
                  <c:v>0</c:v>
                </c:pt>
                <c:pt idx="18028">
                  <c:v>0</c:v>
                </c:pt>
                <c:pt idx="18029">
                  <c:v>0</c:v>
                </c:pt>
                <c:pt idx="18030">
                  <c:v>0</c:v>
                </c:pt>
                <c:pt idx="18031">
                  <c:v>7.73453093812E-3</c:v>
                </c:pt>
                <c:pt idx="18032">
                  <c:v>1.45190562613E-2</c:v>
                </c:pt>
                <c:pt idx="18033">
                  <c:v>1.09603340292E-2</c:v>
                </c:pt>
                <c:pt idx="18034">
                  <c:v>0</c:v>
                </c:pt>
                <c:pt idx="18035">
                  <c:v>5.8651026393000003E-2</c:v>
                </c:pt>
                <c:pt idx="18036">
                  <c:v>1.69322709163E-2</c:v>
                </c:pt>
                <c:pt idx="18037">
                  <c:v>0</c:v>
                </c:pt>
                <c:pt idx="18038">
                  <c:v>0</c:v>
                </c:pt>
                <c:pt idx="18039">
                  <c:v>4.5465656318699997E-2</c:v>
                </c:pt>
                <c:pt idx="18040">
                  <c:v>0</c:v>
                </c:pt>
                <c:pt idx="18041">
                  <c:v>2.51770259638E-2</c:v>
                </c:pt>
                <c:pt idx="18042">
                  <c:v>1.7474772335699999E-2</c:v>
                </c:pt>
                <c:pt idx="18043">
                  <c:v>2.7180627625400001E-2</c:v>
                </c:pt>
                <c:pt idx="18044">
                  <c:v>0</c:v>
                </c:pt>
                <c:pt idx="18045">
                  <c:v>0.15243271221499999</c:v>
                </c:pt>
                <c:pt idx="18046">
                  <c:v>0</c:v>
                </c:pt>
                <c:pt idx="18047">
                  <c:v>2.05496410002E-2</c:v>
                </c:pt>
                <c:pt idx="18048">
                  <c:v>6.5732237796000001E-2</c:v>
                </c:pt>
                <c:pt idx="18049">
                  <c:v>1.48920327625E-3</c:v>
                </c:pt>
                <c:pt idx="18050">
                  <c:v>1.89431704885E-2</c:v>
                </c:pt>
                <c:pt idx="18051">
                  <c:v>2.3546725533499999E-2</c:v>
                </c:pt>
                <c:pt idx="18052">
                  <c:v>0</c:v>
                </c:pt>
                <c:pt idx="18053">
                  <c:v>3.7956888472400002E-2</c:v>
                </c:pt>
                <c:pt idx="18054">
                  <c:v>0</c:v>
                </c:pt>
                <c:pt idx="18055">
                  <c:v>2.1374787466600001E-2</c:v>
                </c:pt>
                <c:pt idx="18056">
                  <c:v>7.0200235571299993E-2</c:v>
                </c:pt>
                <c:pt idx="18057">
                  <c:v>0</c:v>
                </c:pt>
                <c:pt idx="18058">
                  <c:v>3.9702233250599999E-3</c:v>
                </c:pt>
                <c:pt idx="18059">
                  <c:v>0</c:v>
                </c:pt>
                <c:pt idx="18060">
                  <c:v>3.6344482486200001E-2</c:v>
                </c:pt>
                <c:pt idx="18061">
                  <c:v>9.2841436599099998E-3</c:v>
                </c:pt>
                <c:pt idx="18062">
                  <c:v>0</c:v>
                </c:pt>
                <c:pt idx="18063">
                  <c:v>0</c:v>
                </c:pt>
                <c:pt idx="18064">
                  <c:v>8.7108013937300006E-3</c:v>
                </c:pt>
                <c:pt idx="18065">
                  <c:v>0</c:v>
                </c:pt>
                <c:pt idx="18066">
                  <c:v>1.02685624013E-2</c:v>
                </c:pt>
                <c:pt idx="18067">
                  <c:v>0</c:v>
                </c:pt>
                <c:pt idx="18068">
                  <c:v>1.83260393873E-2</c:v>
                </c:pt>
                <c:pt idx="18069">
                  <c:v>7.3547438097599995E-4</c:v>
                </c:pt>
                <c:pt idx="18070">
                  <c:v>0</c:v>
                </c:pt>
                <c:pt idx="18071">
                  <c:v>1.6339869281099999E-3</c:v>
                </c:pt>
                <c:pt idx="18072">
                  <c:v>0</c:v>
                </c:pt>
                <c:pt idx="18073">
                  <c:v>0</c:v>
                </c:pt>
                <c:pt idx="18074">
                  <c:v>0</c:v>
                </c:pt>
                <c:pt idx="18075">
                  <c:v>0</c:v>
                </c:pt>
                <c:pt idx="18076">
                  <c:v>0</c:v>
                </c:pt>
                <c:pt idx="18077">
                  <c:v>2.2971794126199999E-2</c:v>
                </c:pt>
                <c:pt idx="18078">
                  <c:v>0</c:v>
                </c:pt>
                <c:pt idx="18079">
                  <c:v>1.18143459916E-2</c:v>
                </c:pt>
                <c:pt idx="18080">
                  <c:v>0</c:v>
                </c:pt>
                <c:pt idx="18081">
                  <c:v>3.4851182905100003E-2</c:v>
                </c:pt>
                <c:pt idx="18082">
                  <c:v>0</c:v>
                </c:pt>
                <c:pt idx="18083">
                  <c:v>8.0243497509699998E-3</c:v>
                </c:pt>
                <c:pt idx="18084">
                  <c:v>0</c:v>
                </c:pt>
                <c:pt idx="18085">
                  <c:v>0</c:v>
                </c:pt>
                <c:pt idx="18086">
                  <c:v>5.2383446830799995E-4</c:v>
                </c:pt>
                <c:pt idx="18087">
                  <c:v>0</c:v>
                </c:pt>
                <c:pt idx="18088">
                  <c:v>0</c:v>
                </c:pt>
                <c:pt idx="18089">
                  <c:v>0</c:v>
                </c:pt>
                <c:pt idx="18090">
                  <c:v>0</c:v>
                </c:pt>
                <c:pt idx="18091">
                  <c:v>0</c:v>
                </c:pt>
                <c:pt idx="18092">
                  <c:v>0</c:v>
                </c:pt>
                <c:pt idx="18093">
                  <c:v>0</c:v>
                </c:pt>
                <c:pt idx="18094">
                  <c:v>8.5037406483799996E-2</c:v>
                </c:pt>
                <c:pt idx="18095">
                  <c:v>0</c:v>
                </c:pt>
                <c:pt idx="18096">
                  <c:v>0</c:v>
                </c:pt>
                <c:pt idx="18097">
                  <c:v>0</c:v>
                </c:pt>
                <c:pt idx="18098">
                  <c:v>0</c:v>
                </c:pt>
                <c:pt idx="18099">
                  <c:v>0</c:v>
                </c:pt>
                <c:pt idx="18100">
                  <c:v>4.9043648847500005E-4</c:v>
                </c:pt>
                <c:pt idx="18101">
                  <c:v>0</c:v>
                </c:pt>
                <c:pt idx="18102">
                  <c:v>0</c:v>
                </c:pt>
                <c:pt idx="18103">
                  <c:v>0</c:v>
                </c:pt>
                <c:pt idx="18104">
                  <c:v>0</c:v>
                </c:pt>
                <c:pt idx="18105">
                  <c:v>0</c:v>
                </c:pt>
                <c:pt idx="18106">
                  <c:v>0</c:v>
                </c:pt>
                <c:pt idx="18107">
                  <c:v>0</c:v>
                </c:pt>
                <c:pt idx="18108">
                  <c:v>4.7203209818299998E-4</c:v>
                </c:pt>
                <c:pt idx="18109">
                  <c:v>4.4953922229699997E-4</c:v>
                </c:pt>
                <c:pt idx="18110">
                  <c:v>0</c:v>
                </c:pt>
                <c:pt idx="18111">
                  <c:v>0</c:v>
                </c:pt>
                <c:pt idx="18112">
                  <c:v>9.53743443014E-4</c:v>
                </c:pt>
                <c:pt idx="18113">
                  <c:v>0</c:v>
                </c:pt>
                <c:pt idx="18114">
                  <c:v>0</c:v>
                </c:pt>
                <c:pt idx="18115">
                  <c:v>0</c:v>
                </c:pt>
                <c:pt idx="18116">
                  <c:v>7.2271741749000001E-3</c:v>
                </c:pt>
                <c:pt idx="18117">
                  <c:v>7.1976967370400002E-4</c:v>
                </c:pt>
                <c:pt idx="18118">
                  <c:v>0</c:v>
                </c:pt>
                <c:pt idx="18119">
                  <c:v>0</c:v>
                </c:pt>
                <c:pt idx="18120">
                  <c:v>1.7075773745999999E-3</c:v>
                </c:pt>
                <c:pt idx="18121">
                  <c:v>0</c:v>
                </c:pt>
                <c:pt idx="18122">
                  <c:v>0</c:v>
                </c:pt>
                <c:pt idx="18123">
                  <c:v>3.1275221953199997E-2</c:v>
                </c:pt>
                <c:pt idx="18124">
                  <c:v>0</c:v>
                </c:pt>
                <c:pt idx="18125">
                  <c:v>8.0032012805100004E-3</c:v>
                </c:pt>
                <c:pt idx="18126">
                  <c:v>0</c:v>
                </c:pt>
                <c:pt idx="18127">
                  <c:v>6.3840653728300001E-2</c:v>
                </c:pt>
                <c:pt idx="18128">
                  <c:v>5.7704637743099998E-3</c:v>
                </c:pt>
                <c:pt idx="18129">
                  <c:v>5.2819698173200001E-2</c:v>
                </c:pt>
                <c:pt idx="18130">
                  <c:v>0</c:v>
                </c:pt>
                <c:pt idx="18131">
                  <c:v>1.0264208325400001E-2</c:v>
                </c:pt>
                <c:pt idx="18132">
                  <c:v>8.7830456631000003E-2</c:v>
                </c:pt>
                <c:pt idx="18133">
                  <c:v>1.18296529968E-3</c:v>
                </c:pt>
                <c:pt idx="18134">
                  <c:v>4.71155629753E-2</c:v>
                </c:pt>
                <c:pt idx="18135">
                  <c:v>6.6119273984399998E-2</c:v>
                </c:pt>
                <c:pt idx="18136">
                  <c:v>3.4383954154699999E-3</c:v>
                </c:pt>
                <c:pt idx="18137">
                  <c:v>0.181236247249</c:v>
                </c:pt>
                <c:pt idx="18138">
                  <c:v>0</c:v>
                </c:pt>
                <c:pt idx="18139">
                  <c:v>1.4032352368E-2</c:v>
                </c:pt>
                <c:pt idx="18140">
                  <c:v>0.168692632101</c:v>
                </c:pt>
                <c:pt idx="18141">
                  <c:v>6.4906966681100003E-4</c:v>
                </c:pt>
                <c:pt idx="18142">
                  <c:v>0.18237867939499999</c:v>
                </c:pt>
                <c:pt idx="18143">
                  <c:v>5.6296296296300001E-2</c:v>
                </c:pt>
                <c:pt idx="18144">
                  <c:v>1.9168026101100001E-2</c:v>
                </c:pt>
                <c:pt idx="18145">
                  <c:v>4.2739315171199999E-2</c:v>
                </c:pt>
                <c:pt idx="18146">
                  <c:v>2.07296849088E-3</c:v>
                </c:pt>
                <c:pt idx="18147">
                  <c:v>0.136658556367</c:v>
                </c:pt>
                <c:pt idx="18148">
                  <c:v>0.155425219941</c:v>
                </c:pt>
                <c:pt idx="18149">
                  <c:v>1.3015184381800001E-3</c:v>
                </c:pt>
                <c:pt idx="18150">
                  <c:v>0.10735090152600001</c:v>
                </c:pt>
                <c:pt idx="18151">
                  <c:v>1.2438394743E-2</c:v>
                </c:pt>
                <c:pt idx="18152">
                  <c:v>4.6279723855800002E-2</c:v>
                </c:pt>
                <c:pt idx="18153">
                  <c:v>7.6433121019099995E-4</c:v>
                </c:pt>
                <c:pt idx="18154">
                  <c:v>3.8025686225099997E-2</c:v>
                </c:pt>
                <c:pt idx="18155">
                  <c:v>0.101950585176</c:v>
                </c:pt>
                <c:pt idx="18156">
                  <c:v>1.40309155767E-2</c:v>
                </c:pt>
                <c:pt idx="18157">
                  <c:v>8.2214305289099996E-4</c:v>
                </c:pt>
                <c:pt idx="18158">
                  <c:v>1.7866258295E-2</c:v>
                </c:pt>
                <c:pt idx="18159">
                  <c:v>9.8201263976699996E-2</c:v>
                </c:pt>
                <c:pt idx="18160">
                  <c:v>1.77514792899E-2</c:v>
                </c:pt>
                <c:pt idx="18161">
                  <c:v>6.7683067683100007E-2</c:v>
                </c:pt>
                <c:pt idx="18162">
                  <c:v>7.9852579852599994E-3</c:v>
                </c:pt>
                <c:pt idx="18163">
                  <c:v>0</c:v>
                </c:pt>
                <c:pt idx="18164">
                  <c:v>7.8053259871400001E-3</c:v>
                </c:pt>
                <c:pt idx="18165">
                  <c:v>5.91424346969E-3</c:v>
                </c:pt>
                <c:pt idx="18166">
                  <c:v>1.6870857601900002E-2</c:v>
                </c:pt>
                <c:pt idx="18167">
                  <c:v>6.8719211822699994E-2</c:v>
                </c:pt>
                <c:pt idx="18168">
                  <c:v>0</c:v>
                </c:pt>
                <c:pt idx="18169">
                  <c:v>1.49490373726E-2</c:v>
                </c:pt>
                <c:pt idx="18170">
                  <c:v>0</c:v>
                </c:pt>
                <c:pt idx="18171">
                  <c:v>8.0988054261999995E-3</c:v>
                </c:pt>
                <c:pt idx="18172">
                  <c:v>0</c:v>
                </c:pt>
                <c:pt idx="18173">
                  <c:v>2.42424242424E-3</c:v>
                </c:pt>
                <c:pt idx="18174">
                  <c:v>3.4764826175899999E-3</c:v>
                </c:pt>
                <c:pt idx="18175">
                  <c:v>2.38208670796E-4</c:v>
                </c:pt>
                <c:pt idx="18176">
                  <c:v>4.1403355850999999E-3</c:v>
                </c:pt>
                <c:pt idx="18177">
                  <c:v>2.5363154254100001E-3</c:v>
                </c:pt>
                <c:pt idx="18178">
                  <c:v>0</c:v>
                </c:pt>
                <c:pt idx="18179">
                  <c:v>8.7256027554500001E-3</c:v>
                </c:pt>
                <c:pt idx="18180">
                  <c:v>4.1895784236700003E-3</c:v>
                </c:pt>
                <c:pt idx="18181">
                  <c:v>0</c:v>
                </c:pt>
                <c:pt idx="18182">
                  <c:v>3.5785288270399999E-2</c:v>
                </c:pt>
                <c:pt idx="18183">
                  <c:v>0.10344827586200001</c:v>
                </c:pt>
                <c:pt idx="18184">
                  <c:v>1.1355735805300001E-2</c:v>
                </c:pt>
                <c:pt idx="18185">
                  <c:v>0</c:v>
                </c:pt>
                <c:pt idx="18186">
                  <c:v>2.6498266468499999E-2</c:v>
                </c:pt>
                <c:pt idx="18187">
                  <c:v>0</c:v>
                </c:pt>
                <c:pt idx="18188">
                  <c:v>2.1119324181600001E-4</c:v>
                </c:pt>
                <c:pt idx="18189">
                  <c:v>0</c:v>
                </c:pt>
                <c:pt idx="18190">
                  <c:v>3.5608308605300002E-3</c:v>
                </c:pt>
                <c:pt idx="18191">
                  <c:v>1.44201882636E-2</c:v>
                </c:pt>
                <c:pt idx="18192">
                  <c:v>0</c:v>
                </c:pt>
                <c:pt idx="18193">
                  <c:v>0</c:v>
                </c:pt>
                <c:pt idx="18194">
                  <c:v>0</c:v>
                </c:pt>
                <c:pt idx="18195">
                  <c:v>0</c:v>
                </c:pt>
                <c:pt idx="18196">
                  <c:v>0</c:v>
                </c:pt>
                <c:pt idx="18197">
                  <c:v>0</c:v>
                </c:pt>
                <c:pt idx="18198">
                  <c:v>3.8676407391500002E-3</c:v>
                </c:pt>
                <c:pt idx="18199">
                  <c:v>0</c:v>
                </c:pt>
                <c:pt idx="18200">
                  <c:v>0</c:v>
                </c:pt>
                <c:pt idx="18201">
                  <c:v>0</c:v>
                </c:pt>
                <c:pt idx="18202">
                  <c:v>9.1411564625900003E-3</c:v>
                </c:pt>
                <c:pt idx="18203">
                  <c:v>0</c:v>
                </c:pt>
                <c:pt idx="18204">
                  <c:v>0</c:v>
                </c:pt>
                <c:pt idx="18205">
                  <c:v>0</c:v>
                </c:pt>
                <c:pt idx="18206">
                  <c:v>0</c:v>
                </c:pt>
                <c:pt idx="18207">
                  <c:v>0</c:v>
                </c:pt>
                <c:pt idx="18208">
                  <c:v>0</c:v>
                </c:pt>
                <c:pt idx="18209">
                  <c:v>0</c:v>
                </c:pt>
                <c:pt idx="18210">
                  <c:v>0</c:v>
                </c:pt>
                <c:pt idx="18211">
                  <c:v>0</c:v>
                </c:pt>
                <c:pt idx="18212">
                  <c:v>0</c:v>
                </c:pt>
                <c:pt idx="18213">
                  <c:v>0</c:v>
                </c:pt>
                <c:pt idx="18214">
                  <c:v>0</c:v>
                </c:pt>
                <c:pt idx="18215">
                  <c:v>0</c:v>
                </c:pt>
                <c:pt idx="18216">
                  <c:v>0</c:v>
                </c:pt>
                <c:pt idx="18217">
                  <c:v>0</c:v>
                </c:pt>
                <c:pt idx="18218">
                  <c:v>0</c:v>
                </c:pt>
                <c:pt idx="18219">
                  <c:v>0</c:v>
                </c:pt>
                <c:pt idx="18220">
                  <c:v>0</c:v>
                </c:pt>
                <c:pt idx="18221">
                  <c:v>0</c:v>
                </c:pt>
                <c:pt idx="18222">
                  <c:v>0</c:v>
                </c:pt>
                <c:pt idx="18223">
                  <c:v>0</c:v>
                </c:pt>
                <c:pt idx="18224">
                  <c:v>0</c:v>
                </c:pt>
                <c:pt idx="18225">
                  <c:v>0</c:v>
                </c:pt>
                <c:pt idx="18226">
                  <c:v>0</c:v>
                </c:pt>
                <c:pt idx="18227">
                  <c:v>6.65456745312E-2</c:v>
                </c:pt>
                <c:pt idx="18228">
                  <c:v>0</c:v>
                </c:pt>
                <c:pt idx="18229">
                  <c:v>0</c:v>
                </c:pt>
                <c:pt idx="18230">
                  <c:v>0</c:v>
                </c:pt>
                <c:pt idx="18231">
                  <c:v>7.5183922483400001E-2</c:v>
                </c:pt>
                <c:pt idx="18232">
                  <c:v>0</c:v>
                </c:pt>
                <c:pt idx="18233">
                  <c:v>0</c:v>
                </c:pt>
                <c:pt idx="18234">
                  <c:v>5.6486880466499996E-3</c:v>
                </c:pt>
                <c:pt idx="18235">
                  <c:v>0</c:v>
                </c:pt>
                <c:pt idx="18236">
                  <c:v>2.6006862922199999E-2</c:v>
                </c:pt>
                <c:pt idx="18237">
                  <c:v>3.7050968591299999E-2</c:v>
                </c:pt>
                <c:pt idx="18238">
                  <c:v>0</c:v>
                </c:pt>
                <c:pt idx="18239">
                  <c:v>3.3824331696700002E-2</c:v>
                </c:pt>
                <c:pt idx="18240">
                  <c:v>0</c:v>
                </c:pt>
                <c:pt idx="18241">
                  <c:v>0</c:v>
                </c:pt>
                <c:pt idx="18242">
                  <c:v>5.5396370582600002E-3</c:v>
                </c:pt>
                <c:pt idx="18243">
                  <c:v>0</c:v>
                </c:pt>
                <c:pt idx="18244">
                  <c:v>1.75573991897E-2</c:v>
                </c:pt>
                <c:pt idx="18245">
                  <c:v>6.4172198752800003E-2</c:v>
                </c:pt>
                <c:pt idx="18246">
                  <c:v>0</c:v>
                </c:pt>
                <c:pt idx="18247">
                  <c:v>0</c:v>
                </c:pt>
                <c:pt idx="18248">
                  <c:v>0</c:v>
                </c:pt>
                <c:pt idx="18249">
                  <c:v>0.18180160466799999</c:v>
                </c:pt>
                <c:pt idx="18250">
                  <c:v>0</c:v>
                </c:pt>
                <c:pt idx="18251">
                  <c:v>0</c:v>
                </c:pt>
                <c:pt idx="18252">
                  <c:v>9.1434071222299997E-3</c:v>
                </c:pt>
                <c:pt idx="18253">
                  <c:v>0</c:v>
                </c:pt>
                <c:pt idx="18254">
                  <c:v>9.4706578724800001E-3</c:v>
                </c:pt>
                <c:pt idx="18255">
                  <c:v>2.09653827401E-2</c:v>
                </c:pt>
                <c:pt idx="18256">
                  <c:v>0</c:v>
                </c:pt>
                <c:pt idx="18257">
                  <c:v>0</c:v>
                </c:pt>
                <c:pt idx="18258">
                  <c:v>3.2302722658100001E-3</c:v>
                </c:pt>
                <c:pt idx="18259">
                  <c:v>1.7301587301599999E-2</c:v>
                </c:pt>
                <c:pt idx="18260">
                  <c:v>0</c:v>
                </c:pt>
                <c:pt idx="18261">
                  <c:v>1.3266118333800001E-4</c:v>
                </c:pt>
                <c:pt idx="18262">
                  <c:v>0</c:v>
                </c:pt>
                <c:pt idx="18263">
                  <c:v>5.7928214447999997E-2</c:v>
                </c:pt>
                <c:pt idx="18264">
                  <c:v>0</c:v>
                </c:pt>
                <c:pt idx="18265">
                  <c:v>3.3110119047600001E-2</c:v>
                </c:pt>
                <c:pt idx="18266">
                  <c:v>1.1810200668899999E-2</c:v>
                </c:pt>
                <c:pt idx="18267">
                  <c:v>0</c:v>
                </c:pt>
                <c:pt idx="18268">
                  <c:v>0</c:v>
                </c:pt>
                <c:pt idx="18269">
                  <c:v>0</c:v>
                </c:pt>
                <c:pt idx="18270">
                  <c:v>0</c:v>
                </c:pt>
                <c:pt idx="18271">
                  <c:v>6.54E-2</c:v>
                </c:pt>
                <c:pt idx="18272">
                  <c:v>0</c:v>
                </c:pt>
                <c:pt idx="18273">
                  <c:v>6.4274895872799997E-2</c:v>
                </c:pt>
                <c:pt idx="18274">
                  <c:v>5.0630417651699997E-2</c:v>
                </c:pt>
                <c:pt idx="18275">
                  <c:v>0</c:v>
                </c:pt>
                <c:pt idx="18276">
                  <c:v>0</c:v>
                </c:pt>
                <c:pt idx="18277">
                  <c:v>7.8865275882200006E-2</c:v>
                </c:pt>
                <c:pt idx="18278">
                  <c:v>0</c:v>
                </c:pt>
                <c:pt idx="18279">
                  <c:v>3.64817113934E-2</c:v>
                </c:pt>
                <c:pt idx="18280">
                  <c:v>0</c:v>
                </c:pt>
                <c:pt idx="18281">
                  <c:v>1.50625236832E-2</c:v>
                </c:pt>
                <c:pt idx="18282">
                  <c:v>3.9705443327699999E-2</c:v>
                </c:pt>
                <c:pt idx="18283">
                  <c:v>0</c:v>
                </c:pt>
                <c:pt idx="18284">
                  <c:v>4.5879977977599998E-4</c:v>
                </c:pt>
                <c:pt idx="18285">
                  <c:v>0</c:v>
                </c:pt>
                <c:pt idx="18286">
                  <c:v>2.5545293770900001E-3</c:v>
                </c:pt>
                <c:pt idx="18287">
                  <c:v>0</c:v>
                </c:pt>
                <c:pt idx="18288">
                  <c:v>0</c:v>
                </c:pt>
                <c:pt idx="18289">
                  <c:v>5.0438817714100002E-3</c:v>
                </c:pt>
                <c:pt idx="18290">
                  <c:v>0</c:v>
                </c:pt>
                <c:pt idx="18291">
                  <c:v>0</c:v>
                </c:pt>
                <c:pt idx="18292">
                  <c:v>0</c:v>
                </c:pt>
                <c:pt idx="18293">
                  <c:v>0</c:v>
                </c:pt>
                <c:pt idx="18294">
                  <c:v>0</c:v>
                </c:pt>
                <c:pt idx="18295">
                  <c:v>0</c:v>
                </c:pt>
                <c:pt idx="18296">
                  <c:v>0</c:v>
                </c:pt>
                <c:pt idx="18297">
                  <c:v>0</c:v>
                </c:pt>
                <c:pt idx="18298">
                  <c:v>0</c:v>
                </c:pt>
                <c:pt idx="18299">
                  <c:v>0</c:v>
                </c:pt>
                <c:pt idx="18300">
                  <c:v>0</c:v>
                </c:pt>
                <c:pt idx="18301">
                  <c:v>0</c:v>
                </c:pt>
                <c:pt idx="18302">
                  <c:v>3.3390153414199999E-2</c:v>
                </c:pt>
                <c:pt idx="18303">
                  <c:v>0</c:v>
                </c:pt>
                <c:pt idx="18304">
                  <c:v>8.5514303104100006E-2</c:v>
                </c:pt>
                <c:pt idx="18305">
                  <c:v>0</c:v>
                </c:pt>
                <c:pt idx="18306">
                  <c:v>0</c:v>
                </c:pt>
                <c:pt idx="18307">
                  <c:v>9.8952829282299998E-3</c:v>
                </c:pt>
                <c:pt idx="18308">
                  <c:v>0</c:v>
                </c:pt>
                <c:pt idx="18309">
                  <c:v>1.92529500488E-2</c:v>
                </c:pt>
                <c:pt idx="18310">
                  <c:v>0.16860583792600001</c:v>
                </c:pt>
                <c:pt idx="18311">
                  <c:v>0</c:v>
                </c:pt>
                <c:pt idx="18312">
                  <c:v>0.34470629616600001</c:v>
                </c:pt>
                <c:pt idx="18313">
                  <c:v>0</c:v>
                </c:pt>
                <c:pt idx="18314">
                  <c:v>0.173008515684</c:v>
                </c:pt>
                <c:pt idx="18315">
                  <c:v>0</c:v>
                </c:pt>
                <c:pt idx="18316">
                  <c:v>0.25473808122399999</c:v>
                </c:pt>
                <c:pt idx="18317">
                  <c:v>7.34227302704E-2</c:v>
                </c:pt>
                <c:pt idx="18318">
                  <c:v>0</c:v>
                </c:pt>
                <c:pt idx="18319">
                  <c:v>0.29268589509600001</c:v>
                </c:pt>
                <c:pt idx="18320">
                  <c:v>5.85365853659E-2</c:v>
                </c:pt>
                <c:pt idx="18321">
                  <c:v>8.8761315963800005E-2</c:v>
                </c:pt>
                <c:pt idx="18322">
                  <c:v>0.18205222508300001</c:v>
                </c:pt>
                <c:pt idx="18323">
                  <c:v>0.34559463153999997</c:v>
                </c:pt>
                <c:pt idx="18324">
                  <c:v>0.22534132959</c:v>
                </c:pt>
                <c:pt idx="18325">
                  <c:v>5.6167520994700001E-2</c:v>
                </c:pt>
                <c:pt idx="18326">
                  <c:v>0.22706580218</c:v>
                </c:pt>
                <c:pt idx="18327">
                  <c:v>2.9133770710599999E-2</c:v>
                </c:pt>
                <c:pt idx="18328">
                  <c:v>0.16418304101299999</c:v>
                </c:pt>
                <c:pt idx="18329">
                  <c:v>0.108604619749</c:v>
                </c:pt>
                <c:pt idx="18330">
                  <c:v>1.0416666666700001E-2</c:v>
                </c:pt>
                <c:pt idx="18331">
                  <c:v>4.9607982893800001E-2</c:v>
                </c:pt>
              </c:numCache>
            </c:numRef>
          </c:val>
        </c:ser>
        <c:ser>
          <c:idx val="1"/>
          <c:order val="1"/>
          <c:tx>
            <c:strRef>
              <c:f>Analisis_LL!$C$1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Analisis_LL!$C$2:$C$18334</c:f>
              <c:numCache>
                <c:formatCode>0.0000</c:formatCode>
                <c:ptCount val="18333"/>
                <c:pt idx="0">
                  <c:v>0.58099202144627504</c:v>
                </c:pt>
                <c:pt idx="1">
                  <c:v>0.41893235981167998</c:v>
                </c:pt>
                <c:pt idx="2">
                  <c:v>0.370230442834524</c:v>
                </c:pt>
                <c:pt idx="3">
                  <c:v>0.62816455510727798</c:v>
                </c:pt>
                <c:pt idx="4">
                  <c:v>0.32142941171329298</c:v>
                </c:pt>
                <c:pt idx="5">
                  <c:v>0.240326873046115</c:v>
                </c:pt>
                <c:pt idx="6">
                  <c:v>0.74194005625438197</c:v>
                </c:pt>
                <c:pt idx="7">
                  <c:v>0.54384521655717</c:v>
                </c:pt>
                <c:pt idx="8">
                  <c:v>0.127467340129409</c:v>
                </c:pt>
                <c:pt idx="9">
                  <c:v>9.2088306381194807E-2</c:v>
                </c:pt>
                <c:pt idx="10">
                  <c:v>0.69141175567672097</c:v>
                </c:pt>
                <c:pt idx="11">
                  <c:v>0.75390184455065101</c:v>
                </c:pt>
                <c:pt idx="12">
                  <c:v>0.35405986250508997</c:v>
                </c:pt>
                <c:pt idx="13">
                  <c:v>0.117046819655599</c:v>
                </c:pt>
                <c:pt idx="14">
                  <c:v>5.6630822425093798E-2</c:v>
                </c:pt>
                <c:pt idx="15">
                  <c:v>0.75896229845803898</c:v>
                </c:pt>
                <c:pt idx="16">
                  <c:v>0.75611899257818904</c:v>
                </c:pt>
                <c:pt idx="17">
                  <c:v>0.117055596472546</c:v>
                </c:pt>
                <c:pt idx="18">
                  <c:v>0.71565770565362796</c:v>
                </c:pt>
                <c:pt idx="19">
                  <c:v>5.9591419132802997E-2</c:v>
                </c:pt>
                <c:pt idx="20">
                  <c:v>0.112997970479067</c:v>
                </c:pt>
                <c:pt idx="21">
                  <c:v>0.79011841887800904</c:v>
                </c:pt>
                <c:pt idx="22">
                  <c:v>0.64919058168203503</c:v>
                </c:pt>
                <c:pt idx="23">
                  <c:v>0.133543775990908</c:v>
                </c:pt>
                <c:pt idx="24">
                  <c:v>0.31684925557010801</c:v>
                </c:pt>
                <c:pt idx="25">
                  <c:v>0.80113360616402796</c:v>
                </c:pt>
                <c:pt idx="26">
                  <c:v>0.83331630875546203</c:v>
                </c:pt>
                <c:pt idx="27">
                  <c:v>0.47218114795633398</c:v>
                </c:pt>
                <c:pt idx="28">
                  <c:v>0.113193635578302</c:v>
                </c:pt>
                <c:pt idx="29">
                  <c:v>0.76461605448070802</c:v>
                </c:pt>
                <c:pt idx="30">
                  <c:v>0.241039013879497</c:v>
                </c:pt>
                <c:pt idx="31">
                  <c:v>0.80772743091563304</c:v>
                </c:pt>
                <c:pt idx="32">
                  <c:v>0.82653734311118798</c:v>
                </c:pt>
                <c:pt idx="33">
                  <c:v>0.157656864127143</c:v>
                </c:pt>
                <c:pt idx="34">
                  <c:v>0.60999799840517699</c:v>
                </c:pt>
                <c:pt idx="35">
                  <c:v>0.78547600859904998</c:v>
                </c:pt>
                <c:pt idx="36">
                  <c:v>0.27902866045373997</c:v>
                </c:pt>
                <c:pt idx="37">
                  <c:v>0.84549553544434197</c:v>
                </c:pt>
                <c:pt idx="38">
                  <c:v>0.78662688706830297</c:v>
                </c:pt>
                <c:pt idx="39">
                  <c:v>0.36464190868215801</c:v>
                </c:pt>
                <c:pt idx="40">
                  <c:v>0.78786000192583805</c:v>
                </c:pt>
                <c:pt idx="41">
                  <c:v>0.49402973493166402</c:v>
                </c:pt>
                <c:pt idx="42">
                  <c:v>0.74887658000342505</c:v>
                </c:pt>
                <c:pt idx="43">
                  <c:v>0.47122217436050101</c:v>
                </c:pt>
                <c:pt idx="44">
                  <c:v>0.79028280322855204</c:v>
                </c:pt>
                <c:pt idx="45">
                  <c:v>0.58062235426907005</c:v>
                </c:pt>
                <c:pt idx="46">
                  <c:v>0.67978641336611501</c:v>
                </c:pt>
                <c:pt idx="47">
                  <c:v>0.73886172564624697</c:v>
                </c:pt>
                <c:pt idx="48">
                  <c:v>0.66290223728174702</c:v>
                </c:pt>
                <c:pt idx="49">
                  <c:v>0.80060494130610405</c:v>
                </c:pt>
                <c:pt idx="50">
                  <c:v>0.75835319252431599</c:v>
                </c:pt>
                <c:pt idx="51">
                  <c:v>0.85250531663776097</c:v>
                </c:pt>
                <c:pt idx="52">
                  <c:v>0.67857574365101503</c:v>
                </c:pt>
                <c:pt idx="53">
                  <c:v>0.70334157453396096</c:v>
                </c:pt>
                <c:pt idx="54">
                  <c:v>0.831609808897535</c:v>
                </c:pt>
                <c:pt idx="55">
                  <c:v>0.71155810370969896</c:v>
                </c:pt>
                <c:pt idx="56">
                  <c:v>0.72328565556621904</c:v>
                </c:pt>
                <c:pt idx="57">
                  <c:v>0.69598470634271004</c:v>
                </c:pt>
                <c:pt idx="58">
                  <c:v>0.66478772850279899</c:v>
                </c:pt>
                <c:pt idx="59">
                  <c:v>0.80076812748824899</c:v>
                </c:pt>
                <c:pt idx="60">
                  <c:v>0.63377147631008701</c:v>
                </c:pt>
                <c:pt idx="61">
                  <c:v>0.82288524641946803</c:v>
                </c:pt>
                <c:pt idx="62">
                  <c:v>0.64341548525757497</c:v>
                </c:pt>
                <c:pt idx="63">
                  <c:v>0.79922438977380506</c:v>
                </c:pt>
                <c:pt idx="64">
                  <c:v>0.80716182459658903</c:v>
                </c:pt>
                <c:pt idx="65">
                  <c:v>0.84147915729675005</c:v>
                </c:pt>
                <c:pt idx="66">
                  <c:v>0.665597884402227</c:v>
                </c:pt>
                <c:pt idx="67">
                  <c:v>0.81076835533608504</c:v>
                </c:pt>
                <c:pt idx="68">
                  <c:v>0.62338837472050301</c:v>
                </c:pt>
                <c:pt idx="69">
                  <c:v>0.81146462832852095</c:v>
                </c:pt>
                <c:pt idx="70">
                  <c:v>0.76418189639256895</c:v>
                </c:pt>
                <c:pt idx="71">
                  <c:v>0.86974558067407504</c:v>
                </c:pt>
                <c:pt idx="72">
                  <c:v>0.67032950281824299</c:v>
                </c:pt>
                <c:pt idx="73">
                  <c:v>0.776862995155987</c:v>
                </c:pt>
                <c:pt idx="74">
                  <c:v>0.555592001745841</c:v>
                </c:pt>
                <c:pt idx="75">
                  <c:v>0.80212689991997899</c:v>
                </c:pt>
                <c:pt idx="76">
                  <c:v>0.83692443538998396</c:v>
                </c:pt>
                <c:pt idx="77">
                  <c:v>0.85092348360306902</c:v>
                </c:pt>
                <c:pt idx="78">
                  <c:v>0.85001517594965004</c:v>
                </c:pt>
                <c:pt idx="79">
                  <c:v>0.80336423361734699</c:v>
                </c:pt>
                <c:pt idx="80">
                  <c:v>0.66066959846161399</c:v>
                </c:pt>
                <c:pt idx="81">
                  <c:v>0.63004755490239295</c:v>
                </c:pt>
                <c:pt idx="82">
                  <c:v>0.77840198526512105</c:v>
                </c:pt>
                <c:pt idx="83">
                  <c:v>0.83488717891425401</c:v>
                </c:pt>
                <c:pt idx="84">
                  <c:v>0.76318869306410297</c:v>
                </c:pt>
                <c:pt idx="85">
                  <c:v>0.79380984657766596</c:v>
                </c:pt>
                <c:pt idx="86">
                  <c:v>0.77921571361823205</c:v>
                </c:pt>
                <c:pt idx="87">
                  <c:v>0.62026381683707299</c:v>
                </c:pt>
                <c:pt idx="88">
                  <c:v>0.76206791482741998</c:v>
                </c:pt>
                <c:pt idx="89">
                  <c:v>0.79528276580157597</c:v>
                </c:pt>
                <c:pt idx="90">
                  <c:v>0.80656923650983103</c:v>
                </c:pt>
                <c:pt idx="91">
                  <c:v>0.863549603060215</c:v>
                </c:pt>
                <c:pt idx="92">
                  <c:v>0.79720110989610105</c:v>
                </c:pt>
                <c:pt idx="93">
                  <c:v>0.76304695620579899</c:v>
                </c:pt>
                <c:pt idx="94">
                  <c:v>0.78349879466363703</c:v>
                </c:pt>
                <c:pt idx="95">
                  <c:v>0.64482680619357502</c:v>
                </c:pt>
                <c:pt idx="96">
                  <c:v>0.82338666954277595</c:v>
                </c:pt>
                <c:pt idx="97">
                  <c:v>0.87666908858447201</c:v>
                </c:pt>
                <c:pt idx="98">
                  <c:v>0.79156299637335403</c:v>
                </c:pt>
                <c:pt idx="99">
                  <c:v>0.77445857870655599</c:v>
                </c:pt>
                <c:pt idx="100">
                  <c:v>0.728215012133833</c:v>
                </c:pt>
                <c:pt idx="101">
                  <c:v>0.80189578543488305</c:v>
                </c:pt>
                <c:pt idx="102">
                  <c:v>0.77201515568575796</c:v>
                </c:pt>
                <c:pt idx="103">
                  <c:v>0.604364923610898</c:v>
                </c:pt>
                <c:pt idx="104">
                  <c:v>0.80706657139329296</c:v>
                </c:pt>
                <c:pt idx="105">
                  <c:v>0.84395725102128305</c:v>
                </c:pt>
                <c:pt idx="106">
                  <c:v>0.81306943632178796</c:v>
                </c:pt>
                <c:pt idx="107">
                  <c:v>0.76917900057320199</c:v>
                </c:pt>
                <c:pt idx="108">
                  <c:v>0.72388681768604901</c:v>
                </c:pt>
                <c:pt idx="109">
                  <c:v>0.73756852006040596</c:v>
                </c:pt>
                <c:pt idx="110">
                  <c:v>0.73600117689925804</c:v>
                </c:pt>
                <c:pt idx="111">
                  <c:v>0.83851819629343505</c:v>
                </c:pt>
                <c:pt idx="112">
                  <c:v>0.80184373133477105</c:v>
                </c:pt>
                <c:pt idx="113">
                  <c:v>0.78194934724985998</c:v>
                </c:pt>
                <c:pt idx="114">
                  <c:v>0.76772103399170799</c:v>
                </c:pt>
                <c:pt idx="115">
                  <c:v>0.76563544000545103</c:v>
                </c:pt>
                <c:pt idx="116">
                  <c:v>0.65903362450387803</c:v>
                </c:pt>
                <c:pt idx="117">
                  <c:v>0.81977948831361402</c:v>
                </c:pt>
                <c:pt idx="118">
                  <c:v>0.89064159009210997</c:v>
                </c:pt>
                <c:pt idx="119">
                  <c:v>0.79518089307305895</c:v>
                </c:pt>
                <c:pt idx="120">
                  <c:v>0.73805981863933301</c:v>
                </c:pt>
                <c:pt idx="121">
                  <c:v>0.83402724988076904</c:v>
                </c:pt>
                <c:pt idx="122">
                  <c:v>0.82278622725617701</c:v>
                </c:pt>
                <c:pt idx="123">
                  <c:v>0.801283458810366</c:v>
                </c:pt>
                <c:pt idx="124">
                  <c:v>0.88167207434183403</c:v>
                </c:pt>
                <c:pt idx="125">
                  <c:v>0.82538145552823305</c:v>
                </c:pt>
                <c:pt idx="126">
                  <c:v>0.77880878400281595</c:v>
                </c:pt>
                <c:pt idx="127">
                  <c:v>0.79733548385323305</c:v>
                </c:pt>
                <c:pt idx="128">
                  <c:v>0.80261768447806903</c:v>
                </c:pt>
                <c:pt idx="129">
                  <c:v>0.82520963819176496</c:v>
                </c:pt>
                <c:pt idx="130">
                  <c:v>0.80018416775204704</c:v>
                </c:pt>
                <c:pt idx="131">
                  <c:v>0.82402645404187502</c:v>
                </c:pt>
                <c:pt idx="132">
                  <c:v>0.76511739151732405</c:v>
                </c:pt>
                <c:pt idx="133">
                  <c:v>0.774771189057327</c:v>
                </c:pt>
                <c:pt idx="134">
                  <c:v>0.76235879988398902</c:v>
                </c:pt>
                <c:pt idx="135">
                  <c:v>0.79249542580131105</c:v>
                </c:pt>
                <c:pt idx="136">
                  <c:v>0.87401770675810198</c:v>
                </c:pt>
                <c:pt idx="137">
                  <c:v>0.81224985356361901</c:v>
                </c:pt>
                <c:pt idx="138">
                  <c:v>0.84712926744045802</c:v>
                </c:pt>
                <c:pt idx="139">
                  <c:v>0.77773431521799197</c:v>
                </c:pt>
                <c:pt idx="140">
                  <c:v>0.74341983971407999</c:v>
                </c:pt>
                <c:pt idx="141">
                  <c:v>0.78720772560572805</c:v>
                </c:pt>
                <c:pt idx="142">
                  <c:v>0.77598209614404301</c:v>
                </c:pt>
                <c:pt idx="143">
                  <c:v>0.81594382309125202</c:v>
                </c:pt>
                <c:pt idx="144">
                  <c:v>0.86640631582445105</c:v>
                </c:pt>
                <c:pt idx="145">
                  <c:v>0.80873015815966398</c:v>
                </c:pt>
                <c:pt idx="146">
                  <c:v>0.77450743644652098</c:v>
                </c:pt>
                <c:pt idx="147">
                  <c:v>0.78349274196541996</c:v>
                </c:pt>
                <c:pt idx="148">
                  <c:v>0.79739857487361299</c:v>
                </c:pt>
                <c:pt idx="149">
                  <c:v>0.80241934252984903</c:v>
                </c:pt>
                <c:pt idx="150">
                  <c:v>0.78422367071350596</c:v>
                </c:pt>
                <c:pt idx="151">
                  <c:v>0.82696572106633703</c:v>
                </c:pt>
                <c:pt idx="152">
                  <c:v>0.77108840465476103</c:v>
                </c:pt>
                <c:pt idx="153">
                  <c:v>0.76210715893590097</c:v>
                </c:pt>
                <c:pt idx="154">
                  <c:v>0.84154560010747603</c:v>
                </c:pt>
                <c:pt idx="155">
                  <c:v>0.70837543884951204</c:v>
                </c:pt>
                <c:pt idx="156">
                  <c:v>0.838200163590477</c:v>
                </c:pt>
                <c:pt idx="157">
                  <c:v>0.82483733689932104</c:v>
                </c:pt>
                <c:pt idx="158">
                  <c:v>0.77486571728427101</c:v>
                </c:pt>
                <c:pt idx="159">
                  <c:v>0.77251326233893702</c:v>
                </c:pt>
                <c:pt idx="160">
                  <c:v>0.78304678211120804</c:v>
                </c:pt>
                <c:pt idx="161">
                  <c:v>0.819708163429124</c:v>
                </c:pt>
                <c:pt idx="162">
                  <c:v>0.85405516220826705</c:v>
                </c:pt>
                <c:pt idx="163">
                  <c:v>0.72476056184870796</c:v>
                </c:pt>
                <c:pt idx="164">
                  <c:v>0.76465325887117797</c:v>
                </c:pt>
                <c:pt idx="165">
                  <c:v>0.72924620632908299</c:v>
                </c:pt>
                <c:pt idx="166">
                  <c:v>0.81040874051674705</c:v>
                </c:pt>
                <c:pt idx="167">
                  <c:v>0.74651911409827498</c:v>
                </c:pt>
                <c:pt idx="168">
                  <c:v>0.84365838946677796</c:v>
                </c:pt>
                <c:pt idx="169">
                  <c:v>0.69877251971575804</c:v>
                </c:pt>
                <c:pt idx="170">
                  <c:v>0.86430754478513006</c:v>
                </c:pt>
                <c:pt idx="171">
                  <c:v>0.76891516955908001</c:v>
                </c:pt>
                <c:pt idx="172">
                  <c:v>0.84389225902529397</c:v>
                </c:pt>
                <c:pt idx="173">
                  <c:v>0.78864146925467105</c:v>
                </c:pt>
                <c:pt idx="174">
                  <c:v>0.82439149124140099</c:v>
                </c:pt>
                <c:pt idx="175">
                  <c:v>0.84915128998810596</c:v>
                </c:pt>
                <c:pt idx="176">
                  <c:v>0.66999947580029395</c:v>
                </c:pt>
                <c:pt idx="177">
                  <c:v>0.72068375995285505</c:v>
                </c:pt>
                <c:pt idx="178">
                  <c:v>0.84598820779796002</c:v>
                </c:pt>
                <c:pt idx="179">
                  <c:v>0.75051637699421703</c:v>
                </c:pt>
                <c:pt idx="180">
                  <c:v>0.74515020654796005</c:v>
                </c:pt>
                <c:pt idx="181">
                  <c:v>0.79419677410702205</c:v>
                </c:pt>
                <c:pt idx="182">
                  <c:v>0.83430722279921699</c:v>
                </c:pt>
                <c:pt idx="183">
                  <c:v>0.68828092776431304</c:v>
                </c:pt>
                <c:pt idx="184">
                  <c:v>0.86954445811757997</c:v>
                </c:pt>
                <c:pt idx="185">
                  <c:v>0.74465908520768398</c:v>
                </c:pt>
                <c:pt idx="186">
                  <c:v>0.80244753087074505</c:v>
                </c:pt>
                <c:pt idx="187">
                  <c:v>0.789143058322338</c:v>
                </c:pt>
                <c:pt idx="188">
                  <c:v>0.84204442455482698</c:v>
                </c:pt>
                <c:pt idx="189">
                  <c:v>0.63246059698340196</c:v>
                </c:pt>
                <c:pt idx="190">
                  <c:v>0.86334122395073298</c:v>
                </c:pt>
                <c:pt idx="191">
                  <c:v>0.67964348792200402</c:v>
                </c:pt>
                <c:pt idx="192">
                  <c:v>0.81680190023520804</c:v>
                </c:pt>
                <c:pt idx="193">
                  <c:v>0.74540851431979405</c:v>
                </c:pt>
                <c:pt idx="194">
                  <c:v>0.75385184566721997</c:v>
                </c:pt>
                <c:pt idx="195">
                  <c:v>0.83784962381859696</c:v>
                </c:pt>
                <c:pt idx="196">
                  <c:v>0.81300309511354696</c:v>
                </c:pt>
                <c:pt idx="197">
                  <c:v>0.81640618229356099</c:v>
                </c:pt>
                <c:pt idx="198">
                  <c:v>0.85801210452285803</c:v>
                </c:pt>
                <c:pt idx="199">
                  <c:v>0.66750603185226098</c:v>
                </c:pt>
                <c:pt idx="200">
                  <c:v>0.77815616123340103</c:v>
                </c:pt>
                <c:pt idx="201">
                  <c:v>0.77950584507465004</c:v>
                </c:pt>
                <c:pt idx="202">
                  <c:v>0.78051529719603896</c:v>
                </c:pt>
                <c:pt idx="203">
                  <c:v>0.866374101236979</c:v>
                </c:pt>
                <c:pt idx="204">
                  <c:v>0.79696899570402302</c:v>
                </c:pt>
                <c:pt idx="205">
                  <c:v>0.69922772488783502</c:v>
                </c:pt>
                <c:pt idx="206">
                  <c:v>0.66842790131567797</c:v>
                </c:pt>
                <c:pt idx="207">
                  <c:v>0.75266675036465402</c:v>
                </c:pt>
                <c:pt idx="208">
                  <c:v>0.80312174434458805</c:v>
                </c:pt>
                <c:pt idx="209">
                  <c:v>0.79205965579697302</c:v>
                </c:pt>
                <c:pt idx="210">
                  <c:v>0.87837067951909198</c:v>
                </c:pt>
                <c:pt idx="211">
                  <c:v>0.79119710921827202</c:v>
                </c:pt>
                <c:pt idx="212">
                  <c:v>0.67489276751219096</c:v>
                </c:pt>
                <c:pt idx="213">
                  <c:v>0.776422878094993</c:v>
                </c:pt>
                <c:pt idx="214">
                  <c:v>0.72933387110491499</c:v>
                </c:pt>
                <c:pt idx="215">
                  <c:v>0.74913039642597401</c:v>
                </c:pt>
                <c:pt idx="216">
                  <c:v>0.85396075533537996</c:v>
                </c:pt>
                <c:pt idx="217">
                  <c:v>0.89205317479297497</c:v>
                </c:pt>
                <c:pt idx="218">
                  <c:v>0.70691308832460398</c:v>
                </c:pt>
                <c:pt idx="219">
                  <c:v>0.69736018425697999</c:v>
                </c:pt>
                <c:pt idx="220">
                  <c:v>0.75819981047102203</c:v>
                </c:pt>
                <c:pt idx="221">
                  <c:v>0.76250064458421496</c:v>
                </c:pt>
                <c:pt idx="222">
                  <c:v>0.80583327774555502</c:v>
                </c:pt>
                <c:pt idx="223">
                  <c:v>0.84359326122943401</c:v>
                </c:pt>
                <c:pt idx="224">
                  <c:v>0.88335012497356302</c:v>
                </c:pt>
                <c:pt idx="225">
                  <c:v>0.81746497984292799</c:v>
                </c:pt>
                <c:pt idx="226">
                  <c:v>0.71150968089605704</c:v>
                </c:pt>
                <c:pt idx="227">
                  <c:v>0.68573093899261495</c:v>
                </c:pt>
                <c:pt idx="228">
                  <c:v>0.72888098793413603</c:v>
                </c:pt>
                <c:pt idx="229">
                  <c:v>0.75514476301212397</c:v>
                </c:pt>
                <c:pt idx="230">
                  <c:v>0.83584711842514603</c:v>
                </c:pt>
                <c:pt idx="231">
                  <c:v>0.902841333296861</c:v>
                </c:pt>
                <c:pt idx="232">
                  <c:v>0.72893873930557396</c:v>
                </c:pt>
                <c:pt idx="233">
                  <c:v>0.84337654125619399</c:v>
                </c:pt>
                <c:pt idx="234">
                  <c:v>0.72840676564945095</c:v>
                </c:pt>
                <c:pt idx="235">
                  <c:v>0.68157936480915504</c:v>
                </c:pt>
                <c:pt idx="236">
                  <c:v>0.75530931031474902</c:v>
                </c:pt>
                <c:pt idx="237">
                  <c:v>0.73110530256954898</c:v>
                </c:pt>
                <c:pt idx="238">
                  <c:v>0.82264360272522596</c:v>
                </c:pt>
                <c:pt idx="239">
                  <c:v>0.85171276531348905</c:v>
                </c:pt>
                <c:pt idx="240">
                  <c:v>0.72205613603728402</c:v>
                </c:pt>
                <c:pt idx="241">
                  <c:v>0.68423328496838298</c:v>
                </c:pt>
                <c:pt idx="242">
                  <c:v>0.79336197339701198</c:v>
                </c:pt>
                <c:pt idx="243">
                  <c:v>0.76616185230617795</c:v>
                </c:pt>
                <c:pt idx="244">
                  <c:v>0.86749915610890604</c:v>
                </c:pt>
                <c:pt idx="245">
                  <c:v>0.82518927079974502</c:v>
                </c:pt>
                <c:pt idx="246">
                  <c:v>0.78678565593328598</c:v>
                </c:pt>
                <c:pt idx="247">
                  <c:v>0.79291743102017398</c:v>
                </c:pt>
                <c:pt idx="248">
                  <c:v>0.69669304221725403</c:v>
                </c:pt>
                <c:pt idx="249">
                  <c:v>0.76158484489782197</c:v>
                </c:pt>
                <c:pt idx="250">
                  <c:v>0.67639593380346297</c:v>
                </c:pt>
                <c:pt idx="251">
                  <c:v>0.84569531150796395</c:v>
                </c:pt>
                <c:pt idx="252">
                  <c:v>0.83235135107286196</c:v>
                </c:pt>
                <c:pt idx="253">
                  <c:v>0.81026265689784704</c:v>
                </c:pt>
                <c:pt idx="254">
                  <c:v>0.788162093094396</c:v>
                </c:pt>
                <c:pt idx="255">
                  <c:v>0.71783345220115402</c:v>
                </c:pt>
                <c:pt idx="256">
                  <c:v>0.73620897328291302</c:v>
                </c:pt>
                <c:pt idx="257">
                  <c:v>0.81729888384407001</c:v>
                </c:pt>
                <c:pt idx="258">
                  <c:v>0.82844975680439004</c:v>
                </c:pt>
                <c:pt idx="259">
                  <c:v>0.88533764332243903</c:v>
                </c:pt>
                <c:pt idx="260">
                  <c:v>0.73932435792583795</c:v>
                </c:pt>
                <c:pt idx="261">
                  <c:v>0.83930179008407102</c:v>
                </c:pt>
                <c:pt idx="262">
                  <c:v>0.68853001513668799</c:v>
                </c:pt>
                <c:pt idx="263">
                  <c:v>0.72476615050162296</c:v>
                </c:pt>
                <c:pt idx="264">
                  <c:v>0.87377971543535204</c:v>
                </c:pt>
                <c:pt idx="265">
                  <c:v>0.83066543878648003</c:v>
                </c:pt>
                <c:pt idx="266">
                  <c:v>0.76847904705169801</c:v>
                </c:pt>
                <c:pt idx="267">
                  <c:v>0.85582340276195001</c:v>
                </c:pt>
                <c:pt idx="268">
                  <c:v>0.76043132922202505</c:v>
                </c:pt>
                <c:pt idx="269">
                  <c:v>0.69766786512603396</c:v>
                </c:pt>
                <c:pt idx="270">
                  <c:v>0.79436088559809803</c:v>
                </c:pt>
                <c:pt idx="271">
                  <c:v>0.82581954651367495</c:v>
                </c:pt>
                <c:pt idx="272">
                  <c:v>0.81199141107674599</c:v>
                </c:pt>
                <c:pt idx="273">
                  <c:v>0.76135969830484396</c:v>
                </c:pt>
                <c:pt idx="274">
                  <c:v>0.82862806063979799</c:v>
                </c:pt>
                <c:pt idx="275">
                  <c:v>0.73658373969080904</c:v>
                </c:pt>
                <c:pt idx="276">
                  <c:v>0.68591535576351903</c:v>
                </c:pt>
                <c:pt idx="277">
                  <c:v>0.84623687046233997</c:v>
                </c:pt>
                <c:pt idx="278">
                  <c:v>0.74238172206199304</c:v>
                </c:pt>
                <c:pt idx="279">
                  <c:v>0.78628035439309196</c:v>
                </c:pt>
                <c:pt idx="280">
                  <c:v>0.73444009109137798</c:v>
                </c:pt>
                <c:pt idx="281">
                  <c:v>0.76119455347364096</c:v>
                </c:pt>
                <c:pt idx="282">
                  <c:v>0.83969140604621695</c:v>
                </c:pt>
                <c:pt idx="283">
                  <c:v>0.72402234898109796</c:v>
                </c:pt>
                <c:pt idx="284">
                  <c:v>0.73280344198001601</c:v>
                </c:pt>
                <c:pt idx="285">
                  <c:v>0.85756895742374195</c:v>
                </c:pt>
                <c:pt idx="286">
                  <c:v>0.70624328395735003</c:v>
                </c:pt>
                <c:pt idx="287">
                  <c:v>0.81591609935041698</c:v>
                </c:pt>
                <c:pt idx="288">
                  <c:v>0.89315595838566697</c:v>
                </c:pt>
                <c:pt idx="289">
                  <c:v>0.69755235103393798</c:v>
                </c:pt>
                <c:pt idx="290">
                  <c:v>0.82434963956859197</c:v>
                </c:pt>
                <c:pt idx="291">
                  <c:v>0.70466242892857101</c:v>
                </c:pt>
                <c:pt idx="292">
                  <c:v>0.77943870602471299</c:v>
                </c:pt>
                <c:pt idx="293">
                  <c:v>0.73803156894764499</c:v>
                </c:pt>
                <c:pt idx="294">
                  <c:v>0.87211874754610197</c:v>
                </c:pt>
                <c:pt idx="295">
                  <c:v>0.83183182917355702</c:v>
                </c:pt>
                <c:pt idx="296">
                  <c:v>0.71152446670879299</c:v>
                </c:pt>
                <c:pt idx="297">
                  <c:v>0.70775897793290499</c:v>
                </c:pt>
                <c:pt idx="298">
                  <c:v>0.76751848519488597</c:v>
                </c:pt>
                <c:pt idx="299">
                  <c:v>0.776686504784041</c:v>
                </c:pt>
                <c:pt idx="300">
                  <c:v>0.74642156283707195</c:v>
                </c:pt>
                <c:pt idx="301">
                  <c:v>0.77003385277625003</c:v>
                </c:pt>
                <c:pt idx="302">
                  <c:v>0.85325007176232903</c:v>
                </c:pt>
                <c:pt idx="303">
                  <c:v>0.87452948225758298</c:v>
                </c:pt>
                <c:pt idx="304">
                  <c:v>0.67138203879759695</c:v>
                </c:pt>
                <c:pt idx="305">
                  <c:v>0.84033094099782801</c:v>
                </c:pt>
                <c:pt idx="306">
                  <c:v>0.81965132122758899</c:v>
                </c:pt>
                <c:pt idx="307">
                  <c:v>0.73339775907093596</c:v>
                </c:pt>
                <c:pt idx="308">
                  <c:v>0.67970948380351504</c:v>
                </c:pt>
                <c:pt idx="309">
                  <c:v>0.802069224280332</c:v>
                </c:pt>
                <c:pt idx="310">
                  <c:v>0.83615891100039497</c:v>
                </c:pt>
                <c:pt idx="311">
                  <c:v>0.79420166763369704</c:v>
                </c:pt>
                <c:pt idx="312">
                  <c:v>0.80769654989685302</c:v>
                </c:pt>
                <c:pt idx="313">
                  <c:v>0.826941082760693</c:v>
                </c:pt>
                <c:pt idx="314">
                  <c:v>0.72064611384623001</c:v>
                </c:pt>
                <c:pt idx="315">
                  <c:v>0.86096390953978297</c:v>
                </c:pt>
                <c:pt idx="316">
                  <c:v>0.74051079121486296</c:v>
                </c:pt>
                <c:pt idx="317">
                  <c:v>0.711879178376146</c:v>
                </c:pt>
                <c:pt idx="318">
                  <c:v>0.862468104828224</c:v>
                </c:pt>
                <c:pt idx="319">
                  <c:v>0.84201850763757102</c:v>
                </c:pt>
                <c:pt idx="320">
                  <c:v>0.73856560618362199</c:v>
                </c:pt>
                <c:pt idx="321">
                  <c:v>0.85746291669657604</c:v>
                </c:pt>
                <c:pt idx="322">
                  <c:v>0.87250768804552803</c:v>
                </c:pt>
                <c:pt idx="323">
                  <c:v>0.87279747405421704</c:v>
                </c:pt>
                <c:pt idx="324">
                  <c:v>0.71179631705262902</c:v>
                </c:pt>
                <c:pt idx="325">
                  <c:v>0.80739000127399596</c:v>
                </c:pt>
                <c:pt idx="326">
                  <c:v>0.83874109037998301</c:v>
                </c:pt>
                <c:pt idx="327">
                  <c:v>0.88149786392362295</c:v>
                </c:pt>
                <c:pt idx="328">
                  <c:v>0.84784811037110996</c:v>
                </c:pt>
                <c:pt idx="329">
                  <c:v>0.718590804307214</c:v>
                </c:pt>
                <c:pt idx="330">
                  <c:v>0.80615274306447704</c:v>
                </c:pt>
                <c:pt idx="331">
                  <c:v>0.81567791520113897</c:v>
                </c:pt>
                <c:pt idx="332">
                  <c:v>0.88009752624981896</c:v>
                </c:pt>
                <c:pt idx="333">
                  <c:v>0.92372856250433599</c:v>
                </c:pt>
                <c:pt idx="334">
                  <c:v>0.84668220365040903</c:v>
                </c:pt>
                <c:pt idx="335">
                  <c:v>0.77743383708648695</c:v>
                </c:pt>
                <c:pt idx="336">
                  <c:v>0.829978093733033</c:v>
                </c:pt>
                <c:pt idx="337">
                  <c:v>0.855250108042233</c:v>
                </c:pt>
                <c:pt idx="338">
                  <c:v>0.77687281928373997</c:v>
                </c:pt>
                <c:pt idx="339">
                  <c:v>0.78650963895512105</c:v>
                </c:pt>
                <c:pt idx="340">
                  <c:v>0.87869170679988995</c:v>
                </c:pt>
                <c:pt idx="341">
                  <c:v>0.84731782237209297</c:v>
                </c:pt>
                <c:pt idx="342">
                  <c:v>0.86206384293148497</c:v>
                </c:pt>
                <c:pt idx="343">
                  <c:v>0.85338553076474899</c:v>
                </c:pt>
                <c:pt idx="344">
                  <c:v>0.83860915747055897</c:v>
                </c:pt>
                <c:pt idx="345">
                  <c:v>0.77782169680392799</c:v>
                </c:pt>
                <c:pt idx="346">
                  <c:v>0.87717943588090896</c:v>
                </c:pt>
                <c:pt idx="347">
                  <c:v>0.70894519259739297</c:v>
                </c:pt>
                <c:pt idx="348">
                  <c:v>0.80659334217083001</c:v>
                </c:pt>
                <c:pt idx="349">
                  <c:v>0.79093268383066395</c:v>
                </c:pt>
                <c:pt idx="350">
                  <c:v>0.920882801887008</c:v>
                </c:pt>
                <c:pt idx="351">
                  <c:v>0.84575805151066796</c:v>
                </c:pt>
                <c:pt idx="352">
                  <c:v>0.89795205509721299</c:v>
                </c:pt>
                <c:pt idx="353">
                  <c:v>0.97398955831675305</c:v>
                </c:pt>
                <c:pt idx="354">
                  <c:v>0.75859491638595</c:v>
                </c:pt>
                <c:pt idx="355">
                  <c:v>0.909854272485208</c:v>
                </c:pt>
                <c:pt idx="356">
                  <c:v>0.85483131904646403</c:v>
                </c:pt>
                <c:pt idx="357">
                  <c:v>0.88600292320291396</c:v>
                </c:pt>
                <c:pt idx="358">
                  <c:v>0.76894695432853999</c:v>
                </c:pt>
                <c:pt idx="359">
                  <c:v>0.86870689636534404</c:v>
                </c:pt>
                <c:pt idx="360">
                  <c:v>0.84992255223418101</c:v>
                </c:pt>
                <c:pt idx="361">
                  <c:v>0.89189625788832805</c:v>
                </c:pt>
                <c:pt idx="362">
                  <c:v>0.89700417982286995</c:v>
                </c:pt>
                <c:pt idx="363">
                  <c:v>0.91275692919748097</c:v>
                </c:pt>
                <c:pt idx="364">
                  <c:v>0.881698318853396</c:v>
                </c:pt>
                <c:pt idx="365">
                  <c:v>0.82954974316077501</c:v>
                </c:pt>
                <c:pt idx="366">
                  <c:v>0.79194397989399001</c:v>
                </c:pt>
                <c:pt idx="367">
                  <c:v>0.90168250272513095</c:v>
                </c:pt>
                <c:pt idx="368">
                  <c:v>0.86023547796434396</c:v>
                </c:pt>
                <c:pt idx="369">
                  <c:v>0.83690257056462802</c:v>
                </c:pt>
                <c:pt idx="370">
                  <c:v>0.814756654956454</c:v>
                </c:pt>
                <c:pt idx="371">
                  <c:v>0.77638133400645104</c:v>
                </c:pt>
                <c:pt idx="372">
                  <c:v>0.82348452489690704</c:v>
                </c:pt>
                <c:pt idx="373">
                  <c:v>0.91575849617091198</c:v>
                </c:pt>
                <c:pt idx="374">
                  <c:v>0.76153392736691905</c:v>
                </c:pt>
                <c:pt idx="375">
                  <c:v>0.88572702455657903</c:v>
                </c:pt>
                <c:pt idx="376">
                  <c:v>0.81628247996626102</c:v>
                </c:pt>
                <c:pt idx="377">
                  <c:v>0.79817907313252201</c:v>
                </c:pt>
                <c:pt idx="378">
                  <c:v>0.84960511729996102</c:v>
                </c:pt>
                <c:pt idx="379">
                  <c:v>0.86036170682273205</c:v>
                </c:pt>
                <c:pt idx="380">
                  <c:v>0.87340609190756502</c:v>
                </c:pt>
                <c:pt idx="381">
                  <c:v>0.86401530499905699</c:v>
                </c:pt>
                <c:pt idx="382">
                  <c:v>0.81335909719631405</c:v>
                </c:pt>
                <c:pt idx="383">
                  <c:v>0.84391285847335096</c:v>
                </c:pt>
                <c:pt idx="384">
                  <c:v>0.82055095880113205</c:v>
                </c:pt>
                <c:pt idx="385">
                  <c:v>0.90348369885236002</c:v>
                </c:pt>
                <c:pt idx="386">
                  <c:v>0.81450828668650999</c:v>
                </c:pt>
                <c:pt idx="387">
                  <c:v>0.83072557897417099</c:v>
                </c:pt>
                <c:pt idx="388">
                  <c:v>0.89972813648783401</c:v>
                </c:pt>
                <c:pt idx="389">
                  <c:v>0.90980885559649005</c:v>
                </c:pt>
                <c:pt idx="390">
                  <c:v>0.79607150511569502</c:v>
                </c:pt>
                <c:pt idx="391">
                  <c:v>0.809761738064258</c:v>
                </c:pt>
                <c:pt idx="392">
                  <c:v>0.701539527584779</c:v>
                </c:pt>
                <c:pt idx="393">
                  <c:v>0.88400892561904498</c:v>
                </c:pt>
                <c:pt idx="394">
                  <c:v>0.85288598223970002</c:v>
                </c:pt>
                <c:pt idx="395">
                  <c:v>0.84015982847139903</c:v>
                </c:pt>
                <c:pt idx="396">
                  <c:v>0.85762851573741194</c:v>
                </c:pt>
                <c:pt idx="397">
                  <c:v>0.77843295953823699</c:v>
                </c:pt>
                <c:pt idx="398">
                  <c:v>0.80860251327638599</c:v>
                </c:pt>
                <c:pt idx="399">
                  <c:v>0.800259157459141</c:v>
                </c:pt>
                <c:pt idx="400">
                  <c:v>0.85495494129111904</c:v>
                </c:pt>
                <c:pt idx="401">
                  <c:v>0.85571696755570303</c:v>
                </c:pt>
                <c:pt idx="402">
                  <c:v>0.84721156844453405</c:v>
                </c:pt>
                <c:pt idx="403">
                  <c:v>0.94133952682798705</c:v>
                </c:pt>
                <c:pt idx="404">
                  <c:v>0.77429158412938104</c:v>
                </c:pt>
                <c:pt idx="405">
                  <c:v>0.81236047255699995</c:v>
                </c:pt>
                <c:pt idx="406">
                  <c:v>0.85484258890356102</c:v>
                </c:pt>
                <c:pt idx="407">
                  <c:v>0.79973516738399797</c:v>
                </c:pt>
                <c:pt idx="408">
                  <c:v>0.77870629544511405</c:v>
                </c:pt>
                <c:pt idx="409">
                  <c:v>0.841759461744638</c:v>
                </c:pt>
                <c:pt idx="410">
                  <c:v>0.91800091468645895</c:v>
                </c:pt>
                <c:pt idx="411">
                  <c:v>0.84858414521362702</c:v>
                </c:pt>
                <c:pt idx="412">
                  <c:v>0.76513623917378604</c:v>
                </c:pt>
                <c:pt idx="413">
                  <c:v>0.80626488637402605</c:v>
                </c:pt>
                <c:pt idx="414">
                  <c:v>0.78242466524867804</c:v>
                </c:pt>
                <c:pt idx="415">
                  <c:v>0.76248259513139205</c:v>
                </c:pt>
                <c:pt idx="416">
                  <c:v>0.87730615109636001</c:v>
                </c:pt>
                <c:pt idx="417">
                  <c:v>0.892047033917032</c:v>
                </c:pt>
                <c:pt idx="418">
                  <c:v>0.76053804291772098</c:v>
                </c:pt>
                <c:pt idx="419">
                  <c:v>0.71811649510425901</c:v>
                </c:pt>
                <c:pt idx="420">
                  <c:v>0.77778880776313597</c:v>
                </c:pt>
                <c:pt idx="421">
                  <c:v>0.76695724677545496</c:v>
                </c:pt>
                <c:pt idx="422">
                  <c:v>0.84823859991995598</c:v>
                </c:pt>
                <c:pt idx="423">
                  <c:v>0.85909836290929698</c:v>
                </c:pt>
                <c:pt idx="424">
                  <c:v>0.86321980329113401</c:v>
                </c:pt>
                <c:pt idx="425">
                  <c:v>0.787706852038071</c:v>
                </c:pt>
                <c:pt idx="426">
                  <c:v>0.723953296036278</c:v>
                </c:pt>
                <c:pt idx="427">
                  <c:v>0.79037621548871495</c:v>
                </c:pt>
                <c:pt idx="428">
                  <c:v>0.86098229919859304</c:v>
                </c:pt>
                <c:pt idx="429">
                  <c:v>0.77079504657254305</c:v>
                </c:pt>
                <c:pt idx="430">
                  <c:v>0.86623360605688204</c:v>
                </c:pt>
                <c:pt idx="431">
                  <c:v>0.727551793743344</c:v>
                </c:pt>
                <c:pt idx="432">
                  <c:v>0.77119378551776996</c:v>
                </c:pt>
                <c:pt idx="433">
                  <c:v>0.79523169503064295</c:v>
                </c:pt>
                <c:pt idx="434">
                  <c:v>0.79532941390527301</c:v>
                </c:pt>
                <c:pt idx="435">
                  <c:v>0.743526854281788</c:v>
                </c:pt>
                <c:pt idx="436">
                  <c:v>0.76858697348724303</c:v>
                </c:pt>
                <c:pt idx="437">
                  <c:v>0.87093178837952701</c:v>
                </c:pt>
                <c:pt idx="438">
                  <c:v>0.80622980427045499</c:v>
                </c:pt>
                <c:pt idx="439">
                  <c:v>0.76899166372141603</c:v>
                </c:pt>
                <c:pt idx="440">
                  <c:v>0.76115765449856598</c:v>
                </c:pt>
                <c:pt idx="441">
                  <c:v>0.78157173198076901</c:v>
                </c:pt>
                <c:pt idx="442">
                  <c:v>0.82135053261926305</c:v>
                </c:pt>
                <c:pt idx="443">
                  <c:v>0.85502504020203896</c:v>
                </c:pt>
                <c:pt idx="444">
                  <c:v>0.92890965128988701</c:v>
                </c:pt>
                <c:pt idx="445">
                  <c:v>0.74885477267889899</c:v>
                </c:pt>
                <c:pt idx="446">
                  <c:v>0.69111479377031504</c:v>
                </c:pt>
                <c:pt idx="447">
                  <c:v>0.76489970750704095</c:v>
                </c:pt>
                <c:pt idx="448">
                  <c:v>0.86121791587083696</c:v>
                </c:pt>
                <c:pt idx="449">
                  <c:v>0.78967363003429403</c:v>
                </c:pt>
                <c:pt idx="450">
                  <c:v>0.79664297039582899</c:v>
                </c:pt>
                <c:pt idx="451">
                  <c:v>0.89755398917647899</c:v>
                </c:pt>
                <c:pt idx="452">
                  <c:v>0.74811998890646203</c:v>
                </c:pt>
                <c:pt idx="453">
                  <c:v>0.76212472171661905</c:v>
                </c:pt>
                <c:pt idx="454">
                  <c:v>0.71247213551011901</c:v>
                </c:pt>
                <c:pt idx="455">
                  <c:v>0.76381422676296695</c:v>
                </c:pt>
                <c:pt idx="456">
                  <c:v>0.87938585058849905</c:v>
                </c:pt>
                <c:pt idx="457">
                  <c:v>0.829082537281573</c:v>
                </c:pt>
                <c:pt idx="458">
                  <c:v>0.870470100644679</c:v>
                </c:pt>
                <c:pt idx="459">
                  <c:v>0.72250135534627202</c:v>
                </c:pt>
                <c:pt idx="460">
                  <c:v>0.74767029702906396</c:v>
                </c:pt>
                <c:pt idx="461">
                  <c:v>0.81616416735141895</c:v>
                </c:pt>
                <c:pt idx="462">
                  <c:v>0.76712314459992104</c:v>
                </c:pt>
                <c:pt idx="463">
                  <c:v>0.83812445562846705</c:v>
                </c:pt>
                <c:pt idx="464">
                  <c:v>0.84639203813978903</c:v>
                </c:pt>
                <c:pt idx="465">
                  <c:v>0.87505154146478303</c:v>
                </c:pt>
                <c:pt idx="466">
                  <c:v>0.716565832502708</c:v>
                </c:pt>
                <c:pt idx="467">
                  <c:v>0.80315651406278399</c:v>
                </c:pt>
                <c:pt idx="468">
                  <c:v>0.74534715141336305</c:v>
                </c:pt>
                <c:pt idx="469">
                  <c:v>0.80315676811734704</c:v>
                </c:pt>
                <c:pt idx="470">
                  <c:v>0.771603538905554</c:v>
                </c:pt>
                <c:pt idx="471">
                  <c:v>0.874777053425143</c:v>
                </c:pt>
                <c:pt idx="472">
                  <c:v>0.72941566905975497</c:v>
                </c:pt>
                <c:pt idx="473">
                  <c:v>0.76335558673908599</c:v>
                </c:pt>
                <c:pt idx="474">
                  <c:v>0.77136315978470904</c:v>
                </c:pt>
                <c:pt idx="475">
                  <c:v>0.76231102818912699</c:v>
                </c:pt>
                <c:pt idx="476">
                  <c:v>0.85539274033921797</c:v>
                </c:pt>
                <c:pt idx="477">
                  <c:v>0.83995760767737204</c:v>
                </c:pt>
                <c:pt idx="478">
                  <c:v>0.76540874835370198</c:v>
                </c:pt>
                <c:pt idx="479">
                  <c:v>0.77360203594318599</c:v>
                </c:pt>
                <c:pt idx="480">
                  <c:v>0.74854537176518698</c:v>
                </c:pt>
                <c:pt idx="481">
                  <c:v>0.747309472937431</c:v>
                </c:pt>
                <c:pt idx="482">
                  <c:v>0.85509933384777503</c:v>
                </c:pt>
                <c:pt idx="483">
                  <c:v>0.68008750975925003</c:v>
                </c:pt>
                <c:pt idx="484">
                  <c:v>0.776434843101798</c:v>
                </c:pt>
                <c:pt idx="485">
                  <c:v>0.776744811351196</c:v>
                </c:pt>
                <c:pt idx="486">
                  <c:v>0.77922438013027495</c:v>
                </c:pt>
                <c:pt idx="487">
                  <c:v>0.83783003604876105</c:v>
                </c:pt>
                <c:pt idx="488">
                  <c:v>0.74655673389634303</c:v>
                </c:pt>
                <c:pt idx="489">
                  <c:v>0.75823674468118796</c:v>
                </c:pt>
                <c:pt idx="490">
                  <c:v>0.77129837020054803</c:v>
                </c:pt>
                <c:pt idx="491">
                  <c:v>0.74708816184696802</c:v>
                </c:pt>
                <c:pt idx="492">
                  <c:v>0.78309031134962803</c:v>
                </c:pt>
                <c:pt idx="493">
                  <c:v>0.73370978225515904</c:v>
                </c:pt>
                <c:pt idx="494">
                  <c:v>0.74026183245917099</c:v>
                </c:pt>
                <c:pt idx="495">
                  <c:v>0.73627527333785503</c:v>
                </c:pt>
                <c:pt idx="496">
                  <c:v>0.79231127633853804</c:v>
                </c:pt>
                <c:pt idx="497">
                  <c:v>0.75345245337181899</c:v>
                </c:pt>
                <c:pt idx="498">
                  <c:v>0.72428748925628195</c:v>
                </c:pt>
                <c:pt idx="499">
                  <c:v>0.70438053295109704</c:v>
                </c:pt>
                <c:pt idx="500">
                  <c:v>0.76196226731572503</c:v>
                </c:pt>
                <c:pt idx="501">
                  <c:v>0.73382512106915398</c:v>
                </c:pt>
                <c:pt idx="502">
                  <c:v>0.71796165027308601</c:v>
                </c:pt>
                <c:pt idx="503">
                  <c:v>0.80363014485699502</c:v>
                </c:pt>
                <c:pt idx="504">
                  <c:v>0.71664224978916002</c:v>
                </c:pt>
                <c:pt idx="505">
                  <c:v>0.73972802351731404</c:v>
                </c:pt>
                <c:pt idx="506">
                  <c:v>0.62951713564210499</c:v>
                </c:pt>
                <c:pt idx="507">
                  <c:v>0.73597752420251406</c:v>
                </c:pt>
                <c:pt idx="508">
                  <c:v>0.76098753671130503</c:v>
                </c:pt>
                <c:pt idx="509">
                  <c:v>0.703354187948807</c:v>
                </c:pt>
                <c:pt idx="510">
                  <c:v>0.76764829934517798</c:v>
                </c:pt>
                <c:pt idx="511">
                  <c:v>0.74355219150143004</c:v>
                </c:pt>
                <c:pt idx="512">
                  <c:v>0.77733799727197095</c:v>
                </c:pt>
                <c:pt idx="513">
                  <c:v>0.75747210171016599</c:v>
                </c:pt>
                <c:pt idx="514">
                  <c:v>0.72481127453634098</c:v>
                </c:pt>
                <c:pt idx="515">
                  <c:v>0.779690877435124</c:v>
                </c:pt>
                <c:pt idx="516">
                  <c:v>0.70116320861333803</c:v>
                </c:pt>
                <c:pt idx="517">
                  <c:v>0.72728551697298005</c:v>
                </c:pt>
                <c:pt idx="518">
                  <c:v>0.73076864800893204</c:v>
                </c:pt>
                <c:pt idx="519">
                  <c:v>0.70498730229758999</c:v>
                </c:pt>
                <c:pt idx="520">
                  <c:v>0.75379951426418401</c:v>
                </c:pt>
                <c:pt idx="521">
                  <c:v>0.68184148472838302</c:v>
                </c:pt>
                <c:pt idx="522">
                  <c:v>0.69012460129778896</c:v>
                </c:pt>
                <c:pt idx="523">
                  <c:v>0.78379345068384798</c:v>
                </c:pt>
                <c:pt idx="524">
                  <c:v>0.70803963562331096</c:v>
                </c:pt>
                <c:pt idx="525">
                  <c:v>0.764769679412172</c:v>
                </c:pt>
                <c:pt idx="526">
                  <c:v>0.67241733767692502</c:v>
                </c:pt>
                <c:pt idx="527">
                  <c:v>0.71381135851824196</c:v>
                </c:pt>
                <c:pt idx="528">
                  <c:v>0.73938411651521796</c:v>
                </c:pt>
                <c:pt idx="529">
                  <c:v>0.68417705695809405</c:v>
                </c:pt>
                <c:pt idx="530">
                  <c:v>0.82932138961705104</c:v>
                </c:pt>
                <c:pt idx="531">
                  <c:v>0.746310891650807</c:v>
                </c:pt>
                <c:pt idx="532">
                  <c:v>0.71886320366286505</c:v>
                </c:pt>
                <c:pt idx="533">
                  <c:v>0.734467375627188</c:v>
                </c:pt>
                <c:pt idx="534">
                  <c:v>0.81271111291171105</c:v>
                </c:pt>
                <c:pt idx="535">
                  <c:v>0.83417002118529904</c:v>
                </c:pt>
                <c:pt idx="536">
                  <c:v>0.70727332719386704</c:v>
                </c:pt>
                <c:pt idx="537">
                  <c:v>0.80378331711934603</c:v>
                </c:pt>
                <c:pt idx="538">
                  <c:v>0.77610052846435396</c:v>
                </c:pt>
                <c:pt idx="539">
                  <c:v>0.79498245256511302</c:v>
                </c:pt>
                <c:pt idx="540">
                  <c:v>0.70734320607790002</c:v>
                </c:pt>
                <c:pt idx="541">
                  <c:v>0.77062871389585696</c:v>
                </c:pt>
                <c:pt idx="542">
                  <c:v>0.74671306126898296</c:v>
                </c:pt>
                <c:pt idx="543">
                  <c:v>0.81376392971311395</c:v>
                </c:pt>
                <c:pt idx="544">
                  <c:v>0.74068871077306098</c:v>
                </c:pt>
                <c:pt idx="545">
                  <c:v>0.82815104822811703</c:v>
                </c:pt>
                <c:pt idx="546">
                  <c:v>0.75369880897914499</c:v>
                </c:pt>
                <c:pt idx="547">
                  <c:v>0.788680737834769</c:v>
                </c:pt>
                <c:pt idx="548">
                  <c:v>0.746083284377141</c:v>
                </c:pt>
                <c:pt idx="549">
                  <c:v>0.68148235908509303</c:v>
                </c:pt>
                <c:pt idx="550">
                  <c:v>0.70026900319053098</c:v>
                </c:pt>
                <c:pt idx="551">
                  <c:v>0.72699912029471003</c:v>
                </c:pt>
                <c:pt idx="552">
                  <c:v>0.81007807691766698</c:v>
                </c:pt>
                <c:pt idx="553">
                  <c:v>0.70667649951885503</c:v>
                </c:pt>
                <c:pt idx="554">
                  <c:v>0.78638032003236102</c:v>
                </c:pt>
                <c:pt idx="555">
                  <c:v>0.76591624863163699</c:v>
                </c:pt>
                <c:pt idx="556">
                  <c:v>0.78238587261387105</c:v>
                </c:pt>
                <c:pt idx="557">
                  <c:v>0.79240380181554404</c:v>
                </c:pt>
                <c:pt idx="558">
                  <c:v>0.68386950360060905</c:v>
                </c:pt>
                <c:pt idx="559">
                  <c:v>0.67732795049526995</c:v>
                </c:pt>
                <c:pt idx="560">
                  <c:v>0.73886776977749102</c:v>
                </c:pt>
                <c:pt idx="561">
                  <c:v>0.77275215544213505</c:v>
                </c:pt>
                <c:pt idx="562">
                  <c:v>0.81042019026176404</c:v>
                </c:pt>
                <c:pt idx="563">
                  <c:v>0.74237846690383202</c:v>
                </c:pt>
                <c:pt idx="564">
                  <c:v>0.68369450579022395</c:v>
                </c:pt>
                <c:pt idx="565">
                  <c:v>0.77172740730352396</c:v>
                </c:pt>
                <c:pt idx="566">
                  <c:v>0.72091006831211402</c:v>
                </c:pt>
                <c:pt idx="567">
                  <c:v>0.81915270267142104</c:v>
                </c:pt>
                <c:pt idx="568">
                  <c:v>0.78838804604478097</c:v>
                </c:pt>
                <c:pt idx="569">
                  <c:v>0.69714641117010201</c:v>
                </c:pt>
                <c:pt idx="570">
                  <c:v>0.74394167453905302</c:v>
                </c:pt>
                <c:pt idx="571">
                  <c:v>0.77014057075492004</c:v>
                </c:pt>
                <c:pt idx="572">
                  <c:v>0.687307133692173</c:v>
                </c:pt>
                <c:pt idx="573">
                  <c:v>0.81093424903638001</c:v>
                </c:pt>
                <c:pt idx="574">
                  <c:v>0.773242147831257</c:v>
                </c:pt>
                <c:pt idx="575">
                  <c:v>0.76083815032409796</c:v>
                </c:pt>
                <c:pt idx="576">
                  <c:v>0.70888284079167396</c:v>
                </c:pt>
                <c:pt idx="577">
                  <c:v>0.71772021624448401</c:v>
                </c:pt>
                <c:pt idx="578">
                  <c:v>0.76005576735283997</c:v>
                </c:pt>
                <c:pt idx="579">
                  <c:v>0.71562702825293101</c:v>
                </c:pt>
                <c:pt idx="580">
                  <c:v>0.82135659722134402</c:v>
                </c:pt>
                <c:pt idx="581">
                  <c:v>0.75591771824533305</c:v>
                </c:pt>
                <c:pt idx="582">
                  <c:v>0.72728265835401895</c:v>
                </c:pt>
                <c:pt idx="583">
                  <c:v>0.73828485340146499</c:v>
                </c:pt>
                <c:pt idx="584">
                  <c:v>0.76253791528348103</c:v>
                </c:pt>
                <c:pt idx="585">
                  <c:v>0.79525333639586304</c:v>
                </c:pt>
                <c:pt idx="586">
                  <c:v>0.71067052664405805</c:v>
                </c:pt>
                <c:pt idx="587">
                  <c:v>0.80729248235381001</c:v>
                </c:pt>
                <c:pt idx="588">
                  <c:v>0.75886468203312296</c:v>
                </c:pt>
                <c:pt idx="589">
                  <c:v>0.70642344753736297</c:v>
                </c:pt>
                <c:pt idx="590">
                  <c:v>0.76374191713601403</c:v>
                </c:pt>
                <c:pt idx="591">
                  <c:v>0.79782444115520001</c:v>
                </c:pt>
                <c:pt idx="592">
                  <c:v>0.78263128393421899</c:v>
                </c:pt>
                <c:pt idx="593">
                  <c:v>0.78523926950054002</c:v>
                </c:pt>
                <c:pt idx="594">
                  <c:v>0.69896635949854202</c:v>
                </c:pt>
                <c:pt idx="595">
                  <c:v>0.78509421256526601</c:v>
                </c:pt>
                <c:pt idx="596">
                  <c:v>0.79193946094998402</c:v>
                </c:pt>
                <c:pt idx="597">
                  <c:v>0.80097191368954002</c:v>
                </c:pt>
                <c:pt idx="598">
                  <c:v>0.81120184996164801</c:v>
                </c:pt>
                <c:pt idx="599">
                  <c:v>0.75198261086960305</c:v>
                </c:pt>
                <c:pt idx="600">
                  <c:v>0.72493347485779902</c:v>
                </c:pt>
                <c:pt idx="601">
                  <c:v>0.74782148715881303</c:v>
                </c:pt>
                <c:pt idx="602">
                  <c:v>0.77171461493896898</c:v>
                </c:pt>
                <c:pt idx="603">
                  <c:v>0.79887580592116902</c:v>
                </c:pt>
                <c:pt idx="604">
                  <c:v>0.776763677619277</c:v>
                </c:pt>
                <c:pt idx="605">
                  <c:v>0.76992642986208804</c:v>
                </c:pt>
                <c:pt idx="606">
                  <c:v>0.83578281267663201</c:v>
                </c:pt>
                <c:pt idx="607">
                  <c:v>0.80808307242753497</c:v>
                </c:pt>
                <c:pt idx="608">
                  <c:v>0.66250148671435205</c:v>
                </c:pt>
                <c:pt idx="609">
                  <c:v>0.825341910838296</c:v>
                </c:pt>
                <c:pt idx="610">
                  <c:v>0.81769278275485802</c:v>
                </c:pt>
                <c:pt idx="611">
                  <c:v>0.80830696452036599</c:v>
                </c:pt>
                <c:pt idx="612">
                  <c:v>0.75820108562328703</c:v>
                </c:pt>
                <c:pt idx="613">
                  <c:v>0.82068485948601799</c:v>
                </c:pt>
                <c:pt idx="614">
                  <c:v>0.78550927493881595</c:v>
                </c:pt>
                <c:pt idx="615">
                  <c:v>0.806112678137344</c:v>
                </c:pt>
                <c:pt idx="616">
                  <c:v>0.796554604759795</c:v>
                </c:pt>
                <c:pt idx="617">
                  <c:v>0.77345689237187598</c:v>
                </c:pt>
                <c:pt idx="618">
                  <c:v>0.80553624323065098</c:v>
                </c:pt>
                <c:pt idx="619">
                  <c:v>0.77460438516977304</c:v>
                </c:pt>
                <c:pt idx="620">
                  <c:v>0.82809843601192001</c:v>
                </c:pt>
                <c:pt idx="621">
                  <c:v>0.74260497919267998</c:v>
                </c:pt>
                <c:pt idx="622">
                  <c:v>0.80272928512257102</c:v>
                </c:pt>
                <c:pt idx="623">
                  <c:v>0.82407924367806695</c:v>
                </c:pt>
                <c:pt idx="624">
                  <c:v>0.78468198400667999</c:v>
                </c:pt>
                <c:pt idx="625">
                  <c:v>0.72289739673541897</c:v>
                </c:pt>
                <c:pt idx="626">
                  <c:v>0.79342718957538905</c:v>
                </c:pt>
                <c:pt idx="627">
                  <c:v>0.75751842920832402</c:v>
                </c:pt>
                <c:pt idx="628">
                  <c:v>0.80922673562552105</c:v>
                </c:pt>
                <c:pt idx="629">
                  <c:v>0.76171982304026098</c:v>
                </c:pt>
                <c:pt idx="630">
                  <c:v>0.70830018512419302</c:v>
                </c:pt>
                <c:pt idx="631">
                  <c:v>0.738790312224609</c:v>
                </c:pt>
                <c:pt idx="632">
                  <c:v>0.80694359096430202</c:v>
                </c:pt>
                <c:pt idx="633">
                  <c:v>0.782153278738425</c:v>
                </c:pt>
                <c:pt idx="634">
                  <c:v>0.79705587648811105</c:v>
                </c:pt>
                <c:pt idx="635">
                  <c:v>0.74860250197700695</c:v>
                </c:pt>
                <c:pt idx="636">
                  <c:v>0.79935989784103401</c:v>
                </c:pt>
                <c:pt idx="637">
                  <c:v>0.75235885987543105</c:v>
                </c:pt>
                <c:pt idx="638">
                  <c:v>0.71568976306646304</c:v>
                </c:pt>
                <c:pt idx="639">
                  <c:v>0.84856123908500802</c:v>
                </c:pt>
                <c:pt idx="640">
                  <c:v>0.790918663240192</c:v>
                </c:pt>
                <c:pt idx="641">
                  <c:v>0.78718728095053603</c:v>
                </c:pt>
                <c:pt idx="642">
                  <c:v>0.80066967587494697</c:v>
                </c:pt>
                <c:pt idx="643">
                  <c:v>0.777630283766649</c:v>
                </c:pt>
                <c:pt idx="644">
                  <c:v>0.78802349734946597</c:v>
                </c:pt>
                <c:pt idx="645">
                  <c:v>0.76443361201625204</c:v>
                </c:pt>
                <c:pt idx="646">
                  <c:v>0.79787569182468798</c:v>
                </c:pt>
                <c:pt idx="647">
                  <c:v>0.762232712326395</c:v>
                </c:pt>
                <c:pt idx="648">
                  <c:v>0.74521081888295004</c:v>
                </c:pt>
                <c:pt idx="649">
                  <c:v>0.79530177338376795</c:v>
                </c:pt>
                <c:pt idx="650">
                  <c:v>0.77929211785862496</c:v>
                </c:pt>
                <c:pt idx="651">
                  <c:v>0.75870130171558503</c:v>
                </c:pt>
                <c:pt idx="652">
                  <c:v>0.84252913644952798</c:v>
                </c:pt>
                <c:pt idx="653">
                  <c:v>0.789305362378661</c:v>
                </c:pt>
                <c:pt idx="654">
                  <c:v>0.83039886263481399</c:v>
                </c:pt>
                <c:pt idx="655">
                  <c:v>0.84568282820588303</c:v>
                </c:pt>
                <c:pt idx="656">
                  <c:v>0.73589249932253498</c:v>
                </c:pt>
                <c:pt idx="657">
                  <c:v>0.73765441526179298</c:v>
                </c:pt>
                <c:pt idx="658">
                  <c:v>0.80473446872315402</c:v>
                </c:pt>
                <c:pt idx="659">
                  <c:v>0.84932000196261004</c:v>
                </c:pt>
                <c:pt idx="660">
                  <c:v>0.79499759866419595</c:v>
                </c:pt>
                <c:pt idx="661">
                  <c:v>0.783044962744053</c:v>
                </c:pt>
                <c:pt idx="662">
                  <c:v>0.77435166700318903</c:v>
                </c:pt>
                <c:pt idx="663">
                  <c:v>0.743987042450306</c:v>
                </c:pt>
                <c:pt idx="664">
                  <c:v>0.75124706082210801</c:v>
                </c:pt>
                <c:pt idx="665">
                  <c:v>0.76606324504215195</c:v>
                </c:pt>
                <c:pt idx="666">
                  <c:v>0.85848383280988505</c:v>
                </c:pt>
                <c:pt idx="667">
                  <c:v>0.81765411628326301</c:v>
                </c:pt>
                <c:pt idx="668">
                  <c:v>0.82757872510656705</c:v>
                </c:pt>
                <c:pt idx="669">
                  <c:v>0.74342932111396798</c:v>
                </c:pt>
                <c:pt idx="670">
                  <c:v>0.75205922236963196</c:v>
                </c:pt>
                <c:pt idx="671">
                  <c:v>0.79137215590850196</c:v>
                </c:pt>
                <c:pt idx="672">
                  <c:v>0.83283282451896501</c:v>
                </c:pt>
                <c:pt idx="673">
                  <c:v>0.79403412207058999</c:v>
                </c:pt>
                <c:pt idx="674">
                  <c:v>0.78196475863636505</c:v>
                </c:pt>
                <c:pt idx="675">
                  <c:v>0.80540265149282697</c:v>
                </c:pt>
                <c:pt idx="676">
                  <c:v>0.78629471982215404</c:v>
                </c:pt>
                <c:pt idx="677">
                  <c:v>0.78797517590104604</c:v>
                </c:pt>
                <c:pt idx="678">
                  <c:v>0.77029054783177398</c:v>
                </c:pt>
                <c:pt idx="679">
                  <c:v>0.78562206787426703</c:v>
                </c:pt>
                <c:pt idx="680">
                  <c:v>0.81646102134045395</c:v>
                </c:pt>
                <c:pt idx="681">
                  <c:v>0.80458493545624199</c:v>
                </c:pt>
                <c:pt idx="682">
                  <c:v>0.75401645651002502</c:v>
                </c:pt>
                <c:pt idx="683">
                  <c:v>0.71120882387595996</c:v>
                </c:pt>
                <c:pt idx="684">
                  <c:v>0.80128369960168</c:v>
                </c:pt>
                <c:pt idx="685">
                  <c:v>0.828626846599407</c:v>
                </c:pt>
                <c:pt idx="686">
                  <c:v>0.74471654905913298</c:v>
                </c:pt>
                <c:pt idx="687">
                  <c:v>0.79561671150078805</c:v>
                </c:pt>
                <c:pt idx="688">
                  <c:v>0.76771411755823904</c:v>
                </c:pt>
                <c:pt idx="689">
                  <c:v>0.770966579364881</c:v>
                </c:pt>
                <c:pt idx="690">
                  <c:v>0.80999136583294795</c:v>
                </c:pt>
                <c:pt idx="691">
                  <c:v>0.79327312591755905</c:v>
                </c:pt>
                <c:pt idx="692">
                  <c:v>0.80292859736418798</c:v>
                </c:pt>
                <c:pt idx="693">
                  <c:v>0.82482554512525896</c:v>
                </c:pt>
                <c:pt idx="694">
                  <c:v>0.813628533121039</c:v>
                </c:pt>
                <c:pt idx="695">
                  <c:v>0.78270963309723596</c:v>
                </c:pt>
                <c:pt idx="696">
                  <c:v>0.79401915307170301</c:v>
                </c:pt>
                <c:pt idx="697">
                  <c:v>0.69893626099587502</c:v>
                </c:pt>
                <c:pt idx="698">
                  <c:v>0.75113597411913302</c:v>
                </c:pt>
                <c:pt idx="699">
                  <c:v>0.82116777262033402</c:v>
                </c:pt>
                <c:pt idx="700">
                  <c:v>0.80001356463814199</c:v>
                </c:pt>
                <c:pt idx="701">
                  <c:v>0.79856954475800701</c:v>
                </c:pt>
                <c:pt idx="702">
                  <c:v>0.82622490183161901</c:v>
                </c:pt>
                <c:pt idx="703">
                  <c:v>0.77422220673783804</c:v>
                </c:pt>
                <c:pt idx="704">
                  <c:v>0.75788071649283495</c:v>
                </c:pt>
                <c:pt idx="705">
                  <c:v>0.75446443536243302</c:v>
                </c:pt>
                <c:pt idx="706">
                  <c:v>0.73692073141077596</c:v>
                </c:pt>
                <c:pt idx="707">
                  <c:v>0.80117561213306099</c:v>
                </c:pt>
                <c:pt idx="708">
                  <c:v>0.79649711168321402</c:v>
                </c:pt>
                <c:pt idx="709">
                  <c:v>0.75661493012284198</c:v>
                </c:pt>
                <c:pt idx="710">
                  <c:v>0.81043530195512403</c:v>
                </c:pt>
                <c:pt idx="711">
                  <c:v>0.767408806062572</c:v>
                </c:pt>
                <c:pt idx="712">
                  <c:v>0.81468038939015297</c:v>
                </c:pt>
                <c:pt idx="713">
                  <c:v>0.78163383875487902</c:v>
                </c:pt>
                <c:pt idx="714">
                  <c:v>0.83548148298235003</c:v>
                </c:pt>
                <c:pt idx="715">
                  <c:v>0.753569660766787</c:v>
                </c:pt>
                <c:pt idx="716">
                  <c:v>0.73644158211086097</c:v>
                </c:pt>
                <c:pt idx="717">
                  <c:v>0.79188592649672296</c:v>
                </c:pt>
                <c:pt idx="718">
                  <c:v>0.81083790674769696</c:v>
                </c:pt>
                <c:pt idx="719">
                  <c:v>0.74100382959377697</c:v>
                </c:pt>
                <c:pt idx="720">
                  <c:v>0.84302458139887304</c:v>
                </c:pt>
                <c:pt idx="721">
                  <c:v>0.79533902874223905</c:v>
                </c:pt>
                <c:pt idx="722">
                  <c:v>0.76003519264209396</c:v>
                </c:pt>
                <c:pt idx="723">
                  <c:v>0.73760621550460403</c:v>
                </c:pt>
                <c:pt idx="724">
                  <c:v>0.70850386258392495</c:v>
                </c:pt>
                <c:pt idx="725">
                  <c:v>0.80184435232998297</c:v>
                </c:pt>
                <c:pt idx="726">
                  <c:v>0.79347381267774397</c:v>
                </c:pt>
                <c:pt idx="727">
                  <c:v>0.78560449305813396</c:v>
                </c:pt>
                <c:pt idx="728">
                  <c:v>0.79108544574739104</c:v>
                </c:pt>
                <c:pt idx="729">
                  <c:v>0.78029293688489798</c:v>
                </c:pt>
                <c:pt idx="730">
                  <c:v>0.80781747973073403</c:v>
                </c:pt>
                <c:pt idx="731">
                  <c:v>0.75240765213027705</c:v>
                </c:pt>
                <c:pt idx="732">
                  <c:v>0.79367586766571097</c:v>
                </c:pt>
                <c:pt idx="733">
                  <c:v>0.76130198196621601</c:v>
                </c:pt>
                <c:pt idx="734">
                  <c:v>0.80851052821337799</c:v>
                </c:pt>
                <c:pt idx="735">
                  <c:v>0.81985230830175104</c:v>
                </c:pt>
                <c:pt idx="736">
                  <c:v>0.83121542062524301</c:v>
                </c:pt>
                <c:pt idx="737">
                  <c:v>0.71621403918539694</c:v>
                </c:pt>
                <c:pt idx="738">
                  <c:v>0.73739437868083602</c:v>
                </c:pt>
                <c:pt idx="739">
                  <c:v>0.789851698558802</c:v>
                </c:pt>
                <c:pt idx="740">
                  <c:v>0.76507415631178</c:v>
                </c:pt>
                <c:pt idx="741">
                  <c:v>0.76209063889254203</c:v>
                </c:pt>
                <c:pt idx="742">
                  <c:v>0.794120067461771</c:v>
                </c:pt>
                <c:pt idx="743">
                  <c:v>0.804027708336575</c:v>
                </c:pt>
                <c:pt idx="744">
                  <c:v>0.83300523100905599</c:v>
                </c:pt>
                <c:pt idx="745">
                  <c:v>0.77829852166865598</c:v>
                </c:pt>
                <c:pt idx="746">
                  <c:v>0.75788243188147397</c:v>
                </c:pt>
                <c:pt idx="747">
                  <c:v>0.77467568834063905</c:v>
                </c:pt>
                <c:pt idx="748">
                  <c:v>0.73923832740377005</c:v>
                </c:pt>
                <c:pt idx="749">
                  <c:v>0.83265538686580998</c:v>
                </c:pt>
                <c:pt idx="750">
                  <c:v>0.74442524647300301</c:v>
                </c:pt>
                <c:pt idx="751">
                  <c:v>0.77237788772129001</c:v>
                </c:pt>
                <c:pt idx="752">
                  <c:v>0.75086063574821504</c:v>
                </c:pt>
                <c:pt idx="753">
                  <c:v>0.849509090154141</c:v>
                </c:pt>
                <c:pt idx="754">
                  <c:v>0.73364655067814699</c:v>
                </c:pt>
                <c:pt idx="755">
                  <c:v>0.77195066057152795</c:v>
                </c:pt>
                <c:pt idx="756">
                  <c:v>0.81465298057278401</c:v>
                </c:pt>
                <c:pt idx="757">
                  <c:v>0.78739911790745098</c:v>
                </c:pt>
                <c:pt idx="758">
                  <c:v>0.82743984350744904</c:v>
                </c:pt>
                <c:pt idx="759">
                  <c:v>0.74481243952911802</c:v>
                </c:pt>
                <c:pt idx="760">
                  <c:v>0.75376250662858901</c:v>
                </c:pt>
                <c:pt idx="761">
                  <c:v>0.78454661229508704</c:v>
                </c:pt>
                <c:pt idx="762">
                  <c:v>0.80852165402923504</c:v>
                </c:pt>
                <c:pt idx="763">
                  <c:v>0.75655614519930503</c:v>
                </c:pt>
                <c:pt idx="764">
                  <c:v>0.77737758552748804</c:v>
                </c:pt>
                <c:pt idx="765">
                  <c:v>0.82374422633607802</c:v>
                </c:pt>
                <c:pt idx="766">
                  <c:v>0.79790164806296204</c:v>
                </c:pt>
                <c:pt idx="767">
                  <c:v>0.861676270293528</c:v>
                </c:pt>
                <c:pt idx="768">
                  <c:v>0.76425939359009598</c:v>
                </c:pt>
                <c:pt idx="769">
                  <c:v>0.81276915015453399</c:v>
                </c:pt>
                <c:pt idx="770">
                  <c:v>0.77668027831514697</c:v>
                </c:pt>
                <c:pt idx="771">
                  <c:v>0.80189871202211904</c:v>
                </c:pt>
                <c:pt idx="772">
                  <c:v>0.76772844428290998</c:v>
                </c:pt>
                <c:pt idx="773">
                  <c:v>0.75921198817563196</c:v>
                </c:pt>
                <c:pt idx="774">
                  <c:v>0.82802902548730495</c:v>
                </c:pt>
                <c:pt idx="775">
                  <c:v>0.76417665752077701</c:v>
                </c:pt>
                <c:pt idx="776">
                  <c:v>0.72138261509262103</c:v>
                </c:pt>
                <c:pt idx="777">
                  <c:v>0.81221827638129096</c:v>
                </c:pt>
                <c:pt idx="778">
                  <c:v>0.79325275568033604</c:v>
                </c:pt>
                <c:pt idx="779">
                  <c:v>0.79013758871390705</c:v>
                </c:pt>
                <c:pt idx="780">
                  <c:v>0.78698528060843798</c:v>
                </c:pt>
                <c:pt idx="781">
                  <c:v>0.80165941169617305</c:v>
                </c:pt>
                <c:pt idx="782">
                  <c:v>0.78157586698367498</c:v>
                </c:pt>
                <c:pt idx="783">
                  <c:v>0.72199089580148501</c:v>
                </c:pt>
                <c:pt idx="784">
                  <c:v>0.80419358227788196</c:v>
                </c:pt>
                <c:pt idx="785">
                  <c:v>0.77930265453383296</c:v>
                </c:pt>
                <c:pt idx="786">
                  <c:v>0.82953696680117694</c:v>
                </c:pt>
                <c:pt idx="787">
                  <c:v>0.83795442274907495</c:v>
                </c:pt>
                <c:pt idx="788">
                  <c:v>0.79953369490510795</c:v>
                </c:pt>
                <c:pt idx="789">
                  <c:v>0.76871328276293105</c:v>
                </c:pt>
                <c:pt idx="790">
                  <c:v>0.87174208290924005</c:v>
                </c:pt>
                <c:pt idx="791">
                  <c:v>0.77500181069372798</c:v>
                </c:pt>
                <c:pt idx="792">
                  <c:v>0.79342883424379096</c:v>
                </c:pt>
                <c:pt idx="793">
                  <c:v>0.83244256863370103</c:v>
                </c:pt>
                <c:pt idx="794">
                  <c:v>0.75469100815622803</c:v>
                </c:pt>
                <c:pt idx="795">
                  <c:v>0.81144467533007603</c:v>
                </c:pt>
                <c:pt idx="796">
                  <c:v>0.78708195518478896</c:v>
                </c:pt>
                <c:pt idx="797">
                  <c:v>0.84243967898652405</c:v>
                </c:pt>
                <c:pt idx="798">
                  <c:v>0.69766399005992596</c:v>
                </c:pt>
                <c:pt idx="799">
                  <c:v>0.77085676610158205</c:v>
                </c:pt>
                <c:pt idx="800">
                  <c:v>0.82104110214600201</c:v>
                </c:pt>
                <c:pt idx="801">
                  <c:v>0.80248981492690696</c:v>
                </c:pt>
                <c:pt idx="802">
                  <c:v>0.80087943890950497</c:v>
                </c:pt>
                <c:pt idx="803">
                  <c:v>0.80359830622366801</c:v>
                </c:pt>
                <c:pt idx="804">
                  <c:v>0.80467177420189195</c:v>
                </c:pt>
                <c:pt idx="805">
                  <c:v>0.75892407667422401</c:v>
                </c:pt>
                <c:pt idx="806">
                  <c:v>0.73002296868913896</c:v>
                </c:pt>
                <c:pt idx="807">
                  <c:v>0.77803722861886904</c:v>
                </c:pt>
                <c:pt idx="808">
                  <c:v>0.75825745466910199</c:v>
                </c:pt>
                <c:pt idx="809">
                  <c:v>0.81191977070874299</c:v>
                </c:pt>
                <c:pt idx="810">
                  <c:v>0.75598755234262005</c:v>
                </c:pt>
                <c:pt idx="811">
                  <c:v>0.80822357362052699</c:v>
                </c:pt>
                <c:pt idx="812">
                  <c:v>0.72230184023452104</c:v>
                </c:pt>
                <c:pt idx="813">
                  <c:v>0.77279280831018904</c:v>
                </c:pt>
                <c:pt idx="814">
                  <c:v>0.76947131953535197</c:v>
                </c:pt>
                <c:pt idx="815">
                  <c:v>0.75096300284361595</c:v>
                </c:pt>
                <c:pt idx="816">
                  <c:v>0.77390374360329495</c:v>
                </c:pt>
                <c:pt idx="817">
                  <c:v>0.78056843129532305</c:v>
                </c:pt>
                <c:pt idx="818">
                  <c:v>0.79456024875553799</c:v>
                </c:pt>
                <c:pt idx="819">
                  <c:v>0.73773871001060598</c:v>
                </c:pt>
                <c:pt idx="820">
                  <c:v>0.71094570512447897</c:v>
                </c:pt>
                <c:pt idx="821">
                  <c:v>0.73585589715441602</c:v>
                </c:pt>
                <c:pt idx="822">
                  <c:v>0.76054349986872105</c:v>
                </c:pt>
                <c:pt idx="823">
                  <c:v>0.77816585285277795</c:v>
                </c:pt>
                <c:pt idx="824">
                  <c:v>0.75932678695593603</c:v>
                </c:pt>
                <c:pt idx="825">
                  <c:v>0.68304951461952101</c:v>
                </c:pt>
                <c:pt idx="826">
                  <c:v>0.72854074645679401</c:v>
                </c:pt>
                <c:pt idx="827">
                  <c:v>0.79306973473037001</c:v>
                </c:pt>
                <c:pt idx="828">
                  <c:v>0.79073698515316404</c:v>
                </c:pt>
                <c:pt idx="829">
                  <c:v>0.71351160584255802</c:v>
                </c:pt>
                <c:pt idx="830">
                  <c:v>0.71311336669257797</c:v>
                </c:pt>
                <c:pt idx="831">
                  <c:v>0.78211793861514101</c:v>
                </c:pt>
                <c:pt idx="832">
                  <c:v>0.722712195168146</c:v>
                </c:pt>
                <c:pt idx="833">
                  <c:v>0.74655419879708096</c:v>
                </c:pt>
                <c:pt idx="834">
                  <c:v>0.71856230549240596</c:v>
                </c:pt>
                <c:pt idx="835">
                  <c:v>0.770749284934929</c:v>
                </c:pt>
                <c:pt idx="836">
                  <c:v>0.75176597550704105</c:v>
                </c:pt>
                <c:pt idx="837">
                  <c:v>0.72942269938057802</c:v>
                </c:pt>
                <c:pt idx="838">
                  <c:v>0.76972495580238298</c:v>
                </c:pt>
                <c:pt idx="839">
                  <c:v>0.73093109279378499</c:v>
                </c:pt>
                <c:pt idx="840">
                  <c:v>0.74854841216552803</c:v>
                </c:pt>
                <c:pt idx="841">
                  <c:v>0.78285606358896398</c:v>
                </c:pt>
                <c:pt idx="842">
                  <c:v>0.73940158609338402</c:v>
                </c:pt>
                <c:pt idx="843">
                  <c:v>0.75474174510397996</c:v>
                </c:pt>
                <c:pt idx="844">
                  <c:v>0.75206550790335103</c:v>
                </c:pt>
                <c:pt idx="845">
                  <c:v>0.69783405563543299</c:v>
                </c:pt>
                <c:pt idx="846">
                  <c:v>0.76448107710483004</c:v>
                </c:pt>
                <c:pt idx="847">
                  <c:v>0.72283156217715805</c:v>
                </c:pt>
                <c:pt idx="848">
                  <c:v>0.72245343974075105</c:v>
                </c:pt>
                <c:pt idx="849">
                  <c:v>0.78185348553200695</c:v>
                </c:pt>
                <c:pt idx="850">
                  <c:v>0.74369984028684999</c:v>
                </c:pt>
                <c:pt idx="851">
                  <c:v>0.714586382570914</c:v>
                </c:pt>
                <c:pt idx="852">
                  <c:v>0.77577075385066896</c:v>
                </c:pt>
                <c:pt idx="853">
                  <c:v>0.68530468492340202</c:v>
                </c:pt>
                <c:pt idx="854">
                  <c:v>0.75937736873415995</c:v>
                </c:pt>
                <c:pt idx="855">
                  <c:v>0.75416414903381601</c:v>
                </c:pt>
                <c:pt idx="856">
                  <c:v>0.74056194909517203</c:v>
                </c:pt>
                <c:pt idx="857">
                  <c:v>0.72031520905694202</c:v>
                </c:pt>
                <c:pt idx="858">
                  <c:v>0.70463929254464797</c:v>
                </c:pt>
                <c:pt idx="859">
                  <c:v>0.69743152846193901</c:v>
                </c:pt>
                <c:pt idx="860">
                  <c:v>0.75237620187106702</c:v>
                </c:pt>
                <c:pt idx="861">
                  <c:v>0.80111735069093304</c:v>
                </c:pt>
                <c:pt idx="862">
                  <c:v>0.74069990440538402</c:v>
                </c:pt>
                <c:pt idx="863">
                  <c:v>0.78144502958320905</c:v>
                </c:pt>
                <c:pt idx="864">
                  <c:v>0.72201359942269305</c:v>
                </c:pt>
                <c:pt idx="865">
                  <c:v>0.76287759974339397</c:v>
                </c:pt>
                <c:pt idx="866">
                  <c:v>0.76967286128288903</c:v>
                </c:pt>
                <c:pt idx="867">
                  <c:v>0.70702495706066204</c:v>
                </c:pt>
                <c:pt idx="868">
                  <c:v>0.74299159239925705</c:v>
                </c:pt>
                <c:pt idx="869">
                  <c:v>0.76287286284593503</c:v>
                </c:pt>
                <c:pt idx="870">
                  <c:v>0.72261672240779196</c:v>
                </c:pt>
                <c:pt idx="871">
                  <c:v>0.74602364672886101</c:v>
                </c:pt>
                <c:pt idx="872">
                  <c:v>0.71267324510108998</c:v>
                </c:pt>
                <c:pt idx="873">
                  <c:v>0.73726179176746298</c:v>
                </c:pt>
                <c:pt idx="874">
                  <c:v>0.69204105881146405</c:v>
                </c:pt>
                <c:pt idx="875">
                  <c:v>0.73110539663849305</c:v>
                </c:pt>
                <c:pt idx="876">
                  <c:v>0.77696956222165203</c:v>
                </c:pt>
                <c:pt idx="877">
                  <c:v>0.73849533733690498</c:v>
                </c:pt>
                <c:pt idx="878">
                  <c:v>0.74493986364931897</c:v>
                </c:pt>
                <c:pt idx="879">
                  <c:v>0.75444658099941997</c:v>
                </c:pt>
                <c:pt idx="880">
                  <c:v>0.77724876453356995</c:v>
                </c:pt>
                <c:pt idx="881">
                  <c:v>0.77454909207130096</c:v>
                </c:pt>
                <c:pt idx="882">
                  <c:v>0.72793283448829105</c:v>
                </c:pt>
                <c:pt idx="883">
                  <c:v>0.81262316454734695</c:v>
                </c:pt>
                <c:pt idx="884">
                  <c:v>0.67500937654579696</c:v>
                </c:pt>
                <c:pt idx="885">
                  <c:v>0.74055553394888896</c:v>
                </c:pt>
                <c:pt idx="886">
                  <c:v>0.78900121823156499</c:v>
                </c:pt>
                <c:pt idx="887">
                  <c:v>0.76300783379445802</c:v>
                </c:pt>
                <c:pt idx="888">
                  <c:v>0.71685061368289205</c:v>
                </c:pt>
                <c:pt idx="889">
                  <c:v>0.81639284799437895</c:v>
                </c:pt>
                <c:pt idx="890">
                  <c:v>0.76713588279804701</c:v>
                </c:pt>
                <c:pt idx="891">
                  <c:v>0.79035139428708001</c:v>
                </c:pt>
                <c:pt idx="892">
                  <c:v>0.81104265533041398</c:v>
                </c:pt>
                <c:pt idx="893">
                  <c:v>0.77297585184778095</c:v>
                </c:pt>
                <c:pt idx="894">
                  <c:v>0.77523635025447801</c:v>
                </c:pt>
                <c:pt idx="895">
                  <c:v>0.76546648032469899</c:v>
                </c:pt>
                <c:pt idx="896">
                  <c:v>0.77046855294618999</c:v>
                </c:pt>
                <c:pt idx="897">
                  <c:v>0.73006089419421805</c:v>
                </c:pt>
                <c:pt idx="898">
                  <c:v>0.80848341269596702</c:v>
                </c:pt>
                <c:pt idx="899">
                  <c:v>0.75433541728383702</c:v>
                </c:pt>
                <c:pt idx="900">
                  <c:v>0.87287788598805005</c:v>
                </c:pt>
                <c:pt idx="901">
                  <c:v>0.78520998485485605</c:v>
                </c:pt>
                <c:pt idx="902">
                  <c:v>0.76621127357653196</c:v>
                </c:pt>
                <c:pt idx="903">
                  <c:v>0.81830938964872602</c:v>
                </c:pt>
                <c:pt idx="904">
                  <c:v>0.74258887687286201</c:v>
                </c:pt>
                <c:pt idx="905">
                  <c:v>0.80048029449833902</c:v>
                </c:pt>
                <c:pt idx="906">
                  <c:v>0.72592243730896899</c:v>
                </c:pt>
                <c:pt idx="907">
                  <c:v>0.83372417464108906</c:v>
                </c:pt>
                <c:pt idx="908">
                  <c:v>0.83708530955201599</c:v>
                </c:pt>
                <c:pt idx="909">
                  <c:v>0.78173145987336401</c:v>
                </c:pt>
                <c:pt idx="910">
                  <c:v>0.777437369074093</c:v>
                </c:pt>
                <c:pt idx="911">
                  <c:v>0.75356315555508702</c:v>
                </c:pt>
                <c:pt idx="912">
                  <c:v>0.79347013221182705</c:v>
                </c:pt>
                <c:pt idx="913">
                  <c:v>0.868177867333075</c:v>
                </c:pt>
                <c:pt idx="914">
                  <c:v>0.777363564158427</c:v>
                </c:pt>
                <c:pt idx="915">
                  <c:v>0.79336735190264196</c:v>
                </c:pt>
                <c:pt idx="916">
                  <c:v>0.74093367203136296</c:v>
                </c:pt>
                <c:pt idx="917">
                  <c:v>0.80931027171390402</c:v>
                </c:pt>
                <c:pt idx="918">
                  <c:v>0.75203629374559899</c:v>
                </c:pt>
                <c:pt idx="919">
                  <c:v>0.75798901789758999</c:v>
                </c:pt>
                <c:pt idx="920">
                  <c:v>0.84008994309013296</c:v>
                </c:pt>
                <c:pt idx="921">
                  <c:v>0.77525094108878201</c:v>
                </c:pt>
                <c:pt idx="922">
                  <c:v>0.75000519482044004</c:v>
                </c:pt>
                <c:pt idx="923">
                  <c:v>0.74535208199740899</c:v>
                </c:pt>
                <c:pt idx="924">
                  <c:v>0.76985416998984801</c:v>
                </c:pt>
                <c:pt idx="925">
                  <c:v>0.796630236514419</c:v>
                </c:pt>
                <c:pt idx="926">
                  <c:v>0.88334602149696395</c:v>
                </c:pt>
                <c:pt idx="927">
                  <c:v>0.76373052343095404</c:v>
                </c:pt>
                <c:pt idx="928">
                  <c:v>0.72770227974574997</c:v>
                </c:pt>
                <c:pt idx="929">
                  <c:v>0.76034982464302303</c:v>
                </c:pt>
                <c:pt idx="930">
                  <c:v>0.72714745302877104</c:v>
                </c:pt>
                <c:pt idx="931">
                  <c:v>0.74122387707419102</c:v>
                </c:pt>
                <c:pt idx="932">
                  <c:v>0.77020863932513794</c:v>
                </c:pt>
                <c:pt idx="933">
                  <c:v>0.75722109267860904</c:v>
                </c:pt>
                <c:pt idx="934">
                  <c:v>0.764928441189905</c:v>
                </c:pt>
                <c:pt idx="935">
                  <c:v>0.77386218767553505</c:v>
                </c:pt>
                <c:pt idx="936">
                  <c:v>0.68814553043303395</c:v>
                </c:pt>
                <c:pt idx="937">
                  <c:v>0.76409523406181301</c:v>
                </c:pt>
                <c:pt idx="938">
                  <c:v>0.82801052984076595</c:v>
                </c:pt>
                <c:pt idx="939">
                  <c:v>0.80727053167976404</c:v>
                </c:pt>
                <c:pt idx="940">
                  <c:v>0.84051279792662204</c:v>
                </c:pt>
                <c:pt idx="941">
                  <c:v>0.74620600164922601</c:v>
                </c:pt>
                <c:pt idx="942">
                  <c:v>0.71991892582573203</c:v>
                </c:pt>
                <c:pt idx="943">
                  <c:v>0.74084252075609203</c:v>
                </c:pt>
                <c:pt idx="944">
                  <c:v>0.73705150713259104</c:v>
                </c:pt>
                <c:pt idx="945">
                  <c:v>0.81461586575190803</c:v>
                </c:pt>
                <c:pt idx="946">
                  <c:v>0.82062389174824002</c:v>
                </c:pt>
                <c:pt idx="947">
                  <c:v>0.78935531953349503</c:v>
                </c:pt>
                <c:pt idx="948">
                  <c:v>0.82442416818045305</c:v>
                </c:pt>
                <c:pt idx="949">
                  <c:v>0.71931161698781598</c:v>
                </c:pt>
                <c:pt idx="950">
                  <c:v>0.81819157988583302</c:v>
                </c:pt>
                <c:pt idx="951">
                  <c:v>0.83881967576133798</c:v>
                </c:pt>
                <c:pt idx="952">
                  <c:v>0.82933432537097096</c:v>
                </c:pt>
                <c:pt idx="953">
                  <c:v>0.77621258945679406</c:v>
                </c:pt>
                <c:pt idx="954">
                  <c:v>0.76770288471926895</c:v>
                </c:pt>
                <c:pt idx="955">
                  <c:v>0.76294890269751903</c:v>
                </c:pt>
                <c:pt idx="956">
                  <c:v>0.734459365593369</c:v>
                </c:pt>
                <c:pt idx="957">
                  <c:v>0.78107317630479001</c:v>
                </c:pt>
                <c:pt idx="958">
                  <c:v>0.79995489289793398</c:v>
                </c:pt>
                <c:pt idx="959">
                  <c:v>0.79528259075512697</c:v>
                </c:pt>
                <c:pt idx="960">
                  <c:v>0.78677071401282495</c:v>
                </c:pt>
                <c:pt idx="961">
                  <c:v>0.78399313160434903</c:v>
                </c:pt>
                <c:pt idx="962">
                  <c:v>0.79707063875774598</c:v>
                </c:pt>
                <c:pt idx="963">
                  <c:v>0.80651654073102297</c:v>
                </c:pt>
                <c:pt idx="964">
                  <c:v>0.86440491599583602</c:v>
                </c:pt>
                <c:pt idx="965">
                  <c:v>0.82465358662409904</c:v>
                </c:pt>
                <c:pt idx="966">
                  <c:v>0.81554526792223603</c:v>
                </c:pt>
                <c:pt idx="967">
                  <c:v>0.84502069850317296</c:v>
                </c:pt>
                <c:pt idx="968">
                  <c:v>0.80755444911135299</c:v>
                </c:pt>
                <c:pt idx="969">
                  <c:v>0.76974009915622299</c:v>
                </c:pt>
                <c:pt idx="970">
                  <c:v>0.78782089206624295</c:v>
                </c:pt>
                <c:pt idx="971">
                  <c:v>0.84478910973506705</c:v>
                </c:pt>
                <c:pt idx="972">
                  <c:v>0.78180153628842897</c:v>
                </c:pt>
                <c:pt idx="973">
                  <c:v>0.77830583719375901</c:v>
                </c:pt>
                <c:pt idx="974">
                  <c:v>0.81983683973686505</c:v>
                </c:pt>
                <c:pt idx="975">
                  <c:v>0.77501560072778297</c:v>
                </c:pt>
                <c:pt idx="976">
                  <c:v>0.75586228346075701</c:v>
                </c:pt>
                <c:pt idx="977">
                  <c:v>0.77555108548019702</c:v>
                </c:pt>
                <c:pt idx="978">
                  <c:v>0.81584494832682397</c:v>
                </c:pt>
                <c:pt idx="979">
                  <c:v>0.73009341759782598</c:v>
                </c:pt>
                <c:pt idx="980">
                  <c:v>0.80055043840156104</c:v>
                </c:pt>
                <c:pt idx="981">
                  <c:v>0.80102946316189305</c:v>
                </c:pt>
                <c:pt idx="982">
                  <c:v>0.73164004720532105</c:v>
                </c:pt>
                <c:pt idx="983">
                  <c:v>0.71720325637111804</c:v>
                </c:pt>
                <c:pt idx="984">
                  <c:v>0.77933777625845702</c:v>
                </c:pt>
                <c:pt idx="985">
                  <c:v>0.77856711122896405</c:v>
                </c:pt>
                <c:pt idx="986">
                  <c:v>0.79989402119948505</c:v>
                </c:pt>
                <c:pt idx="987">
                  <c:v>0.81840724597937298</c:v>
                </c:pt>
                <c:pt idx="988">
                  <c:v>0.75510970923660203</c:v>
                </c:pt>
                <c:pt idx="989">
                  <c:v>0.77499585922770597</c:v>
                </c:pt>
                <c:pt idx="990">
                  <c:v>0.69252017900322804</c:v>
                </c:pt>
                <c:pt idx="991">
                  <c:v>0.71388842047165801</c:v>
                </c:pt>
                <c:pt idx="992">
                  <c:v>0.79884555941422397</c:v>
                </c:pt>
                <c:pt idx="993">
                  <c:v>0.72449743183513504</c:v>
                </c:pt>
                <c:pt idx="994">
                  <c:v>0.76314290974966104</c:v>
                </c:pt>
                <c:pt idx="995">
                  <c:v>0.717854264418197</c:v>
                </c:pt>
                <c:pt idx="996">
                  <c:v>0.73797313616529403</c:v>
                </c:pt>
                <c:pt idx="997">
                  <c:v>0.705913104537782</c:v>
                </c:pt>
                <c:pt idx="998">
                  <c:v>0.71690257886365205</c:v>
                </c:pt>
                <c:pt idx="999">
                  <c:v>0.76056788174886703</c:v>
                </c:pt>
                <c:pt idx="1000">
                  <c:v>0.76462046086730695</c:v>
                </c:pt>
                <c:pt idx="1001">
                  <c:v>0.76441454607780901</c:v>
                </c:pt>
                <c:pt idx="1002">
                  <c:v>0.81280764782811399</c:v>
                </c:pt>
                <c:pt idx="1003">
                  <c:v>0.80017299787890095</c:v>
                </c:pt>
                <c:pt idx="1004">
                  <c:v>0.71603719732095095</c:v>
                </c:pt>
                <c:pt idx="1005">
                  <c:v>0.77855772312214899</c:v>
                </c:pt>
                <c:pt idx="1006">
                  <c:v>0.75229117779407695</c:v>
                </c:pt>
                <c:pt idx="1007">
                  <c:v>0.79407656559060802</c:v>
                </c:pt>
                <c:pt idx="1008">
                  <c:v>0.73170513970346795</c:v>
                </c:pt>
                <c:pt idx="1009">
                  <c:v>0.71013747485634104</c:v>
                </c:pt>
                <c:pt idx="1010">
                  <c:v>0.83301832462175396</c:v>
                </c:pt>
                <c:pt idx="1011">
                  <c:v>0.79447441159667098</c:v>
                </c:pt>
                <c:pt idx="1012">
                  <c:v>0.72479397099331</c:v>
                </c:pt>
                <c:pt idx="1013">
                  <c:v>0.81647736673855797</c:v>
                </c:pt>
                <c:pt idx="1014">
                  <c:v>0.79023077943479803</c:v>
                </c:pt>
                <c:pt idx="1015">
                  <c:v>0.81555765016675397</c:v>
                </c:pt>
                <c:pt idx="1016">
                  <c:v>0.76740384139186402</c:v>
                </c:pt>
                <c:pt idx="1017">
                  <c:v>0.80550019106194604</c:v>
                </c:pt>
                <c:pt idx="1018">
                  <c:v>0.77715152243577601</c:v>
                </c:pt>
                <c:pt idx="1019">
                  <c:v>0.79127035656173095</c:v>
                </c:pt>
                <c:pt idx="1020">
                  <c:v>0.73236719386007099</c:v>
                </c:pt>
                <c:pt idx="1021">
                  <c:v>0.81337576103653098</c:v>
                </c:pt>
                <c:pt idx="1022">
                  <c:v>0.79997278839465702</c:v>
                </c:pt>
                <c:pt idx="1023">
                  <c:v>0.68302077669713901</c:v>
                </c:pt>
                <c:pt idx="1024">
                  <c:v>0.846334856675384</c:v>
                </c:pt>
                <c:pt idx="1025">
                  <c:v>0.78144143630530505</c:v>
                </c:pt>
                <c:pt idx="1026">
                  <c:v>0.73875315786773499</c:v>
                </c:pt>
                <c:pt idx="1027">
                  <c:v>0.79130694026609205</c:v>
                </c:pt>
                <c:pt idx="1028">
                  <c:v>0.82448755246536898</c:v>
                </c:pt>
                <c:pt idx="1029">
                  <c:v>0.75404732847742395</c:v>
                </c:pt>
                <c:pt idx="1030">
                  <c:v>0.85304309372640097</c:v>
                </c:pt>
                <c:pt idx="1031">
                  <c:v>0.80467581966476298</c:v>
                </c:pt>
                <c:pt idx="1032">
                  <c:v>0.71838563251467402</c:v>
                </c:pt>
                <c:pt idx="1033">
                  <c:v>0.69479126774923905</c:v>
                </c:pt>
                <c:pt idx="1034">
                  <c:v>0.84767824482384002</c:v>
                </c:pt>
                <c:pt idx="1035">
                  <c:v>0.79091657024528395</c:v>
                </c:pt>
                <c:pt idx="1036">
                  <c:v>0.77096330364227295</c:v>
                </c:pt>
                <c:pt idx="1037">
                  <c:v>0.86817621835325398</c:v>
                </c:pt>
                <c:pt idx="1038">
                  <c:v>0.72371732857759996</c:v>
                </c:pt>
                <c:pt idx="1039">
                  <c:v>0.72045790538296195</c:v>
                </c:pt>
                <c:pt idx="1040">
                  <c:v>0.765883439739514</c:v>
                </c:pt>
                <c:pt idx="1041">
                  <c:v>0.85299404060688699</c:v>
                </c:pt>
                <c:pt idx="1042">
                  <c:v>0.77803857577327795</c:v>
                </c:pt>
                <c:pt idx="1043">
                  <c:v>0.77551824398736602</c:v>
                </c:pt>
                <c:pt idx="1044">
                  <c:v>0.81437925689000801</c:v>
                </c:pt>
                <c:pt idx="1045">
                  <c:v>0.75438781846440195</c:v>
                </c:pt>
                <c:pt idx="1046">
                  <c:v>0.71657137870244403</c:v>
                </c:pt>
                <c:pt idx="1047">
                  <c:v>0.81288131763361904</c:v>
                </c:pt>
                <c:pt idx="1048">
                  <c:v>0.77897143691089799</c:v>
                </c:pt>
                <c:pt idx="1049">
                  <c:v>0.81324523140132798</c:v>
                </c:pt>
                <c:pt idx="1050">
                  <c:v>0.75888172493558703</c:v>
                </c:pt>
                <c:pt idx="1051">
                  <c:v>0.79667964452397999</c:v>
                </c:pt>
                <c:pt idx="1052">
                  <c:v>0.752659687804072</c:v>
                </c:pt>
                <c:pt idx="1053">
                  <c:v>0.818258401585513</c:v>
                </c:pt>
                <c:pt idx="1054">
                  <c:v>0.80651523579795503</c:v>
                </c:pt>
                <c:pt idx="1055">
                  <c:v>0.76059738631421703</c:v>
                </c:pt>
                <c:pt idx="1056">
                  <c:v>0.84367063066583303</c:v>
                </c:pt>
                <c:pt idx="1057">
                  <c:v>0.80300768598814698</c:v>
                </c:pt>
                <c:pt idx="1058">
                  <c:v>0.81129990031752197</c:v>
                </c:pt>
                <c:pt idx="1059">
                  <c:v>0.77245624607464403</c:v>
                </c:pt>
                <c:pt idx="1060">
                  <c:v>0.77309732359430094</c:v>
                </c:pt>
                <c:pt idx="1061">
                  <c:v>0.76608884077814599</c:v>
                </c:pt>
                <c:pt idx="1062">
                  <c:v>0.81541422965697896</c:v>
                </c:pt>
                <c:pt idx="1063">
                  <c:v>0.782559728565136</c:v>
                </c:pt>
                <c:pt idx="1064">
                  <c:v>0.83198181743958599</c:v>
                </c:pt>
                <c:pt idx="1065">
                  <c:v>0.78171320638000397</c:v>
                </c:pt>
                <c:pt idx="1066">
                  <c:v>0.82281265901836498</c:v>
                </c:pt>
                <c:pt idx="1067">
                  <c:v>0.79845350115031599</c:v>
                </c:pt>
                <c:pt idx="1068">
                  <c:v>0.76614054767683004</c:v>
                </c:pt>
                <c:pt idx="1069">
                  <c:v>0.79952335160232402</c:v>
                </c:pt>
                <c:pt idx="1070">
                  <c:v>0.78660235650800803</c:v>
                </c:pt>
                <c:pt idx="1071">
                  <c:v>0.81814510208207902</c:v>
                </c:pt>
                <c:pt idx="1072">
                  <c:v>0.78061949302232903</c:v>
                </c:pt>
                <c:pt idx="1073">
                  <c:v>0.814985912353417</c:v>
                </c:pt>
                <c:pt idx="1074">
                  <c:v>0.79367472466991895</c:v>
                </c:pt>
                <c:pt idx="1075">
                  <c:v>0.850696426079805</c:v>
                </c:pt>
                <c:pt idx="1076">
                  <c:v>0.78654777103184603</c:v>
                </c:pt>
                <c:pt idx="1077">
                  <c:v>0.74262044290769802</c:v>
                </c:pt>
                <c:pt idx="1078">
                  <c:v>0.79281768530449503</c:v>
                </c:pt>
                <c:pt idx="1079">
                  <c:v>0.82668663344716198</c:v>
                </c:pt>
                <c:pt idx="1080">
                  <c:v>0.81599795435771405</c:v>
                </c:pt>
                <c:pt idx="1081">
                  <c:v>0.81266733648457601</c:v>
                </c:pt>
                <c:pt idx="1082">
                  <c:v>0.79727526607154398</c:v>
                </c:pt>
                <c:pt idx="1083">
                  <c:v>0.804904144014704</c:v>
                </c:pt>
                <c:pt idx="1084">
                  <c:v>0.78449156899211903</c:v>
                </c:pt>
                <c:pt idx="1085">
                  <c:v>0.72189284149082</c:v>
                </c:pt>
                <c:pt idx="1086">
                  <c:v>0.79764232760642495</c:v>
                </c:pt>
                <c:pt idx="1087">
                  <c:v>0.80773597444012102</c:v>
                </c:pt>
                <c:pt idx="1088">
                  <c:v>0.78028721586974703</c:v>
                </c:pt>
                <c:pt idx="1089">
                  <c:v>0.84262065014618504</c:v>
                </c:pt>
                <c:pt idx="1090">
                  <c:v>0.77949632401879299</c:v>
                </c:pt>
                <c:pt idx="1091">
                  <c:v>0.84468340024658795</c:v>
                </c:pt>
                <c:pt idx="1092">
                  <c:v>0.80247747747700404</c:v>
                </c:pt>
                <c:pt idx="1093">
                  <c:v>0.84536170950317402</c:v>
                </c:pt>
                <c:pt idx="1094">
                  <c:v>0.82207454167056104</c:v>
                </c:pt>
                <c:pt idx="1095">
                  <c:v>0.80091695076782099</c:v>
                </c:pt>
                <c:pt idx="1096">
                  <c:v>0.91793743846180598</c:v>
                </c:pt>
                <c:pt idx="1097">
                  <c:v>0.88736955292748598</c:v>
                </c:pt>
                <c:pt idx="1098">
                  <c:v>0.89444808329549697</c:v>
                </c:pt>
                <c:pt idx="1099">
                  <c:v>0.80345056436828199</c:v>
                </c:pt>
                <c:pt idx="1100">
                  <c:v>0.72688992694685595</c:v>
                </c:pt>
                <c:pt idx="1101">
                  <c:v>0.80773505140684798</c:v>
                </c:pt>
                <c:pt idx="1102">
                  <c:v>0.79920227685135503</c:v>
                </c:pt>
                <c:pt idx="1103">
                  <c:v>0.79914353816450401</c:v>
                </c:pt>
                <c:pt idx="1104">
                  <c:v>0.82713847147630304</c:v>
                </c:pt>
                <c:pt idx="1105">
                  <c:v>0.768639318133994</c:v>
                </c:pt>
                <c:pt idx="1106">
                  <c:v>0.78908673051848399</c:v>
                </c:pt>
                <c:pt idx="1107">
                  <c:v>0.85669059699877703</c:v>
                </c:pt>
                <c:pt idx="1108">
                  <c:v>0.77969328001438598</c:v>
                </c:pt>
                <c:pt idx="1109">
                  <c:v>0.763339363904458</c:v>
                </c:pt>
                <c:pt idx="1110">
                  <c:v>0.76111320620839396</c:v>
                </c:pt>
                <c:pt idx="1111">
                  <c:v>0.79997754879279304</c:v>
                </c:pt>
                <c:pt idx="1112">
                  <c:v>0.74067186779192595</c:v>
                </c:pt>
                <c:pt idx="1113">
                  <c:v>0.73686786562026996</c:v>
                </c:pt>
                <c:pt idx="1114">
                  <c:v>0.69197603088732795</c:v>
                </c:pt>
                <c:pt idx="1115">
                  <c:v>0.70094830728533197</c:v>
                </c:pt>
                <c:pt idx="1116">
                  <c:v>0.69904964230269595</c:v>
                </c:pt>
                <c:pt idx="1117">
                  <c:v>0.74221321698342502</c:v>
                </c:pt>
                <c:pt idx="1118">
                  <c:v>0.66665391624664205</c:v>
                </c:pt>
                <c:pt idx="1119">
                  <c:v>0.66457484190356797</c:v>
                </c:pt>
                <c:pt idx="1120">
                  <c:v>0.68942952864217899</c:v>
                </c:pt>
                <c:pt idx="1121">
                  <c:v>0.71952283829187402</c:v>
                </c:pt>
                <c:pt idx="1122">
                  <c:v>0.66945449058691897</c:v>
                </c:pt>
                <c:pt idx="1123">
                  <c:v>0.66495292005637596</c:v>
                </c:pt>
                <c:pt idx="1124">
                  <c:v>0.68783956932466594</c:v>
                </c:pt>
                <c:pt idx="1125">
                  <c:v>0.70859312093336102</c:v>
                </c:pt>
                <c:pt idx="1126">
                  <c:v>0.66572288295189497</c:v>
                </c:pt>
                <c:pt idx="1127">
                  <c:v>0.65106850317522502</c:v>
                </c:pt>
                <c:pt idx="1128">
                  <c:v>0.728482696998902</c:v>
                </c:pt>
                <c:pt idx="1129">
                  <c:v>0.72301463060670601</c:v>
                </c:pt>
                <c:pt idx="1130">
                  <c:v>0.70775142159499105</c:v>
                </c:pt>
                <c:pt idx="1131">
                  <c:v>0.68743107037899098</c:v>
                </c:pt>
                <c:pt idx="1132">
                  <c:v>0.65937808405269105</c:v>
                </c:pt>
                <c:pt idx="1133">
                  <c:v>0.64872696695187104</c:v>
                </c:pt>
                <c:pt idx="1134">
                  <c:v>0.78738825299339199</c:v>
                </c:pt>
                <c:pt idx="1135">
                  <c:v>0.73611345679283802</c:v>
                </c:pt>
                <c:pt idx="1136">
                  <c:v>0.75461941684842304</c:v>
                </c:pt>
                <c:pt idx="1137">
                  <c:v>0.71233215896997604</c:v>
                </c:pt>
                <c:pt idx="1138">
                  <c:v>0.68376419975452996</c:v>
                </c:pt>
                <c:pt idx="1139">
                  <c:v>0.68677617205179198</c:v>
                </c:pt>
                <c:pt idx="1140">
                  <c:v>0.72401849914267702</c:v>
                </c:pt>
                <c:pt idx="1141">
                  <c:v>0.77221813204724199</c:v>
                </c:pt>
                <c:pt idx="1142">
                  <c:v>0.91163101448066397</c:v>
                </c:pt>
                <c:pt idx="1143">
                  <c:v>0.831516114969437</c:v>
                </c:pt>
                <c:pt idx="1144">
                  <c:v>0.72555878896737103</c:v>
                </c:pt>
                <c:pt idx="1145">
                  <c:v>0.69052179540708802</c:v>
                </c:pt>
                <c:pt idx="1146">
                  <c:v>0.72561759301892004</c:v>
                </c:pt>
                <c:pt idx="1147">
                  <c:v>0.68576043869512104</c:v>
                </c:pt>
                <c:pt idx="1148">
                  <c:v>0.73559611716557105</c:v>
                </c:pt>
                <c:pt idx="1149">
                  <c:v>0.85442949568137705</c:v>
                </c:pt>
                <c:pt idx="1150">
                  <c:v>0.87412504213650799</c:v>
                </c:pt>
                <c:pt idx="1151">
                  <c:v>0.74317942486359101</c:v>
                </c:pt>
                <c:pt idx="1152">
                  <c:v>0.74245244554469203</c:v>
                </c:pt>
                <c:pt idx="1153">
                  <c:v>0.75547595133893997</c:v>
                </c:pt>
                <c:pt idx="1154">
                  <c:v>0.84662586736573398</c:v>
                </c:pt>
                <c:pt idx="1155">
                  <c:v>0.70759227632301802</c:v>
                </c:pt>
                <c:pt idx="1156">
                  <c:v>0.696741771421589</c:v>
                </c:pt>
                <c:pt idx="1157">
                  <c:v>0.75002186028127504</c:v>
                </c:pt>
                <c:pt idx="1158">
                  <c:v>0.85801024185579999</c:v>
                </c:pt>
                <c:pt idx="1159">
                  <c:v>0.81872049467452901</c:v>
                </c:pt>
                <c:pt idx="1160">
                  <c:v>0.73659320605863998</c:v>
                </c:pt>
                <c:pt idx="1161">
                  <c:v>0.75135379716337602</c:v>
                </c:pt>
                <c:pt idx="1162">
                  <c:v>0.84841915067729701</c:v>
                </c:pt>
                <c:pt idx="1163">
                  <c:v>0.74889480213549597</c:v>
                </c:pt>
                <c:pt idx="1164">
                  <c:v>0.76379021147507797</c:v>
                </c:pt>
                <c:pt idx="1165">
                  <c:v>0.72757364099244404</c:v>
                </c:pt>
                <c:pt idx="1166">
                  <c:v>0.78598156182797796</c:v>
                </c:pt>
                <c:pt idx="1167">
                  <c:v>0.84580668135161297</c:v>
                </c:pt>
                <c:pt idx="1168">
                  <c:v>0.71231475351345197</c:v>
                </c:pt>
                <c:pt idx="1169">
                  <c:v>0.74103239602660298</c:v>
                </c:pt>
                <c:pt idx="1170">
                  <c:v>0.80301202838921204</c:v>
                </c:pt>
                <c:pt idx="1171">
                  <c:v>0.85445290607132796</c:v>
                </c:pt>
                <c:pt idx="1172">
                  <c:v>0.76654456791742798</c:v>
                </c:pt>
                <c:pt idx="1173">
                  <c:v>0.74723947708424698</c:v>
                </c:pt>
                <c:pt idx="1174">
                  <c:v>0.84180379649623105</c:v>
                </c:pt>
                <c:pt idx="1175">
                  <c:v>0.79839237459674095</c:v>
                </c:pt>
                <c:pt idx="1176">
                  <c:v>0.80972996130338504</c:v>
                </c:pt>
                <c:pt idx="1177">
                  <c:v>0.83374709484401599</c:v>
                </c:pt>
                <c:pt idx="1178">
                  <c:v>0.82305804821066797</c:v>
                </c:pt>
                <c:pt idx="1179">
                  <c:v>0.75582078317175505</c:v>
                </c:pt>
                <c:pt idx="1180">
                  <c:v>0.81602320670953998</c:v>
                </c:pt>
                <c:pt idx="1181">
                  <c:v>0.78507821523061505</c:v>
                </c:pt>
                <c:pt idx="1182">
                  <c:v>0.77185981996978703</c:v>
                </c:pt>
                <c:pt idx="1183">
                  <c:v>0.79172801057525999</c:v>
                </c:pt>
                <c:pt idx="1184">
                  <c:v>0.83307287878963798</c:v>
                </c:pt>
                <c:pt idx="1185">
                  <c:v>0.86584474638353903</c:v>
                </c:pt>
                <c:pt idx="1186">
                  <c:v>0.75943658119061697</c:v>
                </c:pt>
                <c:pt idx="1187">
                  <c:v>0.71969015753912302</c:v>
                </c:pt>
                <c:pt idx="1188">
                  <c:v>0.72473881244912797</c:v>
                </c:pt>
                <c:pt idx="1189">
                  <c:v>0.75493243072145899</c:v>
                </c:pt>
                <c:pt idx="1190">
                  <c:v>0.80464599470949005</c:v>
                </c:pt>
                <c:pt idx="1191">
                  <c:v>0.858110414569206</c:v>
                </c:pt>
                <c:pt idx="1192">
                  <c:v>0.74712777478516901</c:v>
                </c:pt>
                <c:pt idx="1193">
                  <c:v>0.83633105145333397</c:v>
                </c:pt>
                <c:pt idx="1194">
                  <c:v>0.78400183008037205</c:v>
                </c:pt>
                <c:pt idx="1195">
                  <c:v>0.88317380914712496</c:v>
                </c:pt>
                <c:pt idx="1196">
                  <c:v>0.75368943025811097</c:v>
                </c:pt>
                <c:pt idx="1197">
                  <c:v>0.738328499384725</c:v>
                </c:pt>
                <c:pt idx="1198">
                  <c:v>0.70413318834167904</c:v>
                </c:pt>
                <c:pt idx="1199">
                  <c:v>0.751916673978267</c:v>
                </c:pt>
                <c:pt idx="1200">
                  <c:v>0.79831507933019497</c:v>
                </c:pt>
                <c:pt idx="1201">
                  <c:v>0.78126159153894503</c:v>
                </c:pt>
                <c:pt idx="1202">
                  <c:v>0.75562429876096504</c:v>
                </c:pt>
                <c:pt idx="1203">
                  <c:v>0.80955410035533903</c:v>
                </c:pt>
                <c:pt idx="1204">
                  <c:v>0.83241629069482403</c:v>
                </c:pt>
                <c:pt idx="1205">
                  <c:v>0.82547683147588702</c:v>
                </c:pt>
                <c:pt idx="1206">
                  <c:v>0.85729594514010898</c:v>
                </c:pt>
                <c:pt idx="1207">
                  <c:v>0.79398730129881301</c:v>
                </c:pt>
                <c:pt idx="1208">
                  <c:v>0.74234091469992503</c:v>
                </c:pt>
                <c:pt idx="1209">
                  <c:v>0.76626014910523499</c:v>
                </c:pt>
                <c:pt idx="1210">
                  <c:v>0.75837691251123196</c:v>
                </c:pt>
                <c:pt idx="1211">
                  <c:v>0.82917835312680599</c:v>
                </c:pt>
                <c:pt idx="1212">
                  <c:v>0.77171342592853698</c:v>
                </c:pt>
                <c:pt idx="1213">
                  <c:v>0.84192678180912195</c:v>
                </c:pt>
                <c:pt idx="1214">
                  <c:v>0.85195541849765499</c:v>
                </c:pt>
                <c:pt idx="1215">
                  <c:v>0.83805056950470103</c:v>
                </c:pt>
                <c:pt idx="1216">
                  <c:v>0.80312290542222597</c:v>
                </c:pt>
                <c:pt idx="1217">
                  <c:v>0.83542949216321405</c:v>
                </c:pt>
                <c:pt idx="1218">
                  <c:v>0.79445797485231895</c:v>
                </c:pt>
                <c:pt idx="1219">
                  <c:v>0.77344199731823404</c:v>
                </c:pt>
                <c:pt idx="1220">
                  <c:v>0.74661190490974305</c:v>
                </c:pt>
                <c:pt idx="1221">
                  <c:v>0.81823690358508006</c:v>
                </c:pt>
                <c:pt idx="1222">
                  <c:v>0.81963820839899204</c:v>
                </c:pt>
                <c:pt idx="1223">
                  <c:v>0.80046640308403505</c:v>
                </c:pt>
                <c:pt idx="1224">
                  <c:v>0.81659600132793098</c:v>
                </c:pt>
                <c:pt idx="1225">
                  <c:v>0.83272134527303399</c:v>
                </c:pt>
                <c:pt idx="1226">
                  <c:v>0.81607815592509902</c:v>
                </c:pt>
                <c:pt idx="1227">
                  <c:v>0.78940443071333699</c:v>
                </c:pt>
                <c:pt idx="1228">
                  <c:v>0.80405830195256001</c:v>
                </c:pt>
                <c:pt idx="1229">
                  <c:v>0.797264495961441</c:v>
                </c:pt>
                <c:pt idx="1230">
                  <c:v>0.74758855866192397</c:v>
                </c:pt>
                <c:pt idx="1231">
                  <c:v>0.72187397890799698</c:v>
                </c:pt>
                <c:pt idx="1232">
                  <c:v>0.80454860228887504</c:v>
                </c:pt>
                <c:pt idx="1233">
                  <c:v>0.81191213995074496</c:v>
                </c:pt>
                <c:pt idx="1234">
                  <c:v>0.84474436638735595</c:v>
                </c:pt>
                <c:pt idx="1235">
                  <c:v>0.81139559714397702</c:v>
                </c:pt>
                <c:pt idx="1236">
                  <c:v>0.825872359359763</c:v>
                </c:pt>
                <c:pt idx="1237">
                  <c:v>0.80677329801306297</c:v>
                </c:pt>
                <c:pt idx="1238">
                  <c:v>0.790416444974813</c:v>
                </c:pt>
                <c:pt idx="1239">
                  <c:v>0.80970592207223502</c:v>
                </c:pt>
                <c:pt idx="1240">
                  <c:v>0.77236458683448195</c:v>
                </c:pt>
                <c:pt idx="1241">
                  <c:v>0.74314613930198903</c:v>
                </c:pt>
                <c:pt idx="1242">
                  <c:v>0.78165123398405001</c:v>
                </c:pt>
                <c:pt idx="1243">
                  <c:v>0.80206208085675301</c:v>
                </c:pt>
                <c:pt idx="1244">
                  <c:v>0.83035778629819001</c:v>
                </c:pt>
                <c:pt idx="1245">
                  <c:v>0.78400350790721296</c:v>
                </c:pt>
                <c:pt idx="1246">
                  <c:v>0.82349911824764999</c:v>
                </c:pt>
                <c:pt idx="1247">
                  <c:v>0.84280880844546002</c:v>
                </c:pt>
                <c:pt idx="1248">
                  <c:v>0.83904916972584198</c:v>
                </c:pt>
                <c:pt idx="1249">
                  <c:v>0.82818600664900599</c:v>
                </c:pt>
                <c:pt idx="1250">
                  <c:v>0.77102062208608402</c:v>
                </c:pt>
                <c:pt idx="1251">
                  <c:v>0.78424011186661102</c:v>
                </c:pt>
                <c:pt idx="1252">
                  <c:v>0.69578175658663299</c:v>
                </c:pt>
                <c:pt idx="1253">
                  <c:v>0.82773604948803603</c:v>
                </c:pt>
                <c:pt idx="1254">
                  <c:v>0.81659030857955905</c:v>
                </c:pt>
                <c:pt idx="1255">
                  <c:v>0.78327080520288905</c:v>
                </c:pt>
                <c:pt idx="1256">
                  <c:v>0.71497351357090499</c:v>
                </c:pt>
                <c:pt idx="1257">
                  <c:v>0.85076087350643503</c:v>
                </c:pt>
                <c:pt idx="1258">
                  <c:v>0.81692740105829098</c:v>
                </c:pt>
                <c:pt idx="1259">
                  <c:v>0.84598411003234697</c:v>
                </c:pt>
                <c:pt idx="1260">
                  <c:v>0.83535332685189401</c:v>
                </c:pt>
                <c:pt idx="1261">
                  <c:v>0.82978013170002896</c:v>
                </c:pt>
                <c:pt idx="1262">
                  <c:v>0.80139797787637101</c:v>
                </c:pt>
                <c:pt idx="1263">
                  <c:v>0.76398713346143399</c:v>
                </c:pt>
                <c:pt idx="1264">
                  <c:v>0.83854049577026202</c:v>
                </c:pt>
                <c:pt idx="1265">
                  <c:v>0.76684098733955897</c:v>
                </c:pt>
                <c:pt idx="1266">
                  <c:v>0.80549097885999599</c:v>
                </c:pt>
                <c:pt idx="1267">
                  <c:v>0.72101245898323596</c:v>
                </c:pt>
                <c:pt idx="1268">
                  <c:v>0.77446472502361496</c:v>
                </c:pt>
                <c:pt idx="1269">
                  <c:v>0.851772518933824</c:v>
                </c:pt>
                <c:pt idx="1270">
                  <c:v>0.80280319250864296</c:v>
                </c:pt>
                <c:pt idx="1271">
                  <c:v>0.83747106817835804</c:v>
                </c:pt>
                <c:pt idx="1272">
                  <c:v>0.86820493759157302</c:v>
                </c:pt>
                <c:pt idx="1273">
                  <c:v>0.81279954345570804</c:v>
                </c:pt>
                <c:pt idx="1274">
                  <c:v>0.76565871325038504</c:v>
                </c:pt>
                <c:pt idx="1275">
                  <c:v>0.82799732483655397</c:v>
                </c:pt>
                <c:pt idx="1276">
                  <c:v>0.776951168333332</c:v>
                </c:pt>
                <c:pt idx="1277">
                  <c:v>0.76703316865495597</c:v>
                </c:pt>
                <c:pt idx="1278">
                  <c:v>0.69362926815503101</c:v>
                </c:pt>
                <c:pt idx="1279">
                  <c:v>0.80559314323501996</c:v>
                </c:pt>
                <c:pt idx="1280">
                  <c:v>0.81162906960539005</c:v>
                </c:pt>
                <c:pt idx="1281">
                  <c:v>0.82629801937343506</c:v>
                </c:pt>
                <c:pt idx="1282">
                  <c:v>0.84529015165569299</c:v>
                </c:pt>
                <c:pt idx="1283">
                  <c:v>0.871396051378309</c:v>
                </c:pt>
                <c:pt idx="1284">
                  <c:v>0.815098077633439</c:v>
                </c:pt>
                <c:pt idx="1285">
                  <c:v>0.742780849495013</c:v>
                </c:pt>
                <c:pt idx="1286">
                  <c:v>0.834570545915575</c:v>
                </c:pt>
                <c:pt idx="1287">
                  <c:v>0.64429799414498201</c:v>
                </c:pt>
                <c:pt idx="1288">
                  <c:v>0.77103731100040696</c:v>
                </c:pt>
                <c:pt idx="1289">
                  <c:v>0.74811457723146702</c:v>
                </c:pt>
                <c:pt idx="1290">
                  <c:v>0.78778495213310495</c:v>
                </c:pt>
                <c:pt idx="1291">
                  <c:v>0.82754347564150998</c:v>
                </c:pt>
                <c:pt idx="1292">
                  <c:v>0.80420099138065604</c:v>
                </c:pt>
                <c:pt idx="1293">
                  <c:v>0.81355164926623802</c:v>
                </c:pt>
                <c:pt idx="1294">
                  <c:v>0.88772114736960095</c:v>
                </c:pt>
                <c:pt idx="1295">
                  <c:v>0.85921559885578802</c:v>
                </c:pt>
                <c:pt idx="1296">
                  <c:v>0.72909306760634296</c:v>
                </c:pt>
                <c:pt idx="1297">
                  <c:v>0.70001393857379901</c:v>
                </c:pt>
                <c:pt idx="1298">
                  <c:v>0.76091107710150696</c:v>
                </c:pt>
                <c:pt idx="1299">
                  <c:v>0.75187190167601503</c:v>
                </c:pt>
                <c:pt idx="1300">
                  <c:v>0.763997537272598</c:v>
                </c:pt>
                <c:pt idx="1301">
                  <c:v>0.79734184783145901</c:v>
                </c:pt>
                <c:pt idx="1302">
                  <c:v>0.836764918531816</c:v>
                </c:pt>
                <c:pt idx="1303">
                  <c:v>0.79851196867768304</c:v>
                </c:pt>
                <c:pt idx="1304">
                  <c:v>0.81230289608034301</c:v>
                </c:pt>
                <c:pt idx="1305">
                  <c:v>0.88602898203786196</c:v>
                </c:pt>
                <c:pt idx="1306">
                  <c:v>0.82653604590281704</c:v>
                </c:pt>
                <c:pt idx="1307">
                  <c:v>0.73321488913767596</c:v>
                </c:pt>
                <c:pt idx="1308">
                  <c:v>0.74355298304190498</c:v>
                </c:pt>
                <c:pt idx="1309">
                  <c:v>0.75384431052744905</c:v>
                </c:pt>
                <c:pt idx="1310">
                  <c:v>0.77212660755392704</c:v>
                </c:pt>
                <c:pt idx="1311">
                  <c:v>0.75363664185080803</c:v>
                </c:pt>
                <c:pt idx="1312">
                  <c:v>0.807095653469318</c:v>
                </c:pt>
                <c:pt idx="1313">
                  <c:v>0.84875742022728395</c:v>
                </c:pt>
                <c:pt idx="1314">
                  <c:v>0.83267612638035304</c:v>
                </c:pt>
                <c:pt idx="1315">
                  <c:v>0.83987109867828003</c:v>
                </c:pt>
                <c:pt idx="1316">
                  <c:v>0.87773160512211601</c:v>
                </c:pt>
                <c:pt idx="1317">
                  <c:v>0.80613523824052602</c:v>
                </c:pt>
                <c:pt idx="1318">
                  <c:v>0.73884688882553495</c:v>
                </c:pt>
                <c:pt idx="1319">
                  <c:v>0.74458753603023997</c:v>
                </c:pt>
                <c:pt idx="1320">
                  <c:v>0.70422695969787497</c:v>
                </c:pt>
                <c:pt idx="1321">
                  <c:v>0.81449929488082795</c:v>
                </c:pt>
                <c:pt idx="1322">
                  <c:v>0.76594651361884003</c:v>
                </c:pt>
                <c:pt idx="1323">
                  <c:v>0.77379821329255305</c:v>
                </c:pt>
                <c:pt idx="1324">
                  <c:v>0.78210044662923595</c:v>
                </c:pt>
                <c:pt idx="1325">
                  <c:v>0.81812882126576303</c:v>
                </c:pt>
                <c:pt idx="1326">
                  <c:v>0.79213288968139095</c:v>
                </c:pt>
                <c:pt idx="1327">
                  <c:v>0.872624995674397</c:v>
                </c:pt>
                <c:pt idx="1328">
                  <c:v>0.85542028289441596</c:v>
                </c:pt>
                <c:pt idx="1329">
                  <c:v>0.77401317060379304</c:v>
                </c:pt>
                <c:pt idx="1330">
                  <c:v>0.780000872478261</c:v>
                </c:pt>
                <c:pt idx="1331">
                  <c:v>0.74644298671954901</c:v>
                </c:pt>
                <c:pt idx="1332">
                  <c:v>0.789913199404227</c:v>
                </c:pt>
                <c:pt idx="1333">
                  <c:v>0.77944817273155098</c:v>
                </c:pt>
                <c:pt idx="1334">
                  <c:v>0.76186942280969105</c:v>
                </c:pt>
                <c:pt idx="1335">
                  <c:v>0.78348614623302404</c:v>
                </c:pt>
                <c:pt idx="1336">
                  <c:v>0.772293477882117</c:v>
                </c:pt>
                <c:pt idx="1337">
                  <c:v>0.80822108193076003</c:v>
                </c:pt>
                <c:pt idx="1338">
                  <c:v>0.815608611294937</c:v>
                </c:pt>
                <c:pt idx="1339">
                  <c:v>0.82047540611946101</c:v>
                </c:pt>
                <c:pt idx="1340">
                  <c:v>0.76007565652242104</c:v>
                </c:pt>
                <c:pt idx="1341">
                  <c:v>0.76720432465086397</c:v>
                </c:pt>
                <c:pt idx="1342">
                  <c:v>0.78912548179639097</c:v>
                </c:pt>
                <c:pt idx="1343">
                  <c:v>0.78988615005512997</c:v>
                </c:pt>
                <c:pt idx="1344">
                  <c:v>0.767159685516696</c:v>
                </c:pt>
                <c:pt idx="1345">
                  <c:v>0.81500627836165995</c:v>
                </c:pt>
                <c:pt idx="1346">
                  <c:v>0.79483132157915704</c:v>
                </c:pt>
                <c:pt idx="1347">
                  <c:v>0.80488036686634601</c:v>
                </c:pt>
                <c:pt idx="1348">
                  <c:v>0.78020407224979405</c:v>
                </c:pt>
                <c:pt idx="1349">
                  <c:v>0.833934784921193</c:v>
                </c:pt>
                <c:pt idx="1350">
                  <c:v>0.77536954830191995</c:v>
                </c:pt>
                <c:pt idx="1351">
                  <c:v>0.80066259473099199</c:v>
                </c:pt>
                <c:pt idx="1352">
                  <c:v>0.76371059754888904</c:v>
                </c:pt>
                <c:pt idx="1353">
                  <c:v>0.77393775326953096</c:v>
                </c:pt>
                <c:pt idx="1354">
                  <c:v>0.803239641705216</c:v>
                </c:pt>
                <c:pt idx="1355">
                  <c:v>0.835333191771647</c:v>
                </c:pt>
                <c:pt idx="1356">
                  <c:v>0.82003634806445902</c:v>
                </c:pt>
                <c:pt idx="1357">
                  <c:v>0.840518686461595</c:v>
                </c:pt>
                <c:pt idx="1358">
                  <c:v>0.80355685557994205</c:v>
                </c:pt>
                <c:pt idx="1359">
                  <c:v>0.79812083609186402</c:v>
                </c:pt>
                <c:pt idx="1360">
                  <c:v>0.82175980296697904</c:v>
                </c:pt>
                <c:pt idx="1361">
                  <c:v>0.80780320010094897</c:v>
                </c:pt>
                <c:pt idx="1362">
                  <c:v>0.80064789430792804</c:v>
                </c:pt>
                <c:pt idx="1363">
                  <c:v>0.75987261108331094</c:v>
                </c:pt>
                <c:pt idx="1364">
                  <c:v>0.82208181959606097</c:v>
                </c:pt>
                <c:pt idx="1365">
                  <c:v>0.85474749976660602</c:v>
                </c:pt>
                <c:pt idx="1366">
                  <c:v>0.85101468534312996</c:v>
                </c:pt>
                <c:pt idx="1367">
                  <c:v>0.78803554032533096</c:v>
                </c:pt>
                <c:pt idx="1368">
                  <c:v>0.80400544275722596</c:v>
                </c:pt>
                <c:pt idx="1369">
                  <c:v>0.84984299175590206</c:v>
                </c:pt>
                <c:pt idx="1370">
                  <c:v>0.78987783505393105</c:v>
                </c:pt>
                <c:pt idx="1371">
                  <c:v>0.86567102129664597</c:v>
                </c:pt>
                <c:pt idx="1372">
                  <c:v>0.86428308777404494</c:v>
                </c:pt>
                <c:pt idx="1373">
                  <c:v>0.782456057931048</c:v>
                </c:pt>
                <c:pt idx="1374">
                  <c:v>0.79890226512840201</c:v>
                </c:pt>
                <c:pt idx="1375">
                  <c:v>0.79924288121373899</c:v>
                </c:pt>
                <c:pt idx="1376">
                  <c:v>0.837838328001974</c:v>
                </c:pt>
                <c:pt idx="1377">
                  <c:v>0.82155946001320901</c:v>
                </c:pt>
                <c:pt idx="1378">
                  <c:v>0.88280192948821201</c:v>
                </c:pt>
                <c:pt idx="1379">
                  <c:v>0.74069264133302704</c:v>
                </c:pt>
                <c:pt idx="1380">
                  <c:v>0.790397289393446</c:v>
                </c:pt>
                <c:pt idx="1381">
                  <c:v>0.86541220020065102</c:v>
                </c:pt>
                <c:pt idx="1382">
                  <c:v>0.84046652242237596</c:v>
                </c:pt>
                <c:pt idx="1383">
                  <c:v>0.89372797531177905</c:v>
                </c:pt>
                <c:pt idx="1384">
                  <c:v>0.84542408524218005</c:v>
                </c:pt>
                <c:pt idx="1385">
                  <c:v>0.82527105199045603</c:v>
                </c:pt>
                <c:pt idx="1386">
                  <c:v>0.76651896712734702</c:v>
                </c:pt>
                <c:pt idx="1387">
                  <c:v>0.81056699786697295</c:v>
                </c:pt>
                <c:pt idx="1388">
                  <c:v>0.850718116808861</c:v>
                </c:pt>
                <c:pt idx="1389">
                  <c:v>0.80709227493376001</c:v>
                </c:pt>
                <c:pt idx="1390">
                  <c:v>0.74887689197277896</c:v>
                </c:pt>
                <c:pt idx="1391">
                  <c:v>0.76510665236768305</c:v>
                </c:pt>
                <c:pt idx="1392">
                  <c:v>0.854772733767168</c:v>
                </c:pt>
                <c:pt idx="1393">
                  <c:v>0.848516181741237</c:v>
                </c:pt>
                <c:pt idx="1394">
                  <c:v>0.82531706335604804</c:v>
                </c:pt>
                <c:pt idx="1395">
                  <c:v>0.87374174962839102</c:v>
                </c:pt>
                <c:pt idx="1396">
                  <c:v>0.73555486361529399</c:v>
                </c:pt>
                <c:pt idx="1397">
                  <c:v>0.72785910954288202</c:v>
                </c:pt>
                <c:pt idx="1398">
                  <c:v>0.74073012859015896</c:v>
                </c:pt>
                <c:pt idx="1399">
                  <c:v>0.81877971420322204</c:v>
                </c:pt>
                <c:pt idx="1400">
                  <c:v>0.877494417946871</c:v>
                </c:pt>
                <c:pt idx="1401">
                  <c:v>0.79246760420421103</c:v>
                </c:pt>
                <c:pt idx="1402">
                  <c:v>0.78808099244479801</c:v>
                </c:pt>
                <c:pt idx="1403">
                  <c:v>0.81532808955056701</c:v>
                </c:pt>
                <c:pt idx="1404">
                  <c:v>0.880201631271464</c:v>
                </c:pt>
                <c:pt idx="1405">
                  <c:v>0.84045889071186797</c:v>
                </c:pt>
                <c:pt idx="1406">
                  <c:v>0.78424950549808503</c:v>
                </c:pt>
                <c:pt idx="1407">
                  <c:v>0.85345871918986305</c:v>
                </c:pt>
                <c:pt idx="1408">
                  <c:v>0.76322461379609896</c:v>
                </c:pt>
                <c:pt idx="1409">
                  <c:v>0.79828209345182399</c:v>
                </c:pt>
                <c:pt idx="1410">
                  <c:v>0.84995831268285804</c:v>
                </c:pt>
                <c:pt idx="1411">
                  <c:v>0.849547829927219</c:v>
                </c:pt>
                <c:pt idx="1412">
                  <c:v>0.80581881658781995</c:v>
                </c:pt>
                <c:pt idx="1413">
                  <c:v>0.82586779466454396</c:v>
                </c:pt>
                <c:pt idx="1414">
                  <c:v>0.87215741425914695</c:v>
                </c:pt>
                <c:pt idx="1415">
                  <c:v>0.87218228725666902</c:v>
                </c:pt>
                <c:pt idx="1416">
                  <c:v>0.833537572674794</c:v>
                </c:pt>
                <c:pt idx="1417">
                  <c:v>0.79450402066984205</c:v>
                </c:pt>
                <c:pt idx="1418">
                  <c:v>0.86082202178647604</c:v>
                </c:pt>
                <c:pt idx="1419">
                  <c:v>0.86655020550718298</c:v>
                </c:pt>
                <c:pt idx="1420">
                  <c:v>0.75694391345276102</c:v>
                </c:pt>
                <c:pt idx="1421">
                  <c:v>0.87065965545585</c:v>
                </c:pt>
                <c:pt idx="1422">
                  <c:v>0.81545360105042697</c:v>
                </c:pt>
                <c:pt idx="1423">
                  <c:v>0.86976355588002696</c:v>
                </c:pt>
                <c:pt idx="1424">
                  <c:v>0.87746568152204396</c:v>
                </c:pt>
                <c:pt idx="1425">
                  <c:v>0.83314756322647798</c:v>
                </c:pt>
                <c:pt idx="1426">
                  <c:v>0.84335639367482595</c:v>
                </c:pt>
                <c:pt idx="1427">
                  <c:v>0.84041092309853205</c:v>
                </c:pt>
                <c:pt idx="1428">
                  <c:v>0.87262330822252998</c:v>
                </c:pt>
                <c:pt idx="1429">
                  <c:v>0.83268250858606496</c:v>
                </c:pt>
                <c:pt idx="1430">
                  <c:v>0.80976597057414001</c:v>
                </c:pt>
                <c:pt idx="1431">
                  <c:v>0.90907768446773896</c:v>
                </c:pt>
                <c:pt idx="1432">
                  <c:v>0.84025996066263697</c:v>
                </c:pt>
                <c:pt idx="1433">
                  <c:v>0.83402203357108395</c:v>
                </c:pt>
                <c:pt idx="1434">
                  <c:v>0.83342783348891702</c:v>
                </c:pt>
                <c:pt idx="1435">
                  <c:v>0.85768362397745102</c:v>
                </c:pt>
                <c:pt idx="1436">
                  <c:v>0.81407114404532999</c:v>
                </c:pt>
                <c:pt idx="1437">
                  <c:v>0.836231892820815</c:v>
                </c:pt>
                <c:pt idx="1438">
                  <c:v>0.83127026305405005</c:v>
                </c:pt>
                <c:pt idx="1439">
                  <c:v>0.82482374559181904</c:v>
                </c:pt>
                <c:pt idx="1440">
                  <c:v>0.87060687798979897</c:v>
                </c:pt>
                <c:pt idx="1441">
                  <c:v>0.80260117020981203</c:v>
                </c:pt>
                <c:pt idx="1442">
                  <c:v>0.77700185138844502</c:v>
                </c:pt>
                <c:pt idx="1443">
                  <c:v>0.83411765329496801</c:v>
                </c:pt>
                <c:pt idx="1444">
                  <c:v>0.79029288127201203</c:v>
                </c:pt>
                <c:pt idx="1445">
                  <c:v>0.86953883882054095</c:v>
                </c:pt>
                <c:pt idx="1446">
                  <c:v>0.80094249600243395</c:v>
                </c:pt>
                <c:pt idx="1447">
                  <c:v>0.81962881403741905</c:v>
                </c:pt>
                <c:pt idx="1448">
                  <c:v>0.79411937362637197</c:v>
                </c:pt>
                <c:pt idx="1449">
                  <c:v>0.80229712192398295</c:v>
                </c:pt>
                <c:pt idx="1450">
                  <c:v>0.82434912848223296</c:v>
                </c:pt>
                <c:pt idx="1451">
                  <c:v>0.81381758235882196</c:v>
                </c:pt>
                <c:pt idx="1452">
                  <c:v>0.78428183513362404</c:v>
                </c:pt>
                <c:pt idx="1453">
                  <c:v>0.76036017968226099</c:v>
                </c:pt>
                <c:pt idx="1454">
                  <c:v>0.77755156508412904</c:v>
                </c:pt>
                <c:pt idx="1455">
                  <c:v>0.80368429301936595</c:v>
                </c:pt>
                <c:pt idx="1456">
                  <c:v>0.76300787546104698</c:v>
                </c:pt>
                <c:pt idx="1457">
                  <c:v>0.86442154311717601</c:v>
                </c:pt>
                <c:pt idx="1458">
                  <c:v>0.74895596879044202</c:v>
                </c:pt>
                <c:pt idx="1459">
                  <c:v>0.72654303145990395</c:v>
                </c:pt>
                <c:pt idx="1460">
                  <c:v>0.77918996418338804</c:v>
                </c:pt>
                <c:pt idx="1461">
                  <c:v>0.86511415237624301</c:v>
                </c:pt>
                <c:pt idx="1462">
                  <c:v>0.78205162349022905</c:v>
                </c:pt>
                <c:pt idx="1463">
                  <c:v>0.77911461168448903</c:v>
                </c:pt>
                <c:pt idx="1464">
                  <c:v>0.88712698040667604</c:v>
                </c:pt>
                <c:pt idx="1465">
                  <c:v>0.87507996924002696</c:v>
                </c:pt>
                <c:pt idx="1466">
                  <c:v>0.84932315957486304</c:v>
                </c:pt>
                <c:pt idx="1467">
                  <c:v>0.74058010419690601</c:v>
                </c:pt>
                <c:pt idx="1468">
                  <c:v>0.77822170789602396</c:v>
                </c:pt>
                <c:pt idx="1469">
                  <c:v>0.89516344331793596</c:v>
                </c:pt>
                <c:pt idx="1470">
                  <c:v>0.84681892827010596</c:v>
                </c:pt>
                <c:pt idx="1471">
                  <c:v>0.82726903060159096</c:v>
                </c:pt>
                <c:pt idx="1472">
                  <c:v>0.82133878041376296</c:v>
                </c:pt>
                <c:pt idx="1473">
                  <c:v>0.769942652310178</c:v>
                </c:pt>
                <c:pt idx="1474">
                  <c:v>0.86148183105798803</c:v>
                </c:pt>
                <c:pt idx="1475">
                  <c:v>0.87365972318606</c:v>
                </c:pt>
                <c:pt idx="1476">
                  <c:v>0.80687614035183397</c:v>
                </c:pt>
                <c:pt idx="1477">
                  <c:v>0.81680880269426204</c:v>
                </c:pt>
                <c:pt idx="1478">
                  <c:v>0.91423469003703905</c:v>
                </c:pt>
                <c:pt idx="1479">
                  <c:v>0.87363686273451302</c:v>
                </c:pt>
                <c:pt idx="1480">
                  <c:v>0.82061708417028001</c:v>
                </c:pt>
                <c:pt idx="1481">
                  <c:v>0.794238333345202</c:v>
                </c:pt>
                <c:pt idx="1482">
                  <c:v>0.81093521225349796</c:v>
                </c:pt>
                <c:pt idx="1483">
                  <c:v>0.83528626175723897</c:v>
                </c:pt>
                <c:pt idx="1484">
                  <c:v>0.88256755144531596</c:v>
                </c:pt>
                <c:pt idx="1485">
                  <c:v>0.867307904392153</c:v>
                </c:pt>
                <c:pt idx="1486">
                  <c:v>0.84678267240100702</c:v>
                </c:pt>
                <c:pt idx="1487">
                  <c:v>0.81600839512543499</c:v>
                </c:pt>
                <c:pt idx="1488">
                  <c:v>0.82890871874426997</c:v>
                </c:pt>
                <c:pt idx="1489">
                  <c:v>0.87674468705972997</c:v>
                </c:pt>
                <c:pt idx="1490">
                  <c:v>0.91143178065010999</c:v>
                </c:pt>
                <c:pt idx="1491">
                  <c:v>0.85222776709473702</c:v>
                </c:pt>
                <c:pt idx="1492">
                  <c:v>0.82814189787797299</c:v>
                </c:pt>
                <c:pt idx="1493">
                  <c:v>0.84146040946772704</c:v>
                </c:pt>
                <c:pt idx="1494">
                  <c:v>0.84982623382462297</c:v>
                </c:pt>
                <c:pt idx="1495">
                  <c:v>0.91441307406646799</c:v>
                </c:pt>
                <c:pt idx="1496">
                  <c:v>0.85407229495521197</c:v>
                </c:pt>
                <c:pt idx="1497">
                  <c:v>0.85026911425380503</c:v>
                </c:pt>
                <c:pt idx="1498">
                  <c:v>0.791635375888458</c:v>
                </c:pt>
                <c:pt idx="1499">
                  <c:v>0.83581008736614504</c:v>
                </c:pt>
                <c:pt idx="1500">
                  <c:v>0.85748626779941794</c:v>
                </c:pt>
                <c:pt idx="1501">
                  <c:v>0.85629512274073705</c:v>
                </c:pt>
                <c:pt idx="1502">
                  <c:v>0.88007361806742501</c:v>
                </c:pt>
                <c:pt idx="1503">
                  <c:v>0.88003862965028101</c:v>
                </c:pt>
                <c:pt idx="1504">
                  <c:v>0.87292783202400404</c:v>
                </c:pt>
                <c:pt idx="1505">
                  <c:v>0.83601879203437102</c:v>
                </c:pt>
                <c:pt idx="1506">
                  <c:v>0.87403145212570899</c:v>
                </c:pt>
                <c:pt idx="1507">
                  <c:v>0.85049082135308196</c:v>
                </c:pt>
                <c:pt idx="1508">
                  <c:v>0.85620514432890404</c:v>
                </c:pt>
                <c:pt idx="1509">
                  <c:v>0.86554901386937699</c:v>
                </c:pt>
                <c:pt idx="1510">
                  <c:v>0.84048384974690404</c:v>
                </c:pt>
                <c:pt idx="1511">
                  <c:v>0.89473465171251598</c:v>
                </c:pt>
                <c:pt idx="1512">
                  <c:v>0.812003369881513</c:v>
                </c:pt>
                <c:pt idx="1513">
                  <c:v>0.82089022804803802</c:v>
                </c:pt>
                <c:pt idx="1514">
                  <c:v>0.82853120617000398</c:v>
                </c:pt>
                <c:pt idx="1515">
                  <c:v>0.86754377309238095</c:v>
                </c:pt>
                <c:pt idx="1516">
                  <c:v>0.82699847075634103</c:v>
                </c:pt>
                <c:pt idx="1517">
                  <c:v>0.79801862870346896</c:v>
                </c:pt>
                <c:pt idx="1518">
                  <c:v>0.89192559259815496</c:v>
                </c:pt>
                <c:pt idx="1519">
                  <c:v>0.85425026338980703</c:v>
                </c:pt>
                <c:pt idx="1520">
                  <c:v>0.84849898666267398</c:v>
                </c:pt>
                <c:pt idx="1521">
                  <c:v>0.81842300858035399</c:v>
                </c:pt>
                <c:pt idx="1522">
                  <c:v>0.85898295391741797</c:v>
                </c:pt>
                <c:pt idx="1523">
                  <c:v>0.86726989363468299</c:v>
                </c:pt>
                <c:pt idx="1524">
                  <c:v>0.896080768041009</c:v>
                </c:pt>
                <c:pt idx="1525">
                  <c:v>0.78064525417018804</c:v>
                </c:pt>
                <c:pt idx="1526">
                  <c:v>0.84349846916819005</c:v>
                </c:pt>
                <c:pt idx="1527">
                  <c:v>0.76533420078646797</c:v>
                </c:pt>
                <c:pt idx="1528">
                  <c:v>0.86318318172646002</c:v>
                </c:pt>
                <c:pt idx="1529">
                  <c:v>0.848676061998755</c:v>
                </c:pt>
                <c:pt idx="1530">
                  <c:v>0.84273450834054997</c:v>
                </c:pt>
                <c:pt idx="1531">
                  <c:v>0.89387898979745795</c:v>
                </c:pt>
                <c:pt idx="1532">
                  <c:v>0.91838569595022201</c:v>
                </c:pt>
                <c:pt idx="1533">
                  <c:v>0.86791716232280802</c:v>
                </c:pt>
                <c:pt idx="1534">
                  <c:v>0.85369206301857303</c:v>
                </c:pt>
                <c:pt idx="1535">
                  <c:v>0.81718101377432195</c:v>
                </c:pt>
                <c:pt idx="1536">
                  <c:v>0.85161396322641303</c:v>
                </c:pt>
                <c:pt idx="1537">
                  <c:v>0.83381155265766704</c:v>
                </c:pt>
                <c:pt idx="1538">
                  <c:v>0.80110488500584398</c:v>
                </c:pt>
                <c:pt idx="1539">
                  <c:v>0.86320412107824296</c:v>
                </c:pt>
                <c:pt idx="1540">
                  <c:v>0.82761608746901905</c:v>
                </c:pt>
                <c:pt idx="1541">
                  <c:v>0.82325897532279602</c:v>
                </c:pt>
                <c:pt idx="1542">
                  <c:v>0.836141772754321</c:v>
                </c:pt>
                <c:pt idx="1543">
                  <c:v>0.82911727910898203</c:v>
                </c:pt>
                <c:pt idx="1544">
                  <c:v>0.83992917256835598</c:v>
                </c:pt>
                <c:pt idx="1545">
                  <c:v>0.91020377468988001</c:v>
                </c:pt>
                <c:pt idx="1546">
                  <c:v>0.80364257527627003</c:v>
                </c:pt>
                <c:pt idx="1547">
                  <c:v>0.84368934817085295</c:v>
                </c:pt>
                <c:pt idx="1548">
                  <c:v>0.78970759853964101</c:v>
                </c:pt>
                <c:pt idx="1549">
                  <c:v>0.84304805581080999</c:v>
                </c:pt>
                <c:pt idx="1550">
                  <c:v>0.84640514905766195</c:v>
                </c:pt>
                <c:pt idx="1551">
                  <c:v>0.85598924615060401</c:v>
                </c:pt>
                <c:pt idx="1552">
                  <c:v>0.88641759693895905</c:v>
                </c:pt>
                <c:pt idx="1553">
                  <c:v>0.82919951130941405</c:v>
                </c:pt>
                <c:pt idx="1554">
                  <c:v>0.75755434651340003</c:v>
                </c:pt>
                <c:pt idx="1555">
                  <c:v>0.83024305692855205</c:v>
                </c:pt>
                <c:pt idx="1556">
                  <c:v>0.85348448723216597</c:v>
                </c:pt>
                <c:pt idx="1557">
                  <c:v>0.85101879302873695</c:v>
                </c:pt>
                <c:pt idx="1558">
                  <c:v>0.89351508574135197</c:v>
                </c:pt>
                <c:pt idx="1559">
                  <c:v>0.78485998306478799</c:v>
                </c:pt>
                <c:pt idx="1560">
                  <c:v>0.83839558533178504</c:v>
                </c:pt>
                <c:pt idx="1561">
                  <c:v>0.82232034949507005</c:v>
                </c:pt>
                <c:pt idx="1562">
                  <c:v>0.85366802766073402</c:v>
                </c:pt>
                <c:pt idx="1563">
                  <c:v>0.83936907530528504</c:v>
                </c:pt>
                <c:pt idx="1564">
                  <c:v>0.88377325728115996</c:v>
                </c:pt>
                <c:pt idx="1565">
                  <c:v>0.86329000349953799</c:v>
                </c:pt>
                <c:pt idx="1566">
                  <c:v>0.71854359777922405</c:v>
                </c:pt>
                <c:pt idx="1567">
                  <c:v>0.87140907151098701</c:v>
                </c:pt>
                <c:pt idx="1568">
                  <c:v>0.84680979198282402</c:v>
                </c:pt>
                <c:pt idx="1569">
                  <c:v>0.88508922267879098</c:v>
                </c:pt>
                <c:pt idx="1570">
                  <c:v>0.86567141050068797</c:v>
                </c:pt>
                <c:pt idx="1571">
                  <c:v>0.86120979910189899</c:v>
                </c:pt>
                <c:pt idx="1572">
                  <c:v>0.83819468765906502</c:v>
                </c:pt>
                <c:pt idx="1573">
                  <c:v>0.79853442866109003</c:v>
                </c:pt>
                <c:pt idx="1574">
                  <c:v>0.84038790769562099</c:v>
                </c:pt>
                <c:pt idx="1575">
                  <c:v>0.85612503195996303</c:v>
                </c:pt>
                <c:pt idx="1576">
                  <c:v>0.85647822687049202</c:v>
                </c:pt>
                <c:pt idx="1577">
                  <c:v>0.84357657018013299</c:v>
                </c:pt>
                <c:pt idx="1578">
                  <c:v>0.79236123188052199</c:v>
                </c:pt>
                <c:pt idx="1579">
                  <c:v>0.78067482095669205</c:v>
                </c:pt>
                <c:pt idx="1580">
                  <c:v>0.776668053827965</c:v>
                </c:pt>
                <c:pt idx="1581">
                  <c:v>0.83633363008457196</c:v>
                </c:pt>
                <c:pt idx="1582">
                  <c:v>0.89400943055055604</c:v>
                </c:pt>
                <c:pt idx="1583">
                  <c:v>0.82348451844493598</c:v>
                </c:pt>
                <c:pt idx="1584">
                  <c:v>0.84995842147009504</c:v>
                </c:pt>
                <c:pt idx="1585">
                  <c:v>0.771190567243632</c:v>
                </c:pt>
                <c:pt idx="1586">
                  <c:v>0.79099289013635898</c:v>
                </c:pt>
                <c:pt idx="1587">
                  <c:v>0.85977273361282003</c:v>
                </c:pt>
                <c:pt idx="1588">
                  <c:v>0.90951460977120901</c:v>
                </c:pt>
                <c:pt idx="1589">
                  <c:v>0.92013612946735501</c:v>
                </c:pt>
                <c:pt idx="1590">
                  <c:v>0.84814290386183799</c:v>
                </c:pt>
                <c:pt idx="1591">
                  <c:v>0.86546328825546204</c:v>
                </c:pt>
                <c:pt idx="1592">
                  <c:v>0.76124547422535205</c:v>
                </c:pt>
                <c:pt idx="1593">
                  <c:v>0.73574470753167098</c:v>
                </c:pt>
                <c:pt idx="1594">
                  <c:v>0.83359200655638999</c:v>
                </c:pt>
                <c:pt idx="1595">
                  <c:v>0.92707363062866299</c:v>
                </c:pt>
                <c:pt idx="1596">
                  <c:v>0.94639739640405995</c:v>
                </c:pt>
                <c:pt idx="1597">
                  <c:v>0.84669536931629297</c:v>
                </c:pt>
                <c:pt idx="1598">
                  <c:v>0.84806115949685501</c:v>
                </c:pt>
                <c:pt idx="1599">
                  <c:v>0.76618471040278602</c:v>
                </c:pt>
                <c:pt idx="1600">
                  <c:v>0.83416102615507204</c:v>
                </c:pt>
                <c:pt idx="1601">
                  <c:v>0.86677417598351703</c:v>
                </c:pt>
                <c:pt idx="1602">
                  <c:v>0.95466483250767797</c:v>
                </c:pt>
                <c:pt idx="1603">
                  <c:v>0.89343210980080201</c:v>
                </c:pt>
                <c:pt idx="1604">
                  <c:v>0.78061689883839103</c:v>
                </c:pt>
                <c:pt idx="1605">
                  <c:v>0.80239370351348405</c:v>
                </c:pt>
                <c:pt idx="1606">
                  <c:v>0.83442490157170202</c:v>
                </c:pt>
                <c:pt idx="1607">
                  <c:v>0.787363653886475</c:v>
                </c:pt>
                <c:pt idx="1608">
                  <c:v>0.89577188867274005</c:v>
                </c:pt>
                <c:pt idx="1609">
                  <c:v>0.93126678706980603</c:v>
                </c:pt>
                <c:pt idx="1610">
                  <c:v>0.87139916291613395</c:v>
                </c:pt>
                <c:pt idx="1611">
                  <c:v>0.78403406361332495</c:v>
                </c:pt>
                <c:pt idx="1612">
                  <c:v>0.80224811572090504</c:v>
                </c:pt>
                <c:pt idx="1613">
                  <c:v>0.87124241640469002</c:v>
                </c:pt>
                <c:pt idx="1614">
                  <c:v>0.82712758630484495</c:v>
                </c:pt>
                <c:pt idx="1615">
                  <c:v>0.90156163623086405</c:v>
                </c:pt>
                <c:pt idx="1616">
                  <c:v>0.89061538179571798</c:v>
                </c:pt>
                <c:pt idx="1617">
                  <c:v>0.85977601740443699</c:v>
                </c:pt>
                <c:pt idx="1618">
                  <c:v>0.83019719861518904</c:v>
                </c:pt>
                <c:pt idx="1619">
                  <c:v>0.76295589801854602</c:v>
                </c:pt>
                <c:pt idx="1620">
                  <c:v>0.85027995970047199</c:v>
                </c:pt>
                <c:pt idx="1621">
                  <c:v>0.88401990084196702</c:v>
                </c:pt>
                <c:pt idx="1622">
                  <c:v>0.86690689205185301</c:v>
                </c:pt>
                <c:pt idx="1623">
                  <c:v>0.84943232100731703</c:v>
                </c:pt>
                <c:pt idx="1624">
                  <c:v>0.87039145757930503</c:v>
                </c:pt>
                <c:pt idx="1625">
                  <c:v>0.82203680484753605</c:v>
                </c:pt>
                <c:pt idx="1626">
                  <c:v>0.82771690663338304</c:v>
                </c:pt>
                <c:pt idx="1627">
                  <c:v>0.80303228243055902</c:v>
                </c:pt>
                <c:pt idx="1628">
                  <c:v>0.82581686843297997</c:v>
                </c:pt>
                <c:pt idx="1629">
                  <c:v>0.88792912344135799</c:v>
                </c:pt>
                <c:pt idx="1630">
                  <c:v>0.81204744043479604</c:v>
                </c:pt>
                <c:pt idx="1631">
                  <c:v>0.90342301885690102</c:v>
                </c:pt>
                <c:pt idx="1632">
                  <c:v>0.86199587383641296</c:v>
                </c:pt>
                <c:pt idx="1633">
                  <c:v>0.792306249301302</c:v>
                </c:pt>
                <c:pt idx="1634">
                  <c:v>0.88572762371662195</c:v>
                </c:pt>
                <c:pt idx="1635">
                  <c:v>0.87102878334701195</c:v>
                </c:pt>
                <c:pt idx="1636">
                  <c:v>0.83388501711436003</c:v>
                </c:pt>
                <c:pt idx="1637">
                  <c:v>0.84023836651555495</c:v>
                </c:pt>
                <c:pt idx="1638">
                  <c:v>0.87146204728319199</c:v>
                </c:pt>
                <c:pt idx="1639">
                  <c:v>0.8715227120754</c:v>
                </c:pt>
                <c:pt idx="1640">
                  <c:v>0.78360836688315105</c:v>
                </c:pt>
                <c:pt idx="1641">
                  <c:v>0.84474287268019899</c:v>
                </c:pt>
                <c:pt idx="1642">
                  <c:v>0.87001488825253503</c:v>
                </c:pt>
                <c:pt idx="1643">
                  <c:v>0.85004623082295006</c:v>
                </c:pt>
                <c:pt idx="1644">
                  <c:v>0.79492876438637305</c:v>
                </c:pt>
                <c:pt idx="1645">
                  <c:v>0.85457691798392199</c:v>
                </c:pt>
                <c:pt idx="1646">
                  <c:v>0.89179802113564299</c:v>
                </c:pt>
                <c:pt idx="1647">
                  <c:v>0.84642236094120005</c:v>
                </c:pt>
                <c:pt idx="1648">
                  <c:v>0.81663804501254</c:v>
                </c:pt>
                <c:pt idx="1649">
                  <c:v>0.81522819533152902</c:v>
                </c:pt>
                <c:pt idx="1650">
                  <c:v>0.84601143949986801</c:v>
                </c:pt>
                <c:pt idx="1651">
                  <c:v>0.77341562472832404</c:v>
                </c:pt>
                <c:pt idx="1652">
                  <c:v>0.86342367737973302</c:v>
                </c:pt>
                <c:pt idx="1653">
                  <c:v>0.91658589124808398</c:v>
                </c:pt>
                <c:pt idx="1654">
                  <c:v>0.82462999667969195</c:v>
                </c:pt>
                <c:pt idx="1655">
                  <c:v>0.84436008614556601</c:v>
                </c:pt>
                <c:pt idx="1656">
                  <c:v>0.81895302430370798</c:v>
                </c:pt>
                <c:pt idx="1657">
                  <c:v>0.84408409828458997</c:v>
                </c:pt>
                <c:pt idx="1658">
                  <c:v>0.82846876199613895</c:v>
                </c:pt>
                <c:pt idx="1659">
                  <c:v>0.84384014537308305</c:v>
                </c:pt>
                <c:pt idx="1660">
                  <c:v>0.87938334370350202</c:v>
                </c:pt>
                <c:pt idx="1661">
                  <c:v>0.88743508543480398</c:v>
                </c:pt>
                <c:pt idx="1662">
                  <c:v>0.76947826033564404</c:v>
                </c:pt>
                <c:pt idx="1663">
                  <c:v>0.85996917655583305</c:v>
                </c:pt>
                <c:pt idx="1664">
                  <c:v>0.82062385893441303</c:v>
                </c:pt>
                <c:pt idx="1665">
                  <c:v>0.820928266720232</c:v>
                </c:pt>
                <c:pt idx="1666">
                  <c:v>0.85678621458305204</c:v>
                </c:pt>
                <c:pt idx="1667">
                  <c:v>0.84247559434462704</c:v>
                </c:pt>
                <c:pt idx="1668">
                  <c:v>0.885601719401506</c:v>
                </c:pt>
                <c:pt idx="1669">
                  <c:v>0.86842841854934405</c:v>
                </c:pt>
                <c:pt idx="1670">
                  <c:v>0.84896666325242898</c:v>
                </c:pt>
                <c:pt idx="1671">
                  <c:v>0.86866617408049995</c:v>
                </c:pt>
                <c:pt idx="1672">
                  <c:v>0.83097828533688001</c:v>
                </c:pt>
                <c:pt idx="1673">
                  <c:v>0.79880036422618395</c:v>
                </c:pt>
                <c:pt idx="1674">
                  <c:v>0.83137881582488504</c:v>
                </c:pt>
                <c:pt idx="1675">
                  <c:v>0.91117536714906999</c:v>
                </c:pt>
                <c:pt idx="1676">
                  <c:v>0.83646417061919998</c:v>
                </c:pt>
                <c:pt idx="1677">
                  <c:v>0.87784460184518198</c:v>
                </c:pt>
                <c:pt idx="1678">
                  <c:v>0.87043812397784304</c:v>
                </c:pt>
                <c:pt idx="1679">
                  <c:v>0.76392644945063504</c:v>
                </c:pt>
                <c:pt idx="1680">
                  <c:v>0.86740711621752098</c:v>
                </c:pt>
                <c:pt idx="1681">
                  <c:v>0.86300561972833301</c:v>
                </c:pt>
                <c:pt idx="1682">
                  <c:v>0.838434843693313</c:v>
                </c:pt>
                <c:pt idx="1683">
                  <c:v>0.83495719897272902</c:v>
                </c:pt>
                <c:pt idx="1684">
                  <c:v>0.81493678015261595</c:v>
                </c:pt>
                <c:pt idx="1685">
                  <c:v>0.90137861901269101</c:v>
                </c:pt>
                <c:pt idx="1686">
                  <c:v>0.87540371182806098</c:v>
                </c:pt>
                <c:pt idx="1687">
                  <c:v>0.82803152969957805</c:v>
                </c:pt>
                <c:pt idx="1688">
                  <c:v>0.90038672023316202</c:v>
                </c:pt>
                <c:pt idx="1689">
                  <c:v>0.80878503581370298</c:v>
                </c:pt>
                <c:pt idx="1690">
                  <c:v>0.837224953059866</c:v>
                </c:pt>
                <c:pt idx="1691">
                  <c:v>0.92479752254020198</c:v>
                </c:pt>
                <c:pt idx="1692">
                  <c:v>0.90692916084940001</c:v>
                </c:pt>
                <c:pt idx="1693">
                  <c:v>0.79081601908878096</c:v>
                </c:pt>
                <c:pt idx="1694">
                  <c:v>0.82882833892229302</c:v>
                </c:pt>
                <c:pt idx="1695">
                  <c:v>0.74163038131713999</c:v>
                </c:pt>
                <c:pt idx="1696">
                  <c:v>0.76244623449201698</c:v>
                </c:pt>
                <c:pt idx="1697">
                  <c:v>0.80086609742960102</c:v>
                </c:pt>
                <c:pt idx="1698">
                  <c:v>0.70998665471109501</c:v>
                </c:pt>
                <c:pt idx="1699">
                  <c:v>0.80267847040462303</c:v>
                </c:pt>
                <c:pt idx="1700">
                  <c:v>0.76906827264197797</c:v>
                </c:pt>
                <c:pt idx="1701">
                  <c:v>0.71499819955710497</c:v>
                </c:pt>
                <c:pt idx="1702">
                  <c:v>0.71638430535169995</c:v>
                </c:pt>
                <c:pt idx="1703">
                  <c:v>0.80302714424232002</c:v>
                </c:pt>
                <c:pt idx="1704">
                  <c:v>0.757678948502021</c:v>
                </c:pt>
                <c:pt idx="1705">
                  <c:v>0.81512562359801799</c:v>
                </c:pt>
                <c:pt idx="1706">
                  <c:v>0.79670072975944795</c:v>
                </c:pt>
                <c:pt idx="1707">
                  <c:v>0.74947638275328399</c:v>
                </c:pt>
                <c:pt idx="1708">
                  <c:v>0.74136376253146696</c:v>
                </c:pt>
                <c:pt idx="1709">
                  <c:v>0.739594947594444</c:v>
                </c:pt>
                <c:pt idx="1710">
                  <c:v>0.68758776892867302</c:v>
                </c:pt>
                <c:pt idx="1711">
                  <c:v>0.67964931207972101</c:v>
                </c:pt>
                <c:pt idx="1712">
                  <c:v>0.75327598945279906</c:v>
                </c:pt>
                <c:pt idx="1713">
                  <c:v>0.753963993220371</c:v>
                </c:pt>
                <c:pt idx="1714">
                  <c:v>0.71751707025158296</c:v>
                </c:pt>
                <c:pt idx="1715">
                  <c:v>0.67478581041845198</c:v>
                </c:pt>
                <c:pt idx="1716">
                  <c:v>0.69085021820988202</c:v>
                </c:pt>
                <c:pt idx="1717">
                  <c:v>0.74665803676765796</c:v>
                </c:pt>
                <c:pt idx="1718">
                  <c:v>0.72937174152850304</c:v>
                </c:pt>
                <c:pt idx="1719">
                  <c:v>0.72090795363926896</c:v>
                </c:pt>
                <c:pt idx="1720">
                  <c:v>0.67048764440526598</c:v>
                </c:pt>
                <c:pt idx="1721">
                  <c:v>0.73666980675056104</c:v>
                </c:pt>
                <c:pt idx="1722">
                  <c:v>0.72427961695832799</c:v>
                </c:pt>
                <c:pt idx="1723">
                  <c:v>0.78504230864573399</c:v>
                </c:pt>
                <c:pt idx="1724">
                  <c:v>0.74410465364550504</c:v>
                </c:pt>
                <c:pt idx="1725">
                  <c:v>0.74435126786288996</c:v>
                </c:pt>
                <c:pt idx="1726">
                  <c:v>0.69886956847220105</c:v>
                </c:pt>
                <c:pt idx="1727">
                  <c:v>0.73153450991900104</c:v>
                </c:pt>
                <c:pt idx="1728">
                  <c:v>0.69282080532062096</c:v>
                </c:pt>
                <c:pt idx="1729">
                  <c:v>0.75658536604454396</c:v>
                </c:pt>
                <c:pt idx="1730">
                  <c:v>0.78816027159324098</c:v>
                </c:pt>
                <c:pt idx="1731">
                  <c:v>0.68930172214126295</c:v>
                </c:pt>
                <c:pt idx="1732">
                  <c:v>0.76644998382441898</c:v>
                </c:pt>
                <c:pt idx="1733">
                  <c:v>0.70668352558190095</c:v>
                </c:pt>
                <c:pt idx="1734">
                  <c:v>0.74637119146128295</c:v>
                </c:pt>
                <c:pt idx="1735">
                  <c:v>0.72130886928992799</c:v>
                </c:pt>
                <c:pt idx="1736">
                  <c:v>0.72695007408434498</c:v>
                </c:pt>
                <c:pt idx="1737">
                  <c:v>0.77750608884190597</c:v>
                </c:pt>
                <c:pt idx="1738">
                  <c:v>0.72999086756453102</c:v>
                </c:pt>
                <c:pt idx="1739">
                  <c:v>0.78437411760840903</c:v>
                </c:pt>
                <c:pt idx="1740">
                  <c:v>0.76865265643244396</c:v>
                </c:pt>
                <c:pt idx="1741">
                  <c:v>0.77025199764862795</c:v>
                </c:pt>
                <c:pt idx="1742">
                  <c:v>0.76273995399920302</c:v>
                </c:pt>
                <c:pt idx="1743">
                  <c:v>0.73043797623775197</c:v>
                </c:pt>
                <c:pt idx="1744">
                  <c:v>0.75142717619079302</c:v>
                </c:pt>
                <c:pt idx="1745">
                  <c:v>0.783053787096337</c:v>
                </c:pt>
                <c:pt idx="1746">
                  <c:v>0.75276322303170096</c:v>
                </c:pt>
                <c:pt idx="1747">
                  <c:v>0.80390810139749402</c:v>
                </c:pt>
                <c:pt idx="1748">
                  <c:v>0.77773172418883096</c:v>
                </c:pt>
                <c:pt idx="1749">
                  <c:v>0.72614496573743204</c:v>
                </c:pt>
                <c:pt idx="1750">
                  <c:v>0.773138318059711</c:v>
                </c:pt>
                <c:pt idx="1751">
                  <c:v>0.72435368825852098</c:v>
                </c:pt>
                <c:pt idx="1752">
                  <c:v>0.75517654635100095</c:v>
                </c:pt>
                <c:pt idx="1753">
                  <c:v>0.74555073034459196</c:v>
                </c:pt>
                <c:pt idx="1754">
                  <c:v>0.720550862086063</c:v>
                </c:pt>
                <c:pt idx="1755">
                  <c:v>0.70176618817428804</c:v>
                </c:pt>
                <c:pt idx="1756">
                  <c:v>0.75043376498761905</c:v>
                </c:pt>
                <c:pt idx="1757">
                  <c:v>0.79310702291705004</c:v>
                </c:pt>
                <c:pt idx="1758">
                  <c:v>0.79165213751730601</c:v>
                </c:pt>
                <c:pt idx="1759">
                  <c:v>0.70269156467536797</c:v>
                </c:pt>
                <c:pt idx="1760">
                  <c:v>0.75681999307747605</c:v>
                </c:pt>
                <c:pt idx="1761">
                  <c:v>0.70692946910030696</c:v>
                </c:pt>
                <c:pt idx="1762">
                  <c:v>0.73244610138961497</c:v>
                </c:pt>
                <c:pt idx="1763">
                  <c:v>0.73226122708570995</c:v>
                </c:pt>
                <c:pt idx="1764">
                  <c:v>0.76481111667267998</c:v>
                </c:pt>
                <c:pt idx="1765">
                  <c:v>0.78149577581544805</c:v>
                </c:pt>
                <c:pt idx="1766">
                  <c:v>0.68844543726303697</c:v>
                </c:pt>
                <c:pt idx="1767">
                  <c:v>0.767961951840331</c:v>
                </c:pt>
                <c:pt idx="1768">
                  <c:v>0.72292084548409996</c:v>
                </c:pt>
                <c:pt idx="1769">
                  <c:v>0.68500777811277203</c:v>
                </c:pt>
                <c:pt idx="1770">
                  <c:v>0.70144988807489805</c:v>
                </c:pt>
                <c:pt idx="1771">
                  <c:v>0.70110727368369696</c:v>
                </c:pt>
                <c:pt idx="1772">
                  <c:v>0.77099451285297205</c:v>
                </c:pt>
                <c:pt idx="1773">
                  <c:v>0.69407637257545396</c:v>
                </c:pt>
                <c:pt idx="1774">
                  <c:v>0.80044884751774104</c:v>
                </c:pt>
                <c:pt idx="1775">
                  <c:v>0.75036656216072395</c:v>
                </c:pt>
                <c:pt idx="1776">
                  <c:v>0.69961097097209701</c:v>
                </c:pt>
                <c:pt idx="1777">
                  <c:v>0.68777861647424099</c:v>
                </c:pt>
                <c:pt idx="1778">
                  <c:v>0.724172882132608</c:v>
                </c:pt>
                <c:pt idx="1779">
                  <c:v>0.66311354485626794</c:v>
                </c:pt>
                <c:pt idx="1780">
                  <c:v>0.70274990704112705</c:v>
                </c:pt>
                <c:pt idx="1781">
                  <c:v>0.76545668233275899</c:v>
                </c:pt>
                <c:pt idx="1782">
                  <c:v>0.71550808411404199</c:v>
                </c:pt>
                <c:pt idx="1783">
                  <c:v>0.73826014233543202</c:v>
                </c:pt>
                <c:pt idx="1784">
                  <c:v>0.792101928253508</c:v>
                </c:pt>
                <c:pt idx="1785">
                  <c:v>0.68460690946398295</c:v>
                </c:pt>
                <c:pt idx="1786">
                  <c:v>0.65072207025192097</c:v>
                </c:pt>
                <c:pt idx="1787">
                  <c:v>0.72628761431216005</c:v>
                </c:pt>
                <c:pt idx="1788">
                  <c:v>0.74893586371375798</c:v>
                </c:pt>
                <c:pt idx="1789">
                  <c:v>0.72305358472285797</c:v>
                </c:pt>
                <c:pt idx="1790">
                  <c:v>0.79581262292506705</c:v>
                </c:pt>
                <c:pt idx="1791">
                  <c:v>0.76991887508121704</c:v>
                </c:pt>
                <c:pt idx="1792">
                  <c:v>0.712956989182991</c:v>
                </c:pt>
                <c:pt idx="1793">
                  <c:v>0.76774513878710904</c:v>
                </c:pt>
                <c:pt idx="1794">
                  <c:v>0.72756587644206006</c:v>
                </c:pt>
                <c:pt idx="1795">
                  <c:v>0.82978174146490502</c:v>
                </c:pt>
                <c:pt idx="1796">
                  <c:v>0.69814220270545002</c:v>
                </c:pt>
                <c:pt idx="1797">
                  <c:v>0.73730658591759402</c:v>
                </c:pt>
                <c:pt idx="1798">
                  <c:v>0.70625575930000795</c:v>
                </c:pt>
                <c:pt idx="1799">
                  <c:v>0.71593529368192799</c:v>
                </c:pt>
                <c:pt idx="1800">
                  <c:v>0.79095940128646602</c:v>
                </c:pt>
                <c:pt idx="1801">
                  <c:v>0.788807087321311</c:v>
                </c:pt>
                <c:pt idx="1802">
                  <c:v>0.74213100775030505</c:v>
                </c:pt>
                <c:pt idx="1803">
                  <c:v>0.73149301592271199</c:v>
                </c:pt>
                <c:pt idx="1804">
                  <c:v>0.800626961339584</c:v>
                </c:pt>
                <c:pt idx="1805">
                  <c:v>0.74019066637363795</c:v>
                </c:pt>
                <c:pt idx="1806">
                  <c:v>0.714094589112378</c:v>
                </c:pt>
                <c:pt idx="1807">
                  <c:v>0.71746284696046203</c:v>
                </c:pt>
                <c:pt idx="1808">
                  <c:v>0.69615968720758503</c:v>
                </c:pt>
                <c:pt idx="1809">
                  <c:v>0.72731647463786497</c:v>
                </c:pt>
                <c:pt idx="1810">
                  <c:v>0.79992368385008505</c:v>
                </c:pt>
                <c:pt idx="1811">
                  <c:v>0.703341724057571</c:v>
                </c:pt>
                <c:pt idx="1812">
                  <c:v>0.75862017585352004</c:v>
                </c:pt>
                <c:pt idx="1813">
                  <c:v>0.75761009510484001</c:v>
                </c:pt>
                <c:pt idx="1814">
                  <c:v>0.74678782354014095</c:v>
                </c:pt>
                <c:pt idx="1815">
                  <c:v>0.72871353595473198</c:v>
                </c:pt>
                <c:pt idx="1816">
                  <c:v>0.72121596244664199</c:v>
                </c:pt>
                <c:pt idx="1817">
                  <c:v>0.67912093055607803</c:v>
                </c:pt>
                <c:pt idx="1818">
                  <c:v>0.71785928561477297</c:v>
                </c:pt>
                <c:pt idx="1819">
                  <c:v>0.74533675182303705</c:v>
                </c:pt>
                <c:pt idx="1820">
                  <c:v>0.68215237167773801</c:v>
                </c:pt>
                <c:pt idx="1821">
                  <c:v>0.79213221484020802</c:v>
                </c:pt>
                <c:pt idx="1822">
                  <c:v>0.71376484393694395</c:v>
                </c:pt>
                <c:pt idx="1823">
                  <c:v>0.78215966020108696</c:v>
                </c:pt>
                <c:pt idx="1824">
                  <c:v>0.68942018139978001</c:v>
                </c:pt>
                <c:pt idx="1825">
                  <c:v>0.78922870078469998</c:v>
                </c:pt>
                <c:pt idx="1826">
                  <c:v>0.67700971069174198</c:v>
                </c:pt>
                <c:pt idx="1827">
                  <c:v>0.65821056184772497</c:v>
                </c:pt>
                <c:pt idx="1828">
                  <c:v>0.70904118744442601</c:v>
                </c:pt>
                <c:pt idx="1829">
                  <c:v>0.70974128645574097</c:v>
                </c:pt>
                <c:pt idx="1830">
                  <c:v>0.75135690658487697</c:v>
                </c:pt>
                <c:pt idx="1831">
                  <c:v>0.71969451029158305</c:v>
                </c:pt>
                <c:pt idx="1832">
                  <c:v>0.71274396587518796</c:v>
                </c:pt>
                <c:pt idx="1833">
                  <c:v>0.70232293979590199</c:v>
                </c:pt>
                <c:pt idx="1834">
                  <c:v>0.74401200690619096</c:v>
                </c:pt>
                <c:pt idx="1835">
                  <c:v>0.82876306959854595</c:v>
                </c:pt>
                <c:pt idx="1836">
                  <c:v>0.69187916241307901</c:v>
                </c:pt>
                <c:pt idx="1837">
                  <c:v>0.669573798117025</c:v>
                </c:pt>
                <c:pt idx="1838">
                  <c:v>0.67746944051561597</c:v>
                </c:pt>
                <c:pt idx="1839">
                  <c:v>0.69014809285253598</c:v>
                </c:pt>
                <c:pt idx="1840">
                  <c:v>0.74733623873295296</c:v>
                </c:pt>
                <c:pt idx="1841">
                  <c:v>0.70268048913804904</c:v>
                </c:pt>
                <c:pt idx="1842">
                  <c:v>0.708718913788139</c:v>
                </c:pt>
                <c:pt idx="1843">
                  <c:v>0.70012639459871495</c:v>
                </c:pt>
                <c:pt idx="1844">
                  <c:v>0.68491479306099001</c:v>
                </c:pt>
                <c:pt idx="1845">
                  <c:v>0.76474214415932695</c:v>
                </c:pt>
                <c:pt idx="1846">
                  <c:v>0.66998442299314598</c:v>
                </c:pt>
                <c:pt idx="1847">
                  <c:v>0.70604358574966497</c:v>
                </c:pt>
                <c:pt idx="1848">
                  <c:v>0.70390492368247903</c:v>
                </c:pt>
                <c:pt idx="1849">
                  <c:v>0.71481131404512099</c:v>
                </c:pt>
                <c:pt idx="1850">
                  <c:v>0.78671037463027704</c:v>
                </c:pt>
                <c:pt idx="1851">
                  <c:v>0.68373604277987499</c:v>
                </c:pt>
                <c:pt idx="1852">
                  <c:v>0.731431427094136</c:v>
                </c:pt>
                <c:pt idx="1853">
                  <c:v>0.72169752951861899</c:v>
                </c:pt>
                <c:pt idx="1854">
                  <c:v>0.74558807033738195</c:v>
                </c:pt>
                <c:pt idx="1855">
                  <c:v>0.76217937873583197</c:v>
                </c:pt>
                <c:pt idx="1856">
                  <c:v>0.71351178789884195</c:v>
                </c:pt>
                <c:pt idx="1857">
                  <c:v>0.69903828702724702</c:v>
                </c:pt>
                <c:pt idx="1858">
                  <c:v>0.73237268698626301</c:v>
                </c:pt>
                <c:pt idx="1859">
                  <c:v>0.80127122731243705</c:v>
                </c:pt>
                <c:pt idx="1860">
                  <c:v>0.74590210297929205</c:v>
                </c:pt>
                <c:pt idx="1861">
                  <c:v>0.83767249212807804</c:v>
                </c:pt>
                <c:pt idx="1862">
                  <c:v>0.72765580659676299</c:v>
                </c:pt>
                <c:pt idx="1863">
                  <c:v>0.69977016058668395</c:v>
                </c:pt>
                <c:pt idx="1864">
                  <c:v>0.75498461642989301</c:v>
                </c:pt>
                <c:pt idx="1865">
                  <c:v>0.75898505178708497</c:v>
                </c:pt>
                <c:pt idx="1866">
                  <c:v>0.76761012365450898</c:v>
                </c:pt>
                <c:pt idx="1867">
                  <c:v>0.70574844917496105</c:v>
                </c:pt>
                <c:pt idx="1868">
                  <c:v>0.78172602753387199</c:v>
                </c:pt>
                <c:pt idx="1869">
                  <c:v>0.74902471368468004</c:v>
                </c:pt>
                <c:pt idx="1870">
                  <c:v>0.80859920181649803</c:v>
                </c:pt>
                <c:pt idx="1871">
                  <c:v>0.73514635041148702</c:v>
                </c:pt>
                <c:pt idx="1872">
                  <c:v>0.75039694014502101</c:v>
                </c:pt>
                <c:pt idx="1873">
                  <c:v>0.70217544446592794</c:v>
                </c:pt>
                <c:pt idx="1874">
                  <c:v>0.73661634854750302</c:v>
                </c:pt>
                <c:pt idx="1875">
                  <c:v>0.71380020875693695</c:v>
                </c:pt>
                <c:pt idx="1876">
                  <c:v>0.72820085762781395</c:v>
                </c:pt>
                <c:pt idx="1877">
                  <c:v>0.73001358503960101</c:v>
                </c:pt>
                <c:pt idx="1878">
                  <c:v>0.75044468804873399</c:v>
                </c:pt>
                <c:pt idx="1879">
                  <c:v>0.77383868128529198</c:v>
                </c:pt>
                <c:pt idx="1880">
                  <c:v>0.78795199977903896</c:v>
                </c:pt>
                <c:pt idx="1881">
                  <c:v>0.74321828570071802</c:v>
                </c:pt>
                <c:pt idx="1882">
                  <c:v>0.76107154502704299</c:v>
                </c:pt>
                <c:pt idx="1883">
                  <c:v>0.76575994885371201</c:v>
                </c:pt>
                <c:pt idx="1884">
                  <c:v>0.72303085678918</c:v>
                </c:pt>
                <c:pt idx="1885">
                  <c:v>0.751397550257346</c:v>
                </c:pt>
                <c:pt idx="1886">
                  <c:v>0.77741072040891701</c:v>
                </c:pt>
                <c:pt idx="1887">
                  <c:v>0.77522137448579598</c:v>
                </c:pt>
                <c:pt idx="1888">
                  <c:v>0.77700255740769997</c:v>
                </c:pt>
                <c:pt idx="1889">
                  <c:v>0.75551834082404701</c:v>
                </c:pt>
                <c:pt idx="1890">
                  <c:v>0.80165231815775295</c:v>
                </c:pt>
                <c:pt idx="1891">
                  <c:v>0.70051533593082704</c:v>
                </c:pt>
                <c:pt idx="1892">
                  <c:v>0.79783039387153798</c:v>
                </c:pt>
                <c:pt idx="1893">
                  <c:v>0.76698303955076996</c:v>
                </c:pt>
                <c:pt idx="1894">
                  <c:v>0.80363156321457696</c:v>
                </c:pt>
                <c:pt idx="1895">
                  <c:v>0.76825829122750899</c:v>
                </c:pt>
                <c:pt idx="1896">
                  <c:v>0.72095594032150301</c:v>
                </c:pt>
                <c:pt idx="1897">
                  <c:v>0.77041415743331298</c:v>
                </c:pt>
                <c:pt idx="1898">
                  <c:v>0.76792831632510306</c:v>
                </c:pt>
                <c:pt idx="1899">
                  <c:v>0.74501618945043602</c:v>
                </c:pt>
                <c:pt idx="1900">
                  <c:v>0.85727597963080804</c:v>
                </c:pt>
                <c:pt idx="1901">
                  <c:v>0.79147707107932797</c:v>
                </c:pt>
                <c:pt idx="1902">
                  <c:v>0.80305884587718501</c:v>
                </c:pt>
                <c:pt idx="1903">
                  <c:v>0.81043220710339203</c:v>
                </c:pt>
                <c:pt idx="1904">
                  <c:v>0.73897201748133001</c:v>
                </c:pt>
                <c:pt idx="1905">
                  <c:v>0.77150252943699105</c:v>
                </c:pt>
                <c:pt idx="1906">
                  <c:v>0.78850556317723897</c:v>
                </c:pt>
                <c:pt idx="1907">
                  <c:v>0.73821825634620697</c:v>
                </c:pt>
                <c:pt idx="1908">
                  <c:v>0.74002228674543402</c:v>
                </c:pt>
                <c:pt idx="1909">
                  <c:v>0.79558287865413602</c:v>
                </c:pt>
                <c:pt idx="1910">
                  <c:v>0.81692835821390897</c:v>
                </c:pt>
                <c:pt idx="1911">
                  <c:v>0.75769891692256697</c:v>
                </c:pt>
                <c:pt idx="1912">
                  <c:v>0.74231926564920303</c:v>
                </c:pt>
                <c:pt idx="1913">
                  <c:v>0.73022095307433699</c:v>
                </c:pt>
                <c:pt idx="1914">
                  <c:v>0.80702378454305101</c:v>
                </c:pt>
                <c:pt idx="1915">
                  <c:v>0.81119232411911102</c:v>
                </c:pt>
                <c:pt idx="1916">
                  <c:v>0.76533412116126298</c:v>
                </c:pt>
                <c:pt idx="1917">
                  <c:v>0.719843518778018</c:v>
                </c:pt>
                <c:pt idx="1918">
                  <c:v>0.69526387356659802</c:v>
                </c:pt>
                <c:pt idx="1919">
                  <c:v>0.69488837170570295</c:v>
                </c:pt>
                <c:pt idx="1920">
                  <c:v>0.75759073174159797</c:v>
                </c:pt>
                <c:pt idx="1921">
                  <c:v>0.76858285683844096</c:v>
                </c:pt>
                <c:pt idx="1922">
                  <c:v>0.781536396805948</c:v>
                </c:pt>
                <c:pt idx="1923">
                  <c:v>0.75163434972318599</c:v>
                </c:pt>
                <c:pt idx="1924">
                  <c:v>0.78221778118809704</c:v>
                </c:pt>
                <c:pt idx="1925">
                  <c:v>0.81607437088196999</c:v>
                </c:pt>
                <c:pt idx="1926">
                  <c:v>0.72541015871626402</c:v>
                </c:pt>
                <c:pt idx="1927">
                  <c:v>0.76143623877465805</c:v>
                </c:pt>
                <c:pt idx="1928">
                  <c:v>0.68697383713007198</c:v>
                </c:pt>
                <c:pt idx="1929">
                  <c:v>0.68658913578750402</c:v>
                </c:pt>
                <c:pt idx="1930">
                  <c:v>0.69420172354794596</c:v>
                </c:pt>
                <c:pt idx="1931">
                  <c:v>0.73297054487684399</c:v>
                </c:pt>
                <c:pt idx="1932">
                  <c:v>0.71662461987250703</c:v>
                </c:pt>
                <c:pt idx="1933">
                  <c:v>0.75888777961717502</c:v>
                </c:pt>
                <c:pt idx="1934">
                  <c:v>0.68205294726714105</c:v>
                </c:pt>
                <c:pt idx="1935">
                  <c:v>0.69537960490227602</c:v>
                </c:pt>
                <c:pt idx="1936">
                  <c:v>0.76567301395217702</c:v>
                </c:pt>
                <c:pt idx="1937">
                  <c:v>0.74991575221406304</c:v>
                </c:pt>
                <c:pt idx="1938">
                  <c:v>0.71652714096802805</c:v>
                </c:pt>
                <c:pt idx="1939">
                  <c:v>0.72280346740865098</c:v>
                </c:pt>
                <c:pt idx="1940">
                  <c:v>0.74763526644130895</c:v>
                </c:pt>
                <c:pt idx="1941">
                  <c:v>0.74482931997153001</c:v>
                </c:pt>
                <c:pt idx="1942">
                  <c:v>0.78748986867641202</c:v>
                </c:pt>
                <c:pt idx="1943">
                  <c:v>0.69434226054178505</c:v>
                </c:pt>
                <c:pt idx="1944">
                  <c:v>0.66343166341431703</c:v>
                </c:pt>
                <c:pt idx="1945">
                  <c:v>0.75646601906035904</c:v>
                </c:pt>
                <c:pt idx="1946">
                  <c:v>0.68613956190428305</c:v>
                </c:pt>
                <c:pt idx="1947">
                  <c:v>0.82946731709967103</c:v>
                </c:pt>
                <c:pt idx="1948">
                  <c:v>0.70893147042651405</c:v>
                </c:pt>
                <c:pt idx="1949">
                  <c:v>0.66667365423198799</c:v>
                </c:pt>
                <c:pt idx="1950">
                  <c:v>0.70243355734902801</c:v>
                </c:pt>
                <c:pt idx="1951">
                  <c:v>0.75621620541730905</c:v>
                </c:pt>
                <c:pt idx="1952">
                  <c:v>0.72063664594459897</c:v>
                </c:pt>
                <c:pt idx="1953">
                  <c:v>0.75930726332669196</c:v>
                </c:pt>
                <c:pt idx="1954">
                  <c:v>0.78646424392657199</c:v>
                </c:pt>
                <c:pt idx="1955">
                  <c:v>0.78809718771417303</c:v>
                </c:pt>
                <c:pt idx="1956">
                  <c:v>0.75625934952171003</c:v>
                </c:pt>
                <c:pt idx="1957">
                  <c:v>0.74949681863950901</c:v>
                </c:pt>
                <c:pt idx="1958">
                  <c:v>0.67891699927653304</c:v>
                </c:pt>
                <c:pt idx="1959">
                  <c:v>0.77509243093589097</c:v>
                </c:pt>
                <c:pt idx="1960">
                  <c:v>0.66864234643450904</c:v>
                </c:pt>
                <c:pt idx="1961">
                  <c:v>0.718863739669244</c:v>
                </c:pt>
                <c:pt idx="1962">
                  <c:v>0.78464760808700496</c:v>
                </c:pt>
                <c:pt idx="1963">
                  <c:v>0.78960881419462203</c:v>
                </c:pt>
                <c:pt idx="1964">
                  <c:v>0.754921333588913</c:v>
                </c:pt>
                <c:pt idx="1965">
                  <c:v>0.75453554250996802</c:v>
                </c:pt>
                <c:pt idx="1966">
                  <c:v>0.77945404593044598</c:v>
                </c:pt>
                <c:pt idx="1967">
                  <c:v>0.78250540818088199</c:v>
                </c:pt>
                <c:pt idx="1968">
                  <c:v>0.75579020633203797</c:v>
                </c:pt>
                <c:pt idx="1969">
                  <c:v>0.81853586039204895</c:v>
                </c:pt>
                <c:pt idx="1970">
                  <c:v>0.68372977497849097</c:v>
                </c:pt>
                <c:pt idx="1971">
                  <c:v>0.74002588323475804</c:v>
                </c:pt>
                <c:pt idx="1972">
                  <c:v>0.70922566870082904</c:v>
                </c:pt>
                <c:pt idx="1973">
                  <c:v>0.62046381947315998</c:v>
                </c:pt>
                <c:pt idx="1974">
                  <c:v>0.65824223217714495</c:v>
                </c:pt>
                <c:pt idx="1975">
                  <c:v>0.74138187276513301</c:v>
                </c:pt>
                <c:pt idx="1976">
                  <c:v>0.77265443164938197</c:v>
                </c:pt>
                <c:pt idx="1977">
                  <c:v>0.76324422568077399</c:v>
                </c:pt>
                <c:pt idx="1978">
                  <c:v>0.75631505401431498</c:v>
                </c:pt>
                <c:pt idx="1979">
                  <c:v>0.75087464867659004</c:v>
                </c:pt>
                <c:pt idx="1980">
                  <c:v>0.73305825054954399</c:v>
                </c:pt>
                <c:pt idx="1981">
                  <c:v>0.73683543634135296</c:v>
                </c:pt>
                <c:pt idx="1982">
                  <c:v>0.72340312926481598</c:v>
                </c:pt>
                <c:pt idx="1983">
                  <c:v>0.72988838386465604</c:v>
                </c:pt>
                <c:pt idx="1984">
                  <c:v>0.72942393882219703</c:v>
                </c:pt>
                <c:pt idx="1985">
                  <c:v>0.69413314963762895</c:v>
                </c:pt>
                <c:pt idx="1986">
                  <c:v>0.77368351538746105</c:v>
                </c:pt>
                <c:pt idx="1987">
                  <c:v>0.75979122129364696</c:v>
                </c:pt>
                <c:pt idx="1988">
                  <c:v>0.71092139914894403</c:v>
                </c:pt>
                <c:pt idx="1989">
                  <c:v>0.70613271522073895</c:v>
                </c:pt>
                <c:pt idx="1990">
                  <c:v>0.758057653349271</c:v>
                </c:pt>
                <c:pt idx="1991">
                  <c:v>0.73310087715032302</c:v>
                </c:pt>
                <c:pt idx="1992">
                  <c:v>0.77364437252014095</c:v>
                </c:pt>
                <c:pt idx="1993">
                  <c:v>0.77946028476371998</c:v>
                </c:pt>
                <c:pt idx="1994">
                  <c:v>0.73382069957832297</c:v>
                </c:pt>
                <c:pt idx="1995">
                  <c:v>0.79279244319341902</c:v>
                </c:pt>
                <c:pt idx="1996">
                  <c:v>0.754857942298511</c:v>
                </c:pt>
                <c:pt idx="1997">
                  <c:v>0.75880263637707501</c:v>
                </c:pt>
                <c:pt idx="1998">
                  <c:v>0.78580144507851002</c:v>
                </c:pt>
                <c:pt idx="1999">
                  <c:v>0.77477304102572297</c:v>
                </c:pt>
                <c:pt idx="2000">
                  <c:v>0.785072896779058</c:v>
                </c:pt>
                <c:pt idx="2001">
                  <c:v>0.77034468166337999</c:v>
                </c:pt>
                <c:pt idx="2002">
                  <c:v>0.78504896080876196</c:v>
                </c:pt>
                <c:pt idx="2003">
                  <c:v>0.72109965653556196</c:v>
                </c:pt>
                <c:pt idx="2004">
                  <c:v>0.81379863580112599</c:v>
                </c:pt>
                <c:pt idx="2005">
                  <c:v>0.73096854462656102</c:v>
                </c:pt>
                <c:pt idx="2006">
                  <c:v>0.75297286007097697</c:v>
                </c:pt>
                <c:pt idx="2007">
                  <c:v>0.72806116711539903</c:v>
                </c:pt>
                <c:pt idx="2008">
                  <c:v>0.79126629410754701</c:v>
                </c:pt>
                <c:pt idx="2009">
                  <c:v>0.73802758645873301</c:v>
                </c:pt>
                <c:pt idx="2010">
                  <c:v>0.74558446832950498</c:v>
                </c:pt>
                <c:pt idx="2011">
                  <c:v>0.81927139641007196</c:v>
                </c:pt>
                <c:pt idx="2012">
                  <c:v>0.79674219519061495</c:v>
                </c:pt>
                <c:pt idx="2013">
                  <c:v>0.77737214177298997</c:v>
                </c:pt>
                <c:pt idx="2014">
                  <c:v>0.73500292289562497</c:v>
                </c:pt>
                <c:pt idx="2015">
                  <c:v>0.73270510776187203</c:v>
                </c:pt>
                <c:pt idx="2016">
                  <c:v>0.80199018082315898</c:v>
                </c:pt>
                <c:pt idx="2017">
                  <c:v>0.74448858660028305</c:v>
                </c:pt>
                <c:pt idx="2018">
                  <c:v>0.78220959034916804</c:v>
                </c:pt>
                <c:pt idx="2019">
                  <c:v>0.73886586501199403</c:v>
                </c:pt>
                <c:pt idx="2020">
                  <c:v>0.78000880306368303</c:v>
                </c:pt>
                <c:pt idx="2021">
                  <c:v>0.71517349100795002</c:v>
                </c:pt>
                <c:pt idx="2022">
                  <c:v>0.75208213919089195</c:v>
                </c:pt>
                <c:pt idx="2023">
                  <c:v>0.71002114724499299</c:v>
                </c:pt>
                <c:pt idx="2024">
                  <c:v>0.76071126972301495</c:v>
                </c:pt>
                <c:pt idx="2025">
                  <c:v>0.76218481349176503</c:v>
                </c:pt>
                <c:pt idx="2026">
                  <c:v>0.76340639134755095</c:v>
                </c:pt>
                <c:pt idx="2027">
                  <c:v>0.77986968296258996</c:v>
                </c:pt>
                <c:pt idx="2028">
                  <c:v>0.75311115309072796</c:v>
                </c:pt>
                <c:pt idx="2029">
                  <c:v>0.77275716829712104</c:v>
                </c:pt>
                <c:pt idx="2030">
                  <c:v>0.75963413688819903</c:v>
                </c:pt>
                <c:pt idx="2031">
                  <c:v>0.762894171234619</c:v>
                </c:pt>
                <c:pt idx="2032">
                  <c:v>0.78996134143187602</c:v>
                </c:pt>
                <c:pt idx="2033">
                  <c:v>0.75312158854191202</c:v>
                </c:pt>
                <c:pt idx="2034">
                  <c:v>0.70662765153775398</c:v>
                </c:pt>
                <c:pt idx="2035">
                  <c:v>0.78163933103623096</c:v>
                </c:pt>
                <c:pt idx="2036">
                  <c:v>0.79428948571190805</c:v>
                </c:pt>
                <c:pt idx="2037">
                  <c:v>0.75218400396595697</c:v>
                </c:pt>
                <c:pt idx="2038">
                  <c:v>0.75902064435721595</c:v>
                </c:pt>
                <c:pt idx="2039">
                  <c:v>0.83061938020037496</c:v>
                </c:pt>
                <c:pt idx="2040">
                  <c:v>0.756723137202028</c:v>
                </c:pt>
                <c:pt idx="2041">
                  <c:v>0.76051583541176504</c:v>
                </c:pt>
                <c:pt idx="2042">
                  <c:v>0.81592774090480702</c:v>
                </c:pt>
                <c:pt idx="2043">
                  <c:v>0.75324230987792795</c:v>
                </c:pt>
                <c:pt idx="2044">
                  <c:v>0.77895927918194796</c:v>
                </c:pt>
                <c:pt idx="2045">
                  <c:v>0.71832932506334002</c:v>
                </c:pt>
                <c:pt idx="2046">
                  <c:v>0.82475273561988405</c:v>
                </c:pt>
                <c:pt idx="2047">
                  <c:v>0.74547387552428701</c:v>
                </c:pt>
                <c:pt idx="2048">
                  <c:v>0.78324691489577802</c:v>
                </c:pt>
                <c:pt idx="2049">
                  <c:v>0.77503061769711201</c:v>
                </c:pt>
                <c:pt idx="2050">
                  <c:v>0.79349061656642805</c:v>
                </c:pt>
                <c:pt idx="2051">
                  <c:v>0.78013033162763801</c:v>
                </c:pt>
                <c:pt idx="2052">
                  <c:v>0.719178550786846</c:v>
                </c:pt>
                <c:pt idx="2053">
                  <c:v>0.86515762925862005</c:v>
                </c:pt>
                <c:pt idx="2054">
                  <c:v>0.76371850728031498</c:v>
                </c:pt>
                <c:pt idx="2055">
                  <c:v>0.73982350046398404</c:v>
                </c:pt>
                <c:pt idx="2056">
                  <c:v>0.73287087330123601</c:v>
                </c:pt>
                <c:pt idx="2057">
                  <c:v>0.75769704568195795</c:v>
                </c:pt>
                <c:pt idx="2058">
                  <c:v>0.847884896657916</c:v>
                </c:pt>
                <c:pt idx="2059">
                  <c:v>0.77516384423991902</c:v>
                </c:pt>
                <c:pt idx="2060">
                  <c:v>0.72180333605979496</c:v>
                </c:pt>
                <c:pt idx="2061">
                  <c:v>0.78319870751091303</c:v>
                </c:pt>
                <c:pt idx="2062">
                  <c:v>0.770601300756109</c:v>
                </c:pt>
                <c:pt idx="2063">
                  <c:v>0.72790778805245804</c:v>
                </c:pt>
                <c:pt idx="2064">
                  <c:v>0.78075747978338705</c:v>
                </c:pt>
                <c:pt idx="2065">
                  <c:v>0.81385838137404998</c:v>
                </c:pt>
                <c:pt idx="2066">
                  <c:v>0.74576042481600802</c:v>
                </c:pt>
                <c:pt idx="2067">
                  <c:v>0.75590682928121</c:v>
                </c:pt>
                <c:pt idx="2068">
                  <c:v>0.85241721092922795</c:v>
                </c:pt>
                <c:pt idx="2069">
                  <c:v>0.84421181145317303</c:v>
                </c:pt>
                <c:pt idx="2070">
                  <c:v>0.81421659021728299</c:v>
                </c:pt>
                <c:pt idx="2071">
                  <c:v>0.76079025016635604</c:v>
                </c:pt>
                <c:pt idx="2072">
                  <c:v>0.786115129542861</c:v>
                </c:pt>
                <c:pt idx="2073">
                  <c:v>0.76843668189411096</c:v>
                </c:pt>
                <c:pt idx="2074">
                  <c:v>0.75842525990390497</c:v>
                </c:pt>
                <c:pt idx="2075">
                  <c:v>0.80860332907374</c:v>
                </c:pt>
                <c:pt idx="2076">
                  <c:v>0.77428799949657101</c:v>
                </c:pt>
                <c:pt idx="2077">
                  <c:v>0.771572339545603</c:v>
                </c:pt>
                <c:pt idx="2078">
                  <c:v>0.75518248157286005</c:v>
                </c:pt>
                <c:pt idx="2079">
                  <c:v>0.80947096642613403</c:v>
                </c:pt>
                <c:pt idx="2080">
                  <c:v>0.83226334614217801</c:v>
                </c:pt>
                <c:pt idx="2081">
                  <c:v>0.76602807531231498</c:v>
                </c:pt>
                <c:pt idx="2082">
                  <c:v>0.78443935998377601</c:v>
                </c:pt>
                <c:pt idx="2083">
                  <c:v>0.79494171126911495</c:v>
                </c:pt>
                <c:pt idx="2084">
                  <c:v>0.78521801982355999</c:v>
                </c:pt>
                <c:pt idx="2085">
                  <c:v>0.75681997010518598</c:v>
                </c:pt>
                <c:pt idx="2086">
                  <c:v>0.76922699327561095</c:v>
                </c:pt>
                <c:pt idx="2087">
                  <c:v>0.77956649762311303</c:v>
                </c:pt>
                <c:pt idx="2088">
                  <c:v>0.69700998501679801</c:v>
                </c:pt>
                <c:pt idx="2089">
                  <c:v>0.73997756043943397</c:v>
                </c:pt>
                <c:pt idx="2090">
                  <c:v>0.74092225830061698</c:v>
                </c:pt>
                <c:pt idx="2091">
                  <c:v>0.73511430750108697</c:v>
                </c:pt>
                <c:pt idx="2092">
                  <c:v>0.72814107495870195</c:v>
                </c:pt>
                <c:pt idx="2093">
                  <c:v>0.76563942279956498</c:v>
                </c:pt>
                <c:pt idx="2094">
                  <c:v>0.77569236965297295</c:v>
                </c:pt>
                <c:pt idx="2095">
                  <c:v>0.68525168059716601</c:v>
                </c:pt>
                <c:pt idx="2096">
                  <c:v>0.74583450303776799</c:v>
                </c:pt>
                <c:pt idx="2097">
                  <c:v>0.73789383721205404</c:v>
                </c:pt>
                <c:pt idx="2098">
                  <c:v>0.68607381060627803</c:v>
                </c:pt>
                <c:pt idx="2099">
                  <c:v>0.73696213341696504</c:v>
                </c:pt>
                <c:pt idx="2100">
                  <c:v>0.72728751182959395</c:v>
                </c:pt>
                <c:pt idx="2101">
                  <c:v>0.70801976980793901</c:v>
                </c:pt>
                <c:pt idx="2102">
                  <c:v>0.71638755448370695</c:v>
                </c:pt>
                <c:pt idx="2103">
                  <c:v>0.70898962841720703</c:v>
                </c:pt>
                <c:pt idx="2104">
                  <c:v>0.72836409359729604</c:v>
                </c:pt>
                <c:pt idx="2105">
                  <c:v>0.68671195807698104</c:v>
                </c:pt>
                <c:pt idx="2106">
                  <c:v>0.69761798414470999</c:v>
                </c:pt>
                <c:pt idx="2107">
                  <c:v>0.79177391807235098</c:v>
                </c:pt>
                <c:pt idx="2108">
                  <c:v>0.71901516626586603</c:v>
                </c:pt>
                <c:pt idx="2109">
                  <c:v>0.69197250966671997</c:v>
                </c:pt>
                <c:pt idx="2110">
                  <c:v>0.72200318467108604</c:v>
                </c:pt>
                <c:pt idx="2111">
                  <c:v>0.644075674895351</c:v>
                </c:pt>
                <c:pt idx="2112">
                  <c:v>0.66951908692121798</c:v>
                </c:pt>
                <c:pt idx="2113">
                  <c:v>0.66073133724569599</c:v>
                </c:pt>
                <c:pt idx="2114">
                  <c:v>0.70697935609210905</c:v>
                </c:pt>
                <c:pt idx="2115">
                  <c:v>0.71680413633011297</c:v>
                </c:pt>
                <c:pt idx="2116">
                  <c:v>0.70335342824329405</c:v>
                </c:pt>
                <c:pt idx="2117">
                  <c:v>0.74581124316610303</c:v>
                </c:pt>
                <c:pt idx="2118">
                  <c:v>0.64204822281885898</c:v>
                </c:pt>
                <c:pt idx="2119">
                  <c:v>0.67058783791225796</c:v>
                </c:pt>
                <c:pt idx="2120">
                  <c:v>0.67994782283629596</c:v>
                </c:pt>
                <c:pt idx="2121">
                  <c:v>0.667090323797352</c:v>
                </c:pt>
                <c:pt idx="2122">
                  <c:v>0.68186285442142103</c:v>
                </c:pt>
                <c:pt idx="2123">
                  <c:v>0.65266740100239595</c:v>
                </c:pt>
                <c:pt idx="2124">
                  <c:v>0.640111749808149</c:v>
                </c:pt>
                <c:pt idx="2125">
                  <c:v>0.72397380198586103</c:v>
                </c:pt>
                <c:pt idx="2126">
                  <c:v>0.73993489839777704</c:v>
                </c:pt>
                <c:pt idx="2127">
                  <c:v>0.72300219231306295</c:v>
                </c:pt>
                <c:pt idx="2128">
                  <c:v>0.74063923035506596</c:v>
                </c:pt>
                <c:pt idx="2129">
                  <c:v>0.69417812837944104</c:v>
                </c:pt>
                <c:pt idx="2130">
                  <c:v>0.686861788286102</c:v>
                </c:pt>
                <c:pt idx="2131">
                  <c:v>0.680205955158114</c:v>
                </c:pt>
                <c:pt idx="2132">
                  <c:v>0.68431010568132999</c:v>
                </c:pt>
                <c:pt idx="2133">
                  <c:v>0.67454769900981104</c:v>
                </c:pt>
                <c:pt idx="2134">
                  <c:v>0.70101852281965205</c:v>
                </c:pt>
                <c:pt idx="2135">
                  <c:v>0.77607540865701097</c:v>
                </c:pt>
                <c:pt idx="2136">
                  <c:v>0.77284825333444995</c:v>
                </c:pt>
                <c:pt idx="2137">
                  <c:v>0.77207140814840602</c:v>
                </c:pt>
                <c:pt idx="2138">
                  <c:v>0.71927019215952004</c:v>
                </c:pt>
                <c:pt idx="2139">
                  <c:v>0.86572850909698496</c:v>
                </c:pt>
                <c:pt idx="2140">
                  <c:v>0.80066790830873003</c:v>
                </c:pt>
                <c:pt idx="2141">
                  <c:v>0.704186901655245</c:v>
                </c:pt>
                <c:pt idx="2142">
                  <c:v>0.743802516733723</c:v>
                </c:pt>
                <c:pt idx="2143">
                  <c:v>0.72899207491287998</c:v>
                </c:pt>
                <c:pt idx="2144">
                  <c:v>0.76870147035562297</c:v>
                </c:pt>
                <c:pt idx="2145">
                  <c:v>0.72062142681551</c:v>
                </c:pt>
                <c:pt idx="2146">
                  <c:v>0.74973785378503299</c:v>
                </c:pt>
                <c:pt idx="2147">
                  <c:v>0.82568898132687596</c:v>
                </c:pt>
                <c:pt idx="2148">
                  <c:v>0.79708831733131702</c:v>
                </c:pt>
                <c:pt idx="2149">
                  <c:v>0.788219338683116</c:v>
                </c:pt>
                <c:pt idx="2150">
                  <c:v>0.80947382159493897</c:v>
                </c:pt>
                <c:pt idx="2151">
                  <c:v>0.79719333721300001</c:v>
                </c:pt>
                <c:pt idx="2152">
                  <c:v>0.761753987100519</c:v>
                </c:pt>
                <c:pt idx="2153">
                  <c:v>0.76726589570407</c:v>
                </c:pt>
                <c:pt idx="2154">
                  <c:v>0.773198621983753</c:v>
                </c:pt>
                <c:pt idx="2155">
                  <c:v>0.79100237960612196</c:v>
                </c:pt>
                <c:pt idx="2156">
                  <c:v>0.77219586653388905</c:v>
                </c:pt>
                <c:pt idx="2157">
                  <c:v>0.82298642417014201</c:v>
                </c:pt>
                <c:pt idx="2158">
                  <c:v>0.819067786477781</c:v>
                </c:pt>
                <c:pt idx="2159">
                  <c:v>0.75268182629638902</c:v>
                </c:pt>
                <c:pt idx="2160">
                  <c:v>0.82727443573067405</c:v>
                </c:pt>
                <c:pt idx="2161">
                  <c:v>0.72474749520055404</c:v>
                </c:pt>
                <c:pt idx="2162">
                  <c:v>0.70938158124168105</c:v>
                </c:pt>
                <c:pt idx="2163">
                  <c:v>0.772410312560454</c:v>
                </c:pt>
                <c:pt idx="2164">
                  <c:v>0.79675169632666498</c:v>
                </c:pt>
                <c:pt idx="2165">
                  <c:v>0.72597714231630595</c:v>
                </c:pt>
                <c:pt idx="2166">
                  <c:v>0.78008549125295001</c:v>
                </c:pt>
                <c:pt idx="2167">
                  <c:v>0.79904923985526399</c:v>
                </c:pt>
                <c:pt idx="2168">
                  <c:v>0.78535494771848502</c:v>
                </c:pt>
                <c:pt idx="2169">
                  <c:v>0.71683126053393698</c:v>
                </c:pt>
                <c:pt idx="2170">
                  <c:v>0.75156331845120605</c:v>
                </c:pt>
                <c:pt idx="2171">
                  <c:v>0.80096548783414201</c:v>
                </c:pt>
                <c:pt idx="2172">
                  <c:v>0.83139602495502796</c:v>
                </c:pt>
                <c:pt idx="2173">
                  <c:v>0.83487200281496698</c:v>
                </c:pt>
                <c:pt idx="2174">
                  <c:v>0.76425954139613295</c:v>
                </c:pt>
                <c:pt idx="2175">
                  <c:v>0.74284842198960299</c:v>
                </c:pt>
                <c:pt idx="2176">
                  <c:v>0.76059351862290603</c:v>
                </c:pt>
                <c:pt idx="2177">
                  <c:v>0.72145649882924601</c:v>
                </c:pt>
                <c:pt idx="2178">
                  <c:v>0.66916135800113696</c:v>
                </c:pt>
                <c:pt idx="2179">
                  <c:v>0.78616817310826004</c:v>
                </c:pt>
                <c:pt idx="2180">
                  <c:v>0.75819414617295899</c:v>
                </c:pt>
                <c:pt idx="2181">
                  <c:v>0.75751376078636501</c:v>
                </c:pt>
                <c:pt idx="2182">
                  <c:v>0.86380772047369703</c:v>
                </c:pt>
                <c:pt idx="2183">
                  <c:v>0.83059409370813797</c:v>
                </c:pt>
                <c:pt idx="2184">
                  <c:v>0.78802690418910504</c:v>
                </c:pt>
                <c:pt idx="2185">
                  <c:v>0.79407430170164395</c:v>
                </c:pt>
                <c:pt idx="2186">
                  <c:v>0.80519072707759398</c:v>
                </c:pt>
                <c:pt idx="2187">
                  <c:v>0.79354135653028501</c:v>
                </c:pt>
                <c:pt idx="2188">
                  <c:v>0.80600721734062097</c:v>
                </c:pt>
                <c:pt idx="2189">
                  <c:v>0.69898298486093402</c:v>
                </c:pt>
                <c:pt idx="2190">
                  <c:v>0.77389413663001305</c:v>
                </c:pt>
                <c:pt idx="2191">
                  <c:v>0.829999023959201</c:v>
                </c:pt>
                <c:pt idx="2192">
                  <c:v>0.81400417146052495</c:v>
                </c:pt>
                <c:pt idx="2193">
                  <c:v>0.83975819768998605</c:v>
                </c:pt>
                <c:pt idx="2194">
                  <c:v>0.83743269351161298</c:v>
                </c:pt>
                <c:pt idx="2195">
                  <c:v>0.78228130773207505</c:v>
                </c:pt>
                <c:pt idx="2196">
                  <c:v>0.81248172749105096</c:v>
                </c:pt>
                <c:pt idx="2197">
                  <c:v>0.74131818781218495</c:v>
                </c:pt>
                <c:pt idx="2198">
                  <c:v>0.78369533847182404</c:v>
                </c:pt>
                <c:pt idx="2199">
                  <c:v>0.77712125254717601</c:v>
                </c:pt>
                <c:pt idx="2200">
                  <c:v>0.76825791461761495</c:v>
                </c:pt>
                <c:pt idx="2201">
                  <c:v>0.77753938645141896</c:v>
                </c:pt>
                <c:pt idx="2202">
                  <c:v>0.80278312579672495</c:v>
                </c:pt>
                <c:pt idx="2203">
                  <c:v>0.82442523125253298</c:v>
                </c:pt>
                <c:pt idx="2204">
                  <c:v>0.78457907894670897</c:v>
                </c:pt>
                <c:pt idx="2205">
                  <c:v>0.80175311485338596</c:v>
                </c:pt>
                <c:pt idx="2206">
                  <c:v>0.78041150948173699</c:v>
                </c:pt>
                <c:pt idx="2207">
                  <c:v>0.76918011291758803</c:v>
                </c:pt>
                <c:pt idx="2208">
                  <c:v>0.78489734446283299</c:v>
                </c:pt>
                <c:pt idx="2209">
                  <c:v>0.83785453728751103</c:v>
                </c:pt>
                <c:pt idx="2210">
                  <c:v>0.77895385491571201</c:v>
                </c:pt>
                <c:pt idx="2211">
                  <c:v>0.73156436880380904</c:v>
                </c:pt>
                <c:pt idx="2212">
                  <c:v>0.78255007511099905</c:v>
                </c:pt>
                <c:pt idx="2213">
                  <c:v>0.80886069332959698</c:v>
                </c:pt>
                <c:pt idx="2214">
                  <c:v>0.76875066242142298</c:v>
                </c:pt>
                <c:pt idx="2215">
                  <c:v>0.79709205801291405</c:v>
                </c:pt>
                <c:pt idx="2216">
                  <c:v>0.78357124952646695</c:v>
                </c:pt>
                <c:pt idx="2217">
                  <c:v>0.82148648057809603</c:v>
                </c:pt>
                <c:pt idx="2218">
                  <c:v>0.76713924625775298</c:v>
                </c:pt>
                <c:pt idx="2219">
                  <c:v>0.78609912976750596</c:v>
                </c:pt>
                <c:pt idx="2220">
                  <c:v>0.77102830013884005</c:v>
                </c:pt>
                <c:pt idx="2221">
                  <c:v>0.84100344399702198</c:v>
                </c:pt>
                <c:pt idx="2222">
                  <c:v>0.815314119957252</c:v>
                </c:pt>
                <c:pt idx="2223">
                  <c:v>0.81420641894136603</c:v>
                </c:pt>
                <c:pt idx="2224">
                  <c:v>0.80256416818181797</c:v>
                </c:pt>
                <c:pt idx="2225">
                  <c:v>0.790311548076153</c:v>
                </c:pt>
                <c:pt idx="2226">
                  <c:v>0.842511924302771</c:v>
                </c:pt>
                <c:pt idx="2227">
                  <c:v>0.799681167427164</c:v>
                </c:pt>
                <c:pt idx="2228">
                  <c:v>0.77797235147744903</c:v>
                </c:pt>
                <c:pt idx="2229">
                  <c:v>0.80012627960795402</c:v>
                </c:pt>
                <c:pt idx="2230">
                  <c:v>0.83944464183636303</c:v>
                </c:pt>
                <c:pt idx="2231">
                  <c:v>0.81142843584791702</c:v>
                </c:pt>
                <c:pt idx="2232">
                  <c:v>0.84516885521760998</c:v>
                </c:pt>
                <c:pt idx="2233">
                  <c:v>0.84603372897459095</c:v>
                </c:pt>
                <c:pt idx="2234">
                  <c:v>0.76048870141236002</c:v>
                </c:pt>
                <c:pt idx="2235">
                  <c:v>0.77503142150605397</c:v>
                </c:pt>
                <c:pt idx="2236">
                  <c:v>0.82934766792344905</c:v>
                </c:pt>
                <c:pt idx="2237">
                  <c:v>0.80714143725839504</c:v>
                </c:pt>
                <c:pt idx="2238">
                  <c:v>0.82593310846289303</c:v>
                </c:pt>
                <c:pt idx="2239">
                  <c:v>0.77998814079489598</c:v>
                </c:pt>
                <c:pt idx="2240">
                  <c:v>0.82645296866393503</c:v>
                </c:pt>
                <c:pt idx="2241">
                  <c:v>0.87209808522259702</c:v>
                </c:pt>
                <c:pt idx="2242">
                  <c:v>0.80886065976246702</c:v>
                </c:pt>
                <c:pt idx="2243">
                  <c:v>0.82621662827063003</c:v>
                </c:pt>
                <c:pt idx="2244">
                  <c:v>0.79498828935051302</c:v>
                </c:pt>
                <c:pt idx="2245">
                  <c:v>0.76999341284399703</c:v>
                </c:pt>
                <c:pt idx="2246">
                  <c:v>0.81056506212615598</c:v>
                </c:pt>
                <c:pt idx="2247">
                  <c:v>0.79575742543142403</c:v>
                </c:pt>
                <c:pt idx="2248">
                  <c:v>0.82442095419595196</c:v>
                </c:pt>
                <c:pt idx="2249">
                  <c:v>0.79668966820118903</c:v>
                </c:pt>
                <c:pt idx="2250">
                  <c:v>0.84844108594717704</c:v>
                </c:pt>
                <c:pt idx="2251">
                  <c:v>0.84804014902822</c:v>
                </c:pt>
                <c:pt idx="2252">
                  <c:v>0.85594478126574303</c:v>
                </c:pt>
                <c:pt idx="2253">
                  <c:v>0.81987020715872805</c:v>
                </c:pt>
                <c:pt idx="2254">
                  <c:v>0.79008881037699497</c:v>
                </c:pt>
                <c:pt idx="2255">
                  <c:v>0.77114816627734595</c:v>
                </c:pt>
                <c:pt idx="2256">
                  <c:v>0.83332253444928195</c:v>
                </c:pt>
                <c:pt idx="2257">
                  <c:v>0.795810124191764</c:v>
                </c:pt>
                <c:pt idx="2258">
                  <c:v>0.77223712860539095</c:v>
                </c:pt>
                <c:pt idx="2259">
                  <c:v>0.76213598576216901</c:v>
                </c:pt>
                <c:pt idx="2260">
                  <c:v>0.82242678856608298</c:v>
                </c:pt>
                <c:pt idx="2261">
                  <c:v>0.81825855927463298</c:v>
                </c:pt>
                <c:pt idx="2262">
                  <c:v>0.78693048491706896</c:v>
                </c:pt>
                <c:pt idx="2263">
                  <c:v>0.77453570657894799</c:v>
                </c:pt>
                <c:pt idx="2264">
                  <c:v>0.77412614910174005</c:v>
                </c:pt>
                <c:pt idx="2265">
                  <c:v>0.76492504319343502</c:v>
                </c:pt>
                <c:pt idx="2266">
                  <c:v>0.79356182538529796</c:v>
                </c:pt>
                <c:pt idx="2267">
                  <c:v>0.75943043366825902</c:v>
                </c:pt>
                <c:pt idx="2268">
                  <c:v>0.794157615766236</c:v>
                </c:pt>
                <c:pt idx="2269">
                  <c:v>0.76901099006275597</c:v>
                </c:pt>
                <c:pt idx="2270">
                  <c:v>0.76983966175986496</c:v>
                </c:pt>
                <c:pt idx="2271">
                  <c:v>0.81179664694300202</c:v>
                </c:pt>
                <c:pt idx="2272">
                  <c:v>0.76035983708604704</c:v>
                </c:pt>
                <c:pt idx="2273">
                  <c:v>0.758781157900284</c:v>
                </c:pt>
                <c:pt idx="2274">
                  <c:v>0.75240984240252096</c:v>
                </c:pt>
                <c:pt idx="2275">
                  <c:v>0.79492031910609295</c:v>
                </c:pt>
                <c:pt idx="2276">
                  <c:v>0.76672860715886704</c:v>
                </c:pt>
                <c:pt idx="2277">
                  <c:v>0.705246436825267</c:v>
                </c:pt>
                <c:pt idx="2278">
                  <c:v>0.76418254654246298</c:v>
                </c:pt>
                <c:pt idx="2279">
                  <c:v>0.70489868826723101</c:v>
                </c:pt>
                <c:pt idx="2280">
                  <c:v>0.72460698553218705</c:v>
                </c:pt>
                <c:pt idx="2281">
                  <c:v>0.74828671916648204</c:v>
                </c:pt>
                <c:pt idx="2282">
                  <c:v>0.78864356078397702</c:v>
                </c:pt>
                <c:pt idx="2283">
                  <c:v>0.76807397067133998</c:v>
                </c:pt>
                <c:pt idx="2284">
                  <c:v>0.68830527530611696</c:v>
                </c:pt>
                <c:pt idx="2285">
                  <c:v>0.64451647983898497</c:v>
                </c:pt>
                <c:pt idx="2286">
                  <c:v>0.67040367694254199</c:v>
                </c:pt>
                <c:pt idx="2287">
                  <c:v>0.63916213948007194</c:v>
                </c:pt>
                <c:pt idx="2288">
                  <c:v>0.71850283106920199</c:v>
                </c:pt>
                <c:pt idx="2289">
                  <c:v>0.75554901541330499</c:v>
                </c:pt>
                <c:pt idx="2290">
                  <c:v>0.74875336841364304</c:v>
                </c:pt>
                <c:pt idx="2291">
                  <c:v>0.70930462149496298</c:v>
                </c:pt>
                <c:pt idx="2292">
                  <c:v>0.68404821195142695</c:v>
                </c:pt>
                <c:pt idx="2293">
                  <c:v>0.70623918577093303</c:v>
                </c:pt>
                <c:pt idx="2294">
                  <c:v>0.665058356326655</c:v>
                </c:pt>
                <c:pt idx="2295">
                  <c:v>0.71541219737619699</c:v>
                </c:pt>
                <c:pt idx="2296">
                  <c:v>0.71376336071121205</c:v>
                </c:pt>
                <c:pt idx="2297">
                  <c:v>0.69541036297406</c:v>
                </c:pt>
                <c:pt idx="2298">
                  <c:v>0.67998486105649303</c:v>
                </c:pt>
                <c:pt idx="2299">
                  <c:v>0.70360465739078104</c:v>
                </c:pt>
                <c:pt idx="2300">
                  <c:v>0.74523542364187401</c:v>
                </c:pt>
                <c:pt idx="2301">
                  <c:v>0.69599423457835496</c:v>
                </c:pt>
                <c:pt idx="2302">
                  <c:v>0.68726813675698795</c:v>
                </c:pt>
                <c:pt idx="2303">
                  <c:v>0.72279075473410703</c:v>
                </c:pt>
                <c:pt idx="2304">
                  <c:v>0.74427413313760504</c:v>
                </c:pt>
                <c:pt idx="2305">
                  <c:v>0.81574490166945601</c:v>
                </c:pt>
                <c:pt idx="2306">
                  <c:v>0.73121481565301105</c:v>
                </c:pt>
                <c:pt idx="2307">
                  <c:v>0.77522920943502704</c:v>
                </c:pt>
                <c:pt idx="2308">
                  <c:v>0.80496178046832201</c:v>
                </c:pt>
                <c:pt idx="2309">
                  <c:v>0.806712710048749</c:v>
                </c:pt>
                <c:pt idx="2310">
                  <c:v>0.77515564529713799</c:v>
                </c:pt>
                <c:pt idx="2311">
                  <c:v>0.74654917963789102</c:v>
                </c:pt>
                <c:pt idx="2312">
                  <c:v>0.81668666423448699</c:v>
                </c:pt>
                <c:pt idx="2313">
                  <c:v>0.819308294836949</c:v>
                </c:pt>
                <c:pt idx="2314">
                  <c:v>0.83339787868712201</c:v>
                </c:pt>
                <c:pt idx="2315">
                  <c:v>0.76661769788187895</c:v>
                </c:pt>
                <c:pt idx="2316">
                  <c:v>0.78248672222413196</c:v>
                </c:pt>
                <c:pt idx="2317">
                  <c:v>0.77793222151133801</c:v>
                </c:pt>
                <c:pt idx="2318">
                  <c:v>0.82815296610770595</c:v>
                </c:pt>
                <c:pt idx="2319">
                  <c:v>0.71760301006639704</c:v>
                </c:pt>
                <c:pt idx="2320">
                  <c:v>0.75923511482084005</c:v>
                </c:pt>
                <c:pt idx="2321">
                  <c:v>0.84201746313984505</c:v>
                </c:pt>
                <c:pt idx="2322">
                  <c:v>0.68478470560270299</c:v>
                </c:pt>
                <c:pt idx="2323">
                  <c:v>0.72922236386982897</c:v>
                </c:pt>
                <c:pt idx="2324">
                  <c:v>0.75677748091560904</c:v>
                </c:pt>
                <c:pt idx="2325">
                  <c:v>0.68714471954142897</c:v>
                </c:pt>
                <c:pt idx="2326">
                  <c:v>0.71939314017422296</c:v>
                </c:pt>
                <c:pt idx="2327">
                  <c:v>0.72926582244207305</c:v>
                </c:pt>
                <c:pt idx="2328">
                  <c:v>0.91216611737586195</c:v>
                </c:pt>
                <c:pt idx="2329">
                  <c:v>0.85609319726384203</c:v>
                </c:pt>
                <c:pt idx="2330">
                  <c:v>0.89135120663800704</c:v>
                </c:pt>
                <c:pt idx="2331">
                  <c:v>0.83139971804284396</c:v>
                </c:pt>
                <c:pt idx="2332">
                  <c:v>0.91472297127384805</c:v>
                </c:pt>
                <c:pt idx="2333">
                  <c:v>0.91028399193230403</c:v>
                </c:pt>
                <c:pt idx="2334">
                  <c:v>1.0147302555395199</c:v>
                </c:pt>
                <c:pt idx="2335">
                  <c:v>0.79760123878623601</c:v>
                </c:pt>
                <c:pt idx="2336">
                  <c:v>0.94576389771022296</c:v>
                </c:pt>
                <c:pt idx="2337">
                  <c:v>0.85150374607920298</c:v>
                </c:pt>
                <c:pt idx="2338">
                  <c:v>0.99710466899890704</c:v>
                </c:pt>
                <c:pt idx="2339">
                  <c:v>0.82430861462919203</c:v>
                </c:pt>
                <c:pt idx="2340">
                  <c:v>0.86689629187463402</c:v>
                </c:pt>
                <c:pt idx="2341">
                  <c:v>0.92045599370405995</c:v>
                </c:pt>
                <c:pt idx="2342">
                  <c:v>0.92030043649959903</c:v>
                </c:pt>
                <c:pt idx="2343">
                  <c:v>1.03379871279908</c:v>
                </c:pt>
                <c:pt idx="2344">
                  <c:v>0.86733502387428496</c:v>
                </c:pt>
                <c:pt idx="2345">
                  <c:v>0.99255848327962104</c:v>
                </c:pt>
                <c:pt idx="2346">
                  <c:v>0.88131438156943798</c:v>
                </c:pt>
                <c:pt idx="2347">
                  <c:v>0.90550431070652304</c:v>
                </c:pt>
                <c:pt idx="2348">
                  <c:v>0.86964256442189103</c:v>
                </c:pt>
                <c:pt idx="2349">
                  <c:v>1.0580578554117299</c:v>
                </c:pt>
                <c:pt idx="2350">
                  <c:v>0.83054517735036404</c:v>
                </c:pt>
                <c:pt idx="2351">
                  <c:v>1.01817901090774</c:v>
                </c:pt>
                <c:pt idx="2352">
                  <c:v>0.88986636686829801</c:v>
                </c:pt>
                <c:pt idx="2353">
                  <c:v>1.0761164013015301</c:v>
                </c:pt>
                <c:pt idx="2354">
                  <c:v>1.02280132347329</c:v>
                </c:pt>
                <c:pt idx="2355">
                  <c:v>0.73835445126778498</c:v>
                </c:pt>
                <c:pt idx="2356">
                  <c:v>0.94622318173244702</c:v>
                </c:pt>
                <c:pt idx="2357">
                  <c:v>0.99317816211579701</c:v>
                </c:pt>
                <c:pt idx="2358">
                  <c:v>1.05676127776575</c:v>
                </c:pt>
                <c:pt idx="2359">
                  <c:v>1.0785453693685501</c:v>
                </c:pt>
                <c:pt idx="2360">
                  <c:v>1.0108489923142201</c:v>
                </c:pt>
                <c:pt idx="2361">
                  <c:v>0.93087928839610501</c:v>
                </c:pt>
                <c:pt idx="2362">
                  <c:v>0.68538911799610303</c:v>
                </c:pt>
                <c:pt idx="2363">
                  <c:v>1.0393275250944001</c:v>
                </c:pt>
                <c:pt idx="2364">
                  <c:v>1.0237635360270501</c:v>
                </c:pt>
                <c:pt idx="2365">
                  <c:v>1.08688204482983</c:v>
                </c:pt>
                <c:pt idx="2366">
                  <c:v>1.0563062953133</c:v>
                </c:pt>
                <c:pt idx="2367">
                  <c:v>0.78406109336670904</c:v>
                </c:pt>
                <c:pt idx="2368">
                  <c:v>0.77677831419321797</c:v>
                </c:pt>
                <c:pt idx="2369">
                  <c:v>1.01914816179672</c:v>
                </c:pt>
                <c:pt idx="2370">
                  <c:v>0.93266347492984203</c:v>
                </c:pt>
                <c:pt idx="2371">
                  <c:v>0.828462297200253</c:v>
                </c:pt>
                <c:pt idx="2372">
                  <c:v>0.87030877822308605</c:v>
                </c:pt>
                <c:pt idx="2373">
                  <c:v>0.76751714023338002</c:v>
                </c:pt>
                <c:pt idx="2374">
                  <c:v>1.1394933863263299</c:v>
                </c:pt>
                <c:pt idx="2375">
                  <c:v>1.0189990163193701</c:v>
                </c:pt>
                <c:pt idx="2376">
                  <c:v>0.99386860393089305</c:v>
                </c:pt>
                <c:pt idx="2377">
                  <c:v>0.88964966689875302</c:v>
                </c:pt>
                <c:pt idx="2378">
                  <c:v>0.76355904592136203</c:v>
                </c:pt>
                <c:pt idx="2379">
                  <c:v>0.90659214540112198</c:v>
                </c:pt>
                <c:pt idx="2380">
                  <c:v>1.04308627746648</c:v>
                </c:pt>
                <c:pt idx="2381">
                  <c:v>1.009045526405</c:v>
                </c:pt>
                <c:pt idx="2382">
                  <c:v>0.94096156093865502</c:v>
                </c:pt>
                <c:pt idx="2383">
                  <c:v>0.85716042030133799</c:v>
                </c:pt>
                <c:pt idx="2384">
                  <c:v>0.76650293734566999</c:v>
                </c:pt>
                <c:pt idx="2385">
                  <c:v>0.94046885159182503</c:v>
                </c:pt>
                <c:pt idx="2386">
                  <c:v>0.77496075116366003</c:v>
                </c:pt>
                <c:pt idx="2387">
                  <c:v>0.79588622994407598</c:v>
                </c:pt>
                <c:pt idx="2388">
                  <c:v>0.92053587487708599</c:v>
                </c:pt>
                <c:pt idx="2389">
                  <c:v>0.92782284606328003</c:v>
                </c:pt>
                <c:pt idx="2390">
                  <c:v>1.0147787557990899</c:v>
                </c:pt>
                <c:pt idx="2391">
                  <c:v>0.88144581200935901</c:v>
                </c:pt>
                <c:pt idx="2392">
                  <c:v>0.80706807865466001</c:v>
                </c:pt>
                <c:pt idx="2393">
                  <c:v>0.74909877883512599</c:v>
                </c:pt>
                <c:pt idx="2394">
                  <c:v>0.80994933127827595</c:v>
                </c:pt>
                <c:pt idx="2395">
                  <c:v>0.89996917866998005</c:v>
                </c:pt>
                <c:pt idx="2396">
                  <c:v>0.849864904571899</c:v>
                </c:pt>
                <c:pt idx="2397">
                  <c:v>0.83841393057640901</c:v>
                </c:pt>
                <c:pt idx="2398">
                  <c:v>1.0147076390324901</c:v>
                </c:pt>
                <c:pt idx="2399">
                  <c:v>0.868871854044591</c:v>
                </c:pt>
                <c:pt idx="2400">
                  <c:v>0.95580748042744101</c:v>
                </c:pt>
                <c:pt idx="2401">
                  <c:v>0.83150150272304502</c:v>
                </c:pt>
                <c:pt idx="2402">
                  <c:v>0.78712859643938904</c:v>
                </c:pt>
                <c:pt idx="2403">
                  <c:v>0.76023690001510003</c:v>
                </c:pt>
                <c:pt idx="2404">
                  <c:v>0.87999385819005804</c:v>
                </c:pt>
                <c:pt idx="2405">
                  <c:v>0.74225864730553304</c:v>
                </c:pt>
                <c:pt idx="2406">
                  <c:v>0.546948193651284</c:v>
                </c:pt>
                <c:pt idx="2407">
                  <c:v>0.76250569946899804</c:v>
                </c:pt>
                <c:pt idx="2408">
                  <c:v>0.95468081057545096</c:v>
                </c:pt>
                <c:pt idx="2409">
                  <c:v>0.89755805618776996</c:v>
                </c:pt>
                <c:pt idx="2410">
                  <c:v>0.77120644814932804</c:v>
                </c:pt>
                <c:pt idx="2411">
                  <c:v>0.75892907411588395</c:v>
                </c:pt>
                <c:pt idx="2412">
                  <c:v>0.73393742079846702</c:v>
                </c:pt>
                <c:pt idx="2413">
                  <c:v>0.79305499812126601</c:v>
                </c:pt>
                <c:pt idx="2414">
                  <c:v>0.85647662598697705</c:v>
                </c:pt>
                <c:pt idx="2415">
                  <c:v>0.842656116155724</c:v>
                </c:pt>
                <c:pt idx="2416">
                  <c:v>0.39810765465622</c:v>
                </c:pt>
                <c:pt idx="2417">
                  <c:v>0.81867336460259599</c:v>
                </c:pt>
                <c:pt idx="2418">
                  <c:v>0.86917676991148296</c:v>
                </c:pt>
                <c:pt idx="2419">
                  <c:v>0.54614630586286605</c:v>
                </c:pt>
                <c:pt idx="2420">
                  <c:v>0.79375044853653498</c:v>
                </c:pt>
                <c:pt idx="2421">
                  <c:v>0.80793159894948996</c:v>
                </c:pt>
                <c:pt idx="2422">
                  <c:v>0.78209706256042799</c:v>
                </c:pt>
                <c:pt idx="2423">
                  <c:v>0.621943793742468</c:v>
                </c:pt>
                <c:pt idx="2424">
                  <c:v>0.71766817250071602</c:v>
                </c:pt>
                <c:pt idx="2425">
                  <c:v>0.75909930272526005</c:v>
                </c:pt>
                <c:pt idx="2426">
                  <c:v>0.58546018950928502</c:v>
                </c:pt>
                <c:pt idx="2427">
                  <c:v>0.77473281601522803</c:v>
                </c:pt>
                <c:pt idx="2428">
                  <c:v>0.66977044928391605</c:v>
                </c:pt>
                <c:pt idx="2429">
                  <c:v>0.56995698971227804</c:v>
                </c:pt>
                <c:pt idx="2430">
                  <c:v>0.76114740561383198</c:v>
                </c:pt>
                <c:pt idx="2431">
                  <c:v>0.77538961697289099</c:v>
                </c:pt>
                <c:pt idx="2432">
                  <c:v>0.72255930670489399</c:v>
                </c:pt>
                <c:pt idx="2433">
                  <c:v>0.83064729055392095</c:v>
                </c:pt>
                <c:pt idx="2434">
                  <c:v>0.77033259655722996</c:v>
                </c:pt>
                <c:pt idx="2435">
                  <c:v>0.77661553877469902</c:v>
                </c:pt>
                <c:pt idx="2436">
                  <c:v>0.67768221147138696</c:v>
                </c:pt>
                <c:pt idx="2437">
                  <c:v>0.77333782467127898</c:v>
                </c:pt>
                <c:pt idx="2438">
                  <c:v>0.76134773408576795</c:v>
                </c:pt>
                <c:pt idx="2439">
                  <c:v>0.75328854019504798</c:v>
                </c:pt>
                <c:pt idx="2440">
                  <c:v>0.769107722762019</c:v>
                </c:pt>
                <c:pt idx="2441">
                  <c:v>0.84393312756022199</c:v>
                </c:pt>
                <c:pt idx="2442">
                  <c:v>0.77133933380088604</c:v>
                </c:pt>
                <c:pt idx="2443">
                  <c:v>0.79073510542236503</c:v>
                </c:pt>
                <c:pt idx="2444">
                  <c:v>0.875834706102538</c:v>
                </c:pt>
                <c:pt idx="2445">
                  <c:v>0.79511903332857403</c:v>
                </c:pt>
                <c:pt idx="2446">
                  <c:v>0.82490272406293397</c:v>
                </c:pt>
                <c:pt idx="2447">
                  <c:v>0.78198808823661303</c:v>
                </c:pt>
                <c:pt idx="2448">
                  <c:v>0.77875113578861899</c:v>
                </c:pt>
                <c:pt idx="2449">
                  <c:v>0.74398345892413698</c:v>
                </c:pt>
                <c:pt idx="2450">
                  <c:v>0.702385539503531</c:v>
                </c:pt>
                <c:pt idx="2451">
                  <c:v>1.00317627013938</c:v>
                </c:pt>
                <c:pt idx="2452">
                  <c:v>0.85700282512821901</c:v>
                </c:pt>
                <c:pt idx="2453">
                  <c:v>0.925782814830169</c:v>
                </c:pt>
                <c:pt idx="2454">
                  <c:v>0.99435871155375199</c:v>
                </c:pt>
                <c:pt idx="2455">
                  <c:v>0.81892783141474201</c:v>
                </c:pt>
                <c:pt idx="2456">
                  <c:v>0.78807131595948698</c:v>
                </c:pt>
                <c:pt idx="2457">
                  <c:v>0.79335639885791498</c:v>
                </c:pt>
                <c:pt idx="2458">
                  <c:v>0.76207813816161496</c:v>
                </c:pt>
                <c:pt idx="2459">
                  <c:v>0.72657721217155802</c:v>
                </c:pt>
                <c:pt idx="2460">
                  <c:v>0.71088211659684897</c:v>
                </c:pt>
                <c:pt idx="2461">
                  <c:v>0.69463386696829699</c:v>
                </c:pt>
                <c:pt idx="2462">
                  <c:v>1.0086350852272099</c:v>
                </c:pt>
                <c:pt idx="2463">
                  <c:v>0.85958531651458103</c:v>
                </c:pt>
                <c:pt idx="2464">
                  <c:v>0.99734359718274601</c:v>
                </c:pt>
                <c:pt idx="2465">
                  <c:v>0.79711889525773405</c:v>
                </c:pt>
                <c:pt idx="2466">
                  <c:v>0.86667548223812796</c:v>
                </c:pt>
                <c:pt idx="2467">
                  <c:v>0.777064703986318</c:v>
                </c:pt>
                <c:pt idx="2468">
                  <c:v>0.77040324056023002</c:v>
                </c:pt>
                <c:pt idx="2469">
                  <c:v>0.79756271819949198</c:v>
                </c:pt>
                <c:pt idx="2470">
                  <c:v>0.68903463201730197</c:v>
                </c:pt>
                <c:pt idx="2471">
                  <c:v>0.69807037899976898</c:v>
                </c:pt>
                <c:pt idx="2472">
                  <c:v>0.76571405463238296</c:v>
                </c:pt>
                <c:pt idx="2473">
                  <c:v>0.97131254308714798</c:v>
                </c:pt>
                <c:pt idx="2474">
                  <c:v>0.99473799697503995</c:v>
                </c:pt>
                <c:pt idx="2475">
                  <c:v>0.92736804270196704</c:v>
                </c:pt>
                <c:pt idx="2476">
                  <c:v>0.74156152527324504</c:v>
                </c:pt>
                <c:pt idx="2477">
                  <c:v>0.75430342267284001</c:v>
                </c:pt>
                <c:pt idx="2478">
                  <c:v>0.82315997170446997</c:v>
                </c:pt>
                <c:pt idx="2479">
                  <c:v>0.74695835162950197</c:v>
                </c:pt>
                <c:pt idx="2480">
                  <c:v>0.70605917063177004</c:v>
                </c:pt>
                <c:pt idx="2481">
                  <c:v>0.79216200505482404</c:v>
                </c:pt>
                <c:pt idx="2482">
                  <c:v>0.73311034570818401</c:v>
                </c:pt>
                <c:pt idx="2483">
                  <c:v>0.77602225277362802</c:v>
                </c:pt>
                <c:pt idx="2484">
                  <c:v>0.95731956340278801</c:v>
                </c:pt>
                <c:pt idx="2485">
                  <c:v>1.00289821651311</c:v>
                </c:pt>
                <c:pt idx="2486">
                  <c:v>1.0861676882449101</c:v>
                </c:pt>
                <c:pt idx="2487">
                  <c:v>1.0094356595888401</c:v>
                </c:pt>
                <c:pt idx="2488">
                  <c:v>0.79573712520116902</c:v>
                </c:pt>
                <c:pt idx="2489">
                  <c:v>0.78389436896175702</c:v>
                </c:pt>
                <c:pt idx="2490">
                  <c:v>0.74736034735128998</c:v>
                </c:pt>
                <c:pt idx="2491">
                  <c:v>0.76482547859633698</c:v>
                </c:pt>
                <c:pt idx="2492">
                  <c:v>0.80523740885577799</c:v>
                </c:pt>
                <c:pt idx="2493">
                  <c:v>0.73248130115811605</c:v>
                </c:pt>
                <c:pt idx="2494">
                  <c:v>0.98901031031362197</c:v>
                </c:pt>
                <c:pt idx="2495">
                  <c:v>1.0563420078477499</c:v>
                </c:pt>
                <c:pt idx="2496">
                  <c:v>0.86298804090272496</c:v>
                </c:pt>
                <c:pt idx="2497">
                  <c:v>0.75206665261282901</c:v>
                </c:pt>
                <c:pt idx="2498">
                  <c:v>0.94938612816443402</c:v>
                </c:pt>
                <c:pt idx="2499">
                  <c:v>0.96551408916572701</c:v>
                </c:pt>
                <c:pt idx="2500">
                  <c:v>0.82658490323654399</c:v>
                </c:pt>
                <c:pt idx="2501">
                  <c:v>0.77179898830522897</c:v>
                </c:pt>
                <c:pt idx="2502">
                  <c:v>0.75376762693650001</c:v>
                </c:pt>
                <c:pt idx="2503">
                  <c:v>0.74446594595703797</c:v>
                </c:pt>
                <c:pt idx="2504">
                  <c:v>0.83727119103556402</c:v>
                </c:pt>
                <c:pt idx="2505">
                  <c:v>0.95724371477050996</c:v>
                </c:pt>
                <c:pt idx="2506">
                  <c:v>0.82705037493826805</c:v>
                </c:pt>
                <c:pt idx="2507">
                  <c:v>0.90440044028205202</c:v>
                </c:pt>
                <c:pt idx="2508">
                  <c:v>1.0336047882708901</c:v>
                </c:pt>
                <c:pt idx="2509">
                  <c:v>0.84235804422135097</c:v>
                </c:pt>
                <c:pt idx="2510">
                  <c:v>0.72133439627560803</c:v>
                </c:pt>
                <c:pt idx="2511">
                  <c:v>0.813085346847778</c:v>
                </c:pt>
                <c:pt idx="2512">
                  <c:v>0.88892484017033302</c:v>
                </c:pt>
                <c:pt idx="2513">
                  <c:v>0.76976281627137899</c:v>
                </c:pt>
                <c:pt idx="2514">
                  <c:v>0.76124297425026</c:v>
                </c:pt>
                <c:pt idx="2515">
                  <c:v>0.77916276181202104</c:v>
                </c:pt>
                <c:pt idx="2516">
                  <c:v>0.91186091633758104</c:v>
                </c:pt>
                <c:pt idx="2517">
                  <c:v>0.914672648750537</c:v>
                </c:pt>
                <c:pt idx="2518">
                  <c:v>0.99308046872560596</c:v>
                </c:pt>
                <c:pt idx="2519">
                  <c:v>0.92990800408008201</c:v>
                </c:pt>
                <c:pt idx="2520">
                  <c:v>0.80014770608741104</c:v>
                </c:pt>
                <c:pt idx="2521">
                  <c:v>0.84260972858709404</c:v>
                </c:pt>
                <c:pt idx="2522">
                  <c:v>0.74330801611420705</c:v>
                </c:pt>
                <c:pt idx="2523">
                  <c:v>0.75862017990281805</c:v>
                </c:pt>
                <c:pt idx="2524">
                  <c:v>0.75867781201603302</c:v>
                </c:pt>
                <c:pt idx="2525">
                  <c:v>0.79843383814133795</c:v>
                </c:pt>
                <c:pt idx="2526">
                  <c:v>0.90421738525708195</c:v>
                </c:pt>
                <c:pt idx="2527">
                  <c:v>0.90672119521914296</c:v>
                </c:pt>
                <c:pt idx="2528">
                  <c:v>0.89134515769860101</c:v>
                </c:pt>
                <c:pt idx="2529">
                  <c:v>1.00450618383283</c:v>
                </c:pt>
                <c:pt idx="2530">
                  <c:v>0.91597116527776501</c:v>
                </c:pt>
                <c:pt idx="2531">
                  <c:v>0.79198855055000195</c:v>
                </c:pt>
                <c:pt idx="2532">
                  <c:v>0.82515434524190101</c:v>
                </c:pt>
                <c:pt idx="2533">
                  <c:v>0.89479094646475699</c:v>
                </c:pt>
                <c:pt idx="2534">
                  <c:v>0.76361531210160205</c:v>
                </c:pt>
                <c:pt idx="2535">
                  <c:v>0.76528187401215697</c:v>
                </c:pt>
                <c:pt idx="2536">
                  <c:v>0.79547525891617599</c:v>
                </c:pt>
                <c:pt idx="2537">
                  <c:v>0.826405745319443</c:v>
                </c:pt>
                <c:pt idx="2538">
                  <c:v>0.93701274762374198</c:v>
                </c:pt>
                <c:pt idx="2539">
                  <c:v>0.90848985310756702</c:v>
                </c:pt>
                <c:pt idx="2540">
                  <c:v>0.906667293429266</c:v>
                </c:pt>
                <c:pt idx="2541">
                  <c:v>0.80780667537819595</c:v>
                </c:pt>
                <c:pt idx="2542">
                  <c:v>0.96074389696291096</c:v>
                </c:pt>
                <c:pt idx="2543">
                  <c:v>0.82743700554103505</c:v>
                </c:pt>
                <c:pt idx="2544">
                  <c:v>0.77452310112334899</c:v>
                </c:pt>
                <c:pt idx="2545">
                  <c:v>0.86047706603204199</c:v>
                </c:pt>
                <c:pt idx="2546">
                  <c:v>0.80765020505650598</c:v>
                </c:pt>
                <c:pt idx="2547">
                  <c:v>0.80666356477597101</c:v>
                </c:pt>
                <c:pt idx="2548">
                  <c:v>0.78042289687961597</c:v>
                </c:pt>
                <c:pt idx="2549">
                  <c:v>0.88044934081609105</c:v>
                </c:pt>
                <c:pt idx="2550">
                  <c:v>0.94844319860827997</c:v>
                </c:pt>
                <c:pt idx="2551">
                  <c:v>0.90506519361039595</c:v>
                </c:pt>
                <c:pt idx="2552">
                  <c:v>0.88912733329721905</c:v>
                </c:pt>
                <c:pt idx="2553">
                  <c:v>0.77274755981519105</c:v>
                </c:pt>
                <c:pt idx="2554">
                  <c:v>0.74929563622733397</c:v>
                </c:pt>
                <c:pt idx="2555">
                  <c:v>0.83122964197923999</c:v>
                </c:pt>
                <c:pt idx="2556">
                  <c:v>0.77839640279266298</c:v>
                </c:pt>
                <c:pt idx="2557">
                  <c:v>0.80286282424699096</c:v>
                </c:pt>
                <c:pt idx="2558">
                  <c:v>0.77009941654351999</c:v>
                </c:pt>
                <c:pt idx="2559">
                  <c:v>0.85358234006942102</c:v>
                </c:pt>
                <c:pt idx="2560">
                  <c:v>0.89048175818089303</c:v>
                </c:pt>
                <c:pt idx="2561">
                  <c:v>0.81128373261589004</c:v>
                </c:pt>
                <c:pt idx="2562">
                  <c:v>0.890815926671507</c:v>
                </c:pt>
                <c:pt idx="2563">
                  <c:v>0.93715268735993995</c:v>
                </c:pt>
                <c:pt idx="2564">
                  <c:v>0.82585207130690796</c:v>
                </c:pt>
                <c:pt idx="2565">
                  <c:v>0.76939741814210805</c:v>
                </c:pt>
                <c:pt idx="2566">
                  <c:v>0.75143575048141997</c:v>
                </c:pt>
                <c:pt idx="2567">
                  <c:v>0.86912170770962605</c:v>
                </c:pt>
                <c:pt idx="2568">
                  <c:v>0.80040643855370897</c:v>
                </c:pt>
                <c:pt idx="2569">
                  <c:v>0.74826312210994606</c:v>
                </c:pt>
                <c:pt idx="2570">
                  <c:v>0.82512675720297701</c:v>
                </c:pt>
                <c:pt idx="2571">
                  <c:v>0.98353557924149604</c:v>
                </c:pt>
                <c:pt idx="2572">
                  <c:v>0.84364331670311998</c:v>
                </c:pt>
                <c:pt idx="2573">
                  <c:v>0.79039687692235305</c:v>
                </c:pt>
                <c:pt idx="2574">
                  <c:v>0.78660892385417702</c:v>
                </c:pt>
                <c:pt idx="2575">
                  <c:v>0.82175855091913397</c:v>
                </c:pt>
                <c:pt idx="2576">
                  <c:v>0.75154669308632505</c:v>
                </c:pt>
                <c:pt idx="2577">
                  <c:v>0.78017165772744201</c:v>
                </c:pt>
                <c:pt idx="2578">
                  <c:v>0.80272813993903602</c:v>
                </c:pt>
                <c:pt idx="2579">
                  <c:v>0.77849159554865799</c:v>
                </c:pt>
                <c:pt idx="2580">
                  <c:v>0.79780116620213504</c:v>
                </c:pt>
                <c:pt idx="2581">
                  <c:v>0.93317177587734301</c:v>
                </c:pt>
                <c:pt idx="2582">
                  <c:v>0.89511184778376596</c:v>
                </c:pt>
                <c:pt idx="2583">
                  <c:v>0.94005916081259899</c:v>
                </c:pt>
                <c:pt idx="2584">
                  <c:v>0.82701744943770705</c:v>
                </c:pt>
                <c:pt idx="2585">
                  <c:v>0.82892902739054297</c:v>
                </c:pt>
                <c:pt idx="2586">
                  <c:v>0.76494814666848399</c:v>
                </c:pt>
                <c:pt idx="2587">
                  <c:v>0.722488483173922</c:v>
                </c:pt>
                <c:pt idx="2588">
                  <c:v>0.799300892623934</c:v>
                </c:pt>
                <c:pt idx="2589">
                  <c:v>0.85793452750923904</c:v>
                </c:pt>
                <c:pt idx="2590">
                  <c:v>0.75805634534009103</c:v>
                </c:pt>
                <c:pt idx="2591">
                  <c:v>0.89391552062662505</c:v>
                </c:pt>
                <c:pt idx="2592">
                  <c:v>0.88135973322080596</c:v>
                </c:pt>
                <c:pt idx="2593">
                  <c:v>0.80620526670373904</c:v>
                </c:pt>
                <c:pt idx="2594">
                  <c:v>0.85264773855003695</c:v>
                </c:pt>
                <c:pt idx="2595">
                  <c:v>0.84146365836483605</c:v>
                </c:pt>
                <c:pt idx="2596">
                  <c:v>0.77687361272750599</c:v>
                </c:pt>
                <c:pt idx="2597">
                  <c:v>0.73768341530599701</c:v>
                </c:pt>
                <c:pt idx="2598">
                  <c:v>0.70175586081670505</c:v>
                </c:pt>
                <c:pt idx="2599">
                  <c:v>0.79635876178196296</c:v>
                </c:pt>
                <c:pt idx="2600">
                  <c:v>0.75356819883563197</c:v>
                </c:pt>
                <c:pt idx="2601">
                  <c:v>0.73221475400092895</c:v>
                </c:pt>
                <c:pt idx="2602">
                  <c:v>0.86911508923124703</c:v>
                </c:pt>
                <c:pt idx="2603">
                  <c:v>0.91454731504575804</c:v>
                </c:pt>
                <c:pt idx="2604">
                  <c:v>0.76530468648949201</c:v>
                </c:pt>
                <c:pt idx="2605">
                  <c:v>0.86865947052968495</c:v>
                </c:pt>
                <c:pt idx="2606">
                  <c:v>0.84085094773781899</c:v>
                </c:pt>
                <c:pt idx="2607">
                  <c:v>0.815128403661594</c:v>
                </c:pt>
                <c:pt idx="2608">
                  <c:v>0.75243376240315796</c:v>
                </c:pt>
                <c:pt idx="2609">
                  <c:v>0.80691132938306098</c:v>
                </c:pt>
                <c:pt idx="2610">
                  <c:v>0.71361032250078205</c:v>
                </c:pt>
                <c:pt idx="2611">
                  <c:v>0.767186314266325</c:v>
                </c:pt>
                <c:pt idx="2612">
                  <c:v>0.70511376366918899</c:v>
                </c:pt>
                <c:pt idx="2613">
                  <c:v>0.84128665188141805</c:v>
                </c:pt>
                <c:pt idx="2614">
                  <c:v>0.91112189805079202</c:v>
                </c:pt>
                <c:pt idx="2615">
                  <c:v>0.81246587087008004</c:v>
                </c:pt>
                <c:pt idx="2616">
                  <c:v>0.83066235832613</c:v>
                </c:pt>
                <c:pt idx="2617">
                  <c:v>0.84459386118747204</c:v>
                </c:pt>
                <c:pt idx="2618">
                  <c:v>0.79550459851821698</c:v>
                </c:pt>
                <c:pt idx="2619">
                  <c:v>0.82390584701500502</c:v>
                </c:pt>
                <c:pt idx="2620">
                  <c:v>0.78576095964232895</c:v>
                </c:pt>
                <c:pt idx="2621">
                  <c:v>0.80517739461701099</c:v>
                </c:pt>
                <c:pt idx="2622">
                  <c:v>0.72292622288286001</c:v>
                </c:pt>
                <c:pt idx="2623">
                  <c:v>0.73230529869943495</c:v>
                </c:pt>
                <c:pt idx="2624">
                  <c:v>0.84608239418123199</c:v>
                </c:pt>
                <c:pt idx="2625">
                  <c:v>0.89925428528304197</c:v>
                </c:pt>
                <c:pt idx="2626">
                  <c:v>0.77709736088393899</c:v>
                </c:pt>
                <c:pt idx="2627">
                  <c:v>0.786929165819785</c:v>
                </c:pt>
                <c:pt idx="2628">
                  <c:v>0.818561950633935</c:v>
                </c:pt>
                <c:pt idx="2629">
                  <c:v>0.78742937047614303</c:v>
                </c:pt>
                <c:pt idx="2630">
                  <c:v>0.85553359439117405</c:v>
                </c:pt>
                <c:pt idx="2631">
                  <c:v>0.77826150016765405</c:v>
                </c:pt>
                <c:pt idx="2632">
                  <c:v>0.82802088432126997</c:v>
                </c:pt>
                <c:pt idx="2633">
                  <c:v>0.75969318071842995</c:v>
                </c:pt>
                <c:pt idx="2634">
                  <c:v>0.694327776137588</c:v>
                </c:pt>
                <c:pt idx="2635">
                  <c:v>0.82725694994917698</c:v>
                </c:pt>
                <c:pt idx="2636">
                  <c:v>0.86874431660193097</c:v>
                </c:pt>
                <c:pt idx="2637">
                  <c:v>0.80768338014013796</c:v>
                </c:pt>
                <c:pt idx="2638">
                  <c:v>0.77049729215242102</c:v>
                </c:pt>
                <c:pt idx="2639">
                  <c:v>0.78363299765398498</c:v>
                </c:pt>
                <c:pt idx="2640">
                  <c:v>0.78969987590116897</c:v>
                </c:pt>
                <c:pt idx="2641">
                  <c:v>0.82060590110709597</c:v>
                </c:pt>
                <c:pt idx="2642">
                  <c:v>0.79184424038323198</c:v>
                </c:pt>
                <c:pt idx="2643">
                  <c:v>0.84006039119257503</c:v>
                </c:pt>
                <c:pt idx="2644">
                  <c:v>0.69550605095823903</c:v>
                </c:pt>
                <c:pt idx="2645">
                  <c:v>0.67793610569557505</c:v>
                </c:pt>
                <c:pt idx="2646">
                  <c:v>0.87807168218994502</c:v>
                </c:pt>
                <c:pt idx="2647">
                  <c:v>0.82935459789286503</c:v>
                </c:pt>
                <c:pt idx="2648">
                  <c:v>0.86738035138167202</c:v>
                </c:pt>
                <c:pt idx="2649">
                  <c:v>0.76498460866008999</c:v>
                </c:pt>
                <c:pt idx="2650">
                  <c:v>0.71580033324332004</c:v>
                </c:pt>
                <c:pt idx="2651">
                  <c:v>0.82585501341664003</c:v>
                </c:pt>
                <c:pt idx="2652">
                  <c:v>0.77450956563248596</c:v>
                </c:pt>
                <c:pt idx="2653">
                  <c:v>0.76398077449179203</c:v>
                </c:pt>
                <c:pt idx="2654">
                  <c:v>0.77096800831107404</c:v>
                </c:pt>
                <c:pt idx="2655">
                  <c:v>0.85567844248910596</c:v>
                </c:pt>
                <c:pt idx="2656">
                  <c:v>0.74254657929857704</c:v>
                </c:pt>
                <c:pt idx="2657">
                  <c:v>0.88498619848623405</c:v>
                </c:pt>
                <c:pt idx="2658">
                  <c:v>0.89892727577040699</c:v>
                </c:pt>
                <c:pt idx="2659">
                  <c:v>0.83400926671390696</c:v>
                </c:pt>
                <c:pt idx="2660">
                  <c:v>0.74811171035165103</c:v>
                </c:pt>
                <c:pt idx="2661">
                  <c:v>0.81301659360524503</c:v>
                </c:pt>
                <c:pt idx="2662">
                  <c:v>0.75792475888715805</c:v>
                </c:pt>
                <c:pt idx="2663">
                  <c:v>0.74920401296479699</c:v>
                </c:pt>
                <c:pt idx="2664">
                  <c:v>0.72783060135567101</c:v>
                </c:pt>
                <c:pt idx="2665">
                  <c:v>0.82259905461733096</c:v>
                </c:pt>
                <c:pt idx="2666">
                  <c:v>0.80642733264925603</c:v>
                </c:pt>
                <c:pt idx="2667">
                  <c:v>0.78873668098371197</c:v>
                </c:pt>
                <c:pt idx="2668">
                  <c:v>0.88409673092355601</c:v>
                </c:pt>
                <c:pt idx="2669">
                  <c:v>0.871231323388997</c:v>
                </c:pt>
                <c:pt idx="2670">
                  <c:v>0.94537036675541897</c:v>
                </c:pt>
                <c:pt idx="2671">
                  <c:v>0.75554451662435596</c:v>
                </c:pt>
                <c:pt idx="2672">
                  <c:v>0.75261634815585798</c:v>
                </c:pt>
                <c:pt idx="2673">
                  <c:v>0.72679865689251</c:v>
                </c:pt>
                <c:pt idx="2674">
                  <c:v>0.72994290312892196</c:v>
                </c:pt>
                <c:pt idx="2675">
                  <c:v>0.77698515185810302</c:v>
                </c:pt>
                <c:pt idx="2676">
                  <c:v>0.77265925204111696</c:v>
                </c:pt>
                <c:pt idx="2677">
                  <c:v>0.73616564206502599</c:v>
                </c:pt>
                <c:pt idx="2678">
                  <c:v>0.85301739135550902</c:v>
                </c:pt>
                <c:pt idx="2679">
                  <c:v>0.93658154983706099</c:v>
                </c:pt>
                <c:pt idx="2680">
                  <c:v>0.79478617296673104</c:v>
                </c:pt>
                <c:pt idx="2681">
                  <c:v>0.93361943648859602</c:v>
                </c:pt>
                <c:pt idx="2682">
                  <c:v>0.75150770905395203</c:v>
                </c:pt>
                <c:pt idx="2683">
                  <c:v>0.70982521444825397</c:v>
                </c:pt>
                <c:pt idx="2684">
                  <c:v>0.70961235229202602</c:v>
                </c:pt>
                <c:pt idx="2685">
                  <c:v>0.73822902166109605</c:v>
                </c:pt>
                <c:pt idx="2686">
                  <c:v>0.77921153838194002</c:v>
                </c:pt>
                <c:pt idx="2687">
                  <c:v>0.83485667265472097</c:v>
                </c:pt>
                <c:pt idx="2688">
                  <c:v>0.77782529473894202</c:v>
                </c:pt>
                <c:pt idx="2689">
                  <c:v>0.94883360071748402</c:v>
                </c:pt>
                <c:pt idx="2690">
                  <c:v>0.89693216617010496</c:v>
                </c:pt>
                <c:pt idx="2691">
                  <c:v>0.89477221218705505</c:v>
                </c:pt>
                <c:pt idx="2692">
                  <c:v>0.74977199736904898</c:v>
                </c:pt>
                <c:pt idx="2693">
                  <c:v>0.76334812719247402</c:v>
                </c:pt>
                <c:pt idx="2694">
                  <c:v>0.84735854921760201</c:v>
                </c:pt>
                <c:pt idx="2695">
                  <c:v>0.69300018322211099</c:v>
                </c:pt>
                <c:pt idx="2696">
                  <c:v>0.76144716501637799</c:v>
                </c:pt>
                <c:pt idx="2697">
                  <c:v>0.80471330238366801</c:v>
                </c:pt>
                <c:pt idx="2698">
                  <c:v>0.78795484823011996</c:v>
                </c:pt>
                <c:pt idx="2699">
                  <c:v>0.72055707699943905</c:v>
                </c:pt>
                <c:pt idx="2700">
                  <c:v>0.91180910627974798</c:v>
                </c:pt>
                <c:pt idx="2701">
                  <c:v>0.91800506720906005</c:v>
                </c:pt>
                <c:pt idx="2702">
                  <c:v>0.87326698007355097</c:v>
                </c:pt>
                <c:pt idx="2703">
                  <c:v>0.81899157867410399</c:v>
                </c:pt>
                <c:pt idx="2704">
                  <c:v>0.809882835838172</c:v>
                </c:pt>
                <c:pt idx="2705">
                  <c:v>0.73619817321880898</c:v>
                </c:pt>
                <c:pt idx="2706">
                  <c:v>0.73033474071548898</c:v>
                </c:pt>
                <c:pt idx="2707">
                  <c:v>0.71410775669083504</c:v>
                </c:pt>
                <c:pt idx="2708">
                  <c:v>0.78304507159277004</c:v>
                </c:pt>
                <c:pt idx="2709">
                  <c:v>0.75638825906276297</c:v>
                </c:pt>
                <c:pt idx="2710">
                  <c:v>0.89375003930143204</c:v>
                </c:pt>
                <c:pt idx="2711">
                  <c:v>0.89971698333964401</c:v>
                </c:pt>
                <c:pt idx="2712">
                  <c:v>0.91624827452984903</c:v>
                </c:pt>
                <c:pt idx="2713">
                  <c:v>0.79983869346438996</c:v>
                </c:pt>
                <c:pt idx="2714">
                  <c:v>0.811087736211767</c:v>
                </c:pt>
                <c:pt idx="2715">
                  <c:v>0.79252403217958101</c:v>
                </c:pt>
                <c:pt idx="2716">
                  <c:v>0.72010967122606695</c:v>
                </c:pt>
                <c:pt idx="2717">
                  <c:v>0.73973330476391297</c:v>
                </c:pt>
                <c:pt idx="2718">
                  <c:v>0.68278472428937997</c:v>
                </c:pt>
                <c:pt idx="2719">
                  <c:v>0.76975601015698802</c:v>
                </c:pt>
                <c:pt idx="2720">
                  <c:v>0.74143888265923397</c:v>
                </c:pt>
                <c:pt idx="2721">
                  <c:v>0.89612332989623</c:v>
                </c:pt>
                <c:pt idx="2722">
                  <c:v>0.92483296334699905</c:v>
                </c:pt>
                <c:pt idx="2723">
                  <c:v>0.79710657053048595</c:v>
                </c:pt>
                <c:pt idx="2724">
                  <c:v>0.95334900142883805</c:v>
                </c:pt>
                <c:pt idx="2725">
                  <c:v>0.77152914236071402</c:v>
                </c:pt>
                <c:pt idx="2726">
                  <c:v>0.77582739725599603</c:v>
                </c:pt>
                <c:pt idx="2727">
                  <c:v>0.69896984105161897</c:v>
                </c:pt>
                <c:pt idx="2728">
                  <c:v>0.78123363922885902</c:v>
                </c:pt>
                <c:pt idx="2729">
                  <c:v>0.68866525140580304</c:v>
                </c:pt>
                <c:pt idx="2730">
                  <c:v>0.71537068960421701</c:v>
                </c:pt>
                <c:pt idx="2731">
                  <c:v>0.77768620769161001</c:v>
                </c:pt>
                <c:pt idx="2732">
                  <c:v>0.80167281490819198</c:v>
                </c:pt>
                <c:pt idx="2733">
                  <c:v>0.84471731340662204</c:v>
                </c:pt>
                <c:pt idx="2734">
                  <c:v>0.86697913161865703</c:v>
                </c:pt>
                <c:pt idx="2735">
                  <c:v>0.75585348329732405</c:v>
                </c:pt>
                <c:pt idx="2736">
                  <c:v>0.73070051130172298</c:v>
                </c:pt>
                <c:pt idx="2737">
                  <c:v>0.70853170312607905</c:v>
                </c:pt>
                <c:pt idx="2738">
                  <c:v>0.79790983627822598</c:v>
                </c:pt>
                <c:pt idx="2739">
                  <c:v>0.65415923848611501</c:v>
                </c:pt>
                <c:pt idx="2740">
                  <c:v>0.71231735627148296</c:v>
                </c:pt>
                <c:pt idx="2741">
                  <c:v>0.73988651883212897</c:v>
                </c:pt>
                <c:pt idx="2742">
                  <c:v>0.688206752774287</c:v>
                </c:pt>
                <c:pt idx="2743">
                  <c:v>0.73110902137243206</c:v>
                </c:pt>
                <c:pt idx="2744">
                  <c:v>0.73954096596216601</c:v>
                </c:pt>
                <c:pt idx="2745">
                  <c:v>0.75066593055046005</c:v>
                </c:pt>
                <c:pt idx="2746">
                  <c:v>0.80307351368485402</c:v>
                </c:pt>
                <c:pt idx="2747">
                  <c:v>0.76276158719490095</c:v>
                </c:pt>
                <c:pt idx="2748">
                  <c:v>0.71899768229980099</c:v>
                </c:pt>
                <c:pt idx="2749">
                  <c:v>0.72842650919755203</c:v>
                </c:pt>
                <c:pt idx="2750">
                  <c:v>0.677425120895494</c:v>
                </c:pt>
                <c:pt idx="2751">
                  <c:v>0.70117582573817105</c:v>
                </c:pt>
                <c:pt idx="2752">
                  <c:v>0.72148672010761805</c:v>
                </c:pt>
                <c:pt idx="2753">
                  <c:v>0.69813738555948901</c:v>
                </c:pt>
                <c:pt idx="2754">
                  <c:v>0.88616388648270505</c:v>
                </c:pt>
                <c:pt idx="2755">
                  <c:v>0.717321327951148</c:v>
                </c:pt>
                <c:pt idx="2756">
                  <c:v>0.86172854914784203</c:v>
                </c:pt>
                <c:pt idx="2757">
                  <c:v>0.76391627695467901</c:v>
                </c:pt>
                <c:pt idx="2758">
                  <c:v>0.78956442719201003</c:v>
                </c:pt>
                <c:pt idx="2759">
                  <c:v>0.75639278295508705</c:v>
                </c:pt>
                <c:pt idx="2760">
                  <c:v>0.67955588478128104</c:v>
                </c:pt>
                <c:pt idx="2761">
                  <c:v>0.64284424364434101</c:v>
                </c:pt>
                <c:pt idx="2762">
                  <c:v>0.758699702561762</c:v>
                </c:pt>
                <c:pt idx="2763">
                  <c:v>0.66117181926890201</c:v>
                </c:pt>
                <c:pt idx="2764">
                  <c:v>0.72211528784968704</c:v>
                </c:pt>
                <c:pt idx="2765">
                  <c:v>0.78027521188426296</c:v>
                </c:pt>
                <c:pt idx="2766">
                  <c:v>0.67196417469338898</c:v>
                </c:pt>
                <c:pt idx="2767">
                  <c:v>0.69838687263125399</c:v>
                </c:pt>
                <c:pt idx="2768">
                  <c:v>0.89754267260143095</c:v>
                </c:pt>
                <c:pt idx="2769">
                  <c:v>0.71271109748583905</c:v>
                </c:pt>
                <c:pt idx="2770">
                  <c:v>0.68362647194167503</c:v>
                </c:pt>
                <c:pt idx="2771">
                  <c:v>0.65925670374729695</c:v>
                </c:pt>
                <c:pt idx="2772">
                  <c:v>0.74920439832520502</c:v>
                </c:pt>
                <c:pt idx="2773">
                  <c:v>0.56907881451520304</c:v>
                </c:pt>
                <c:pt idx="2774">
                  <c:v>0.66672648267342005</c:v>
                </c:pt>
                <c:pt idx="2775">
                  <c:v>0.71784563656278999</c:v>
                </c:pt>
                <c:pt idx="2776">
                  <c:v>0.69520453737461696</c:v>
                </c:pt>
                <c:pt idx="2777">
                  <c:v>0.79607572275202099</c:v>
                </c:pt>
                <c:pt idx="2778">
                  <c:v>0.77431440828918097</c:v>
                </c:pt>
                <c:pt idx="2779">
                  <c:v>0.862114662559194</c:v>
                </c:pt>
                <c:pt idx="2780">
                  <c:v>0.78300663050253905</c:v>
                </c:pt>
                <c:pt idx="2781">
                  <c:v>0.70690181383272699</c:v>
                </c:pt>
                <c:pt idx="2782">
                  <c:v>0.71945169679777099</c:v>
                </c:pt>
                <c:pt idx="2783">
                  <c:v>0.628099757754919</c:v>
                </c:pt>
                <c:pt idx="2784">
                  <c:v>0.807215225543788</c:v>
                </c:pt>
                <c:pt idx="2785">
                  <c:v>0.70656335599734299</c:v>
                </c:pt>
                <c:pt idx="2786">
                  <c:v>0.74567148340886402</c:v>
                </c:pt>
                <c:pt idx="2787">
                  <c:v>0.83798853147396501</c:v>
                </c:pt>
                <c:pt idx="2788">
                  <c:v>0.84417016287554503</c:v>
                </c:pt>
                <c:pt idx="2789">
                  <c:v>0.789387509157635</c:v>
                </c:pt>
                <c:pt idx="2790">
                  <c:v>0.750222997179258</c:v>
                </c:pt>
                <c:pt idx="2791">
                  <c:v>0.677737477974796</c:v>
                </c:pt>
                <c:pt idx="2792">
                  <c:v>0.68229745713995305</c:v>
                </c:pt>
                <c:pt idx="2793">
                  <c:v>0.70667814820439501</c:v>
                </c:pt>
                <c:pt idx="2794">
                  <c:v>0.73279357853166605</c:v>
                </c:pt>
                <c:pt idx="2795">
                  <c:v>0.69843859849357903</c:v>
                </c:pt>
                <c:pt idx="2796">
                  <c:v>0.65057155674944001</c:v>
                </c:pt>
                <c:pt idx="2797">
                  <c:v>0.71567006211959405</c:v>
                </c:pt>
                <c:pt idx="2798">
                  <c:v>0.92637922222568603</c:v>
                </c:pt>
                <c:pt idx="2799">
                  <c:v>0.66665863094994404</c:v>
                </c:pt>
                <c:pt idx="2800">
                  <c:v>0.64912532272930701</c:v>
                </c:pt>
                <c:pt idx="2801">
                  <c:v>0.71844260737979604</c:v>
                </c:pt>
                <c:pt idx="2802">
                  <c:v>0.93011099279434195</c:v>
                </c:pt>
                <c:pt idx="2803">
                  <c:v>0.71005410583597095</c:v>
                </c:pt>
                <c:pt idx="2804">
                  <c:v>0.71049863782484501</c:v>
                </c:pt>
                <c:pt idx="2805">
                  <c:v>0.69118135660175295</c:v>
                </c:pt>
                <c:pt idx="2806">
                  <c:v>0.665160323220232</c:v>
                </c:pt>
                <c:pt idx="2807">
                  <c:v>0.68643513129261202</c:v>
                </c:pt>
                <c:pt idx="2808">
                  <c:v>0.928836013988939</c:v>
                </c:pt>
                <c:pt idx="2809">
                  <c:v>0.80862848303718904</c:v>
                </c:pt>
                <c:pt idx="2810">
                  <c:v>0.91289555193632899</c:v>
                </c:pt>
                <c:pt idx="2811">
                  <c:v>0.75438714736864299</c:v>
                </c:pt>
                <c:pt idx="2812">
                  <c:v>0.67542164803076499</c:v>
                </c:pt>
                <c:pt idx="2813">
                  <c:v>0.68898432096724904</c:v>
                </c:pt>
                <c:pt idx="2814">
                  <c:v>0.75949338868775995</c:v>
                </c:pt>
                <c:pt idx="2815">
                  <c:v>0.69243622728768295</c:v>
                </c:pt>
                <c:pt idx="2816">
                  <c:v>0.70387473327408301</c:v>
                </c:pt>
                <c:pt idx="2817">
                  <c:v>0.70742538627548701</c:v>
                </c:pt>
                <c:pt idx="2818">
                  <c:v>0.70114834138903903</c:v>
                </c:pt>
                <c:pt idx="2819">
                  <c:v>0.88594966959289601</c:v>
                </c:pt>
                <c:pt idx="2820">
                  <c:v>0.876045085491298</c:v>
                </c:pt>
                <c:pt idx="2821">
                  <c:v>0.73889248789592099</c:v>
                </c:pt>
                <c:pt idx="2822">
                  <c:v>0.77829303912702696</c:v>
                </c:pt>
                <c:pt idx="2823">
                  <c:v>0.69192252670654197</c:v>
                </c:pt>
                <c:pt idx="2824">
                  <c:v>0.74834176703356903</c:v>
                </c:pt>
                <c:pt idx="2825">
                  <c:v>0.74880307563769399</c:v>
                </c:pt>
                <c:pt idx="2826">
                  <c:v>0.76005274243509002</c:v>
                </c:pt>
                <c:pt idx="2827">
                  <c:v>0.74684787138935804</c:v>
                </c:pt>
                <c:pt idx="2828">
                  <c:v>0.71606584741804302</c:v>
                </c:pt>
                <c:pt idx="2829">
                  <c:v>0.90257451854105997</c:v>
                </c:pt>
                <c:pt idx="2830">
                  <c:v>0.88031241286202899</c:v>
                </c:pt>
                <c:pt idx="2831">
                  <c:v>0.83473231797316605</c:v>
                </c:pt>
                <c:pt idx="2832">
                  <c:v>0.68653892690250395</c:v>
                </c:pt>
                <c:pt idx="2833">
                  <c:v>0.79583561480200704</c:v>
                </c:pt>
                <c:pt idx="2834">
                  <c:v>0.65342877690282097</c:v>
                </c:pt>
                <c:pt idx="2835">
                  <c:v>0.77979499911129602</c:v>
                </c:pt>
                <c:pt idx="2836">
                  <c:v>0.75183521785858998</c:v>
                </c:pt>
                <c:pt idx="2837">
                  <c:v>0.74419662802287201</c:v>
                </c:pt>
                <c:pt idx="2838">
                  <c:v>0.73700430405498596</c:v>
                </c:pt>
                <c:pt idx="2839">
                  <c:v>0.76926974259463199</c:v>
                </c:pt>
                <c:pt idx="2840">
                  <c:v>0.88107523389525799</c:v>
                </c:pt>
                <c:pt idx="2841">
                  <c:v>0.83809315895936098</c:v>
                </c:pt>
                <c:pt idx="2842">
                  <c:v>0.84513757506606801</c:v>
                </c:pt>
                <c:pt idx="2843">
                  <c:v>0.71923120853759404</c:v>
                </c:pt>
                <c:pt idx="2844">
                  <c:v>0.77852679130429103</c:v>
                </c:pt>
                <c:pt idx="2845">
                  <c:v>0.82605915520965301</c:v>
                </c:pt>
                <c:pt idx="2846">
                  <c:v>0.76372275287189595</c:v>
                </c:pt>
                <c:pt idx="2847">
                  <c:v>0.77101858142922397</c:v>
                </c:pt>
                <c:pt idx="2848">
                  <c:v>0.73307713366682703</c:v>
                </c:pt>
                <c:pt idx="2849">
                  <c:v>0.75382063230102103</c:v>
                </c:pt>
                <c:pt idx="2850">
                  <c:v>0.74398871559940905</c:v>
                </c:pt>
                <c:pt idx="2851">
                  <c:v>0.84189576388687803</c:v>
                </c:pt>
                <c:pt idx="2852">
                  <c:v>0.80811543002541797</c:v>
                </c:pt>
                <c:pt idx="2853">
                  <c:v>0.82707216272810402</c:v>
                </c:pt>
                <c:pt idx="2854">
                  <c:v>0.76567997767087503</c:v>
                </c:pt>
                <c:pt idx="2855">
                  <c:v>0.74607673792217499</c:v>
                </c:pt>
                <c:pt idx="2856">
                  <c:v>0.79657019416726105</c:v>
                </c:pt>
                <c:pt idx="2857">
                  <c:v>0.74799458962700904</c:v>
                </c:pt>
                <c:pt idx="2858">
                  <c:v>0.83637305342420398</c:v>
                </c:pt>
                <c:pt idx="2859">
                  <c:v>0.73164248116934005</c:v>
                </c:pt>
                <c:pt idx="2860">
                  <c:v>0.75723768278199799</c:v>
                </c:pt>
                <c:pt idx="2861">
                  <c:v>0.75372497451005005</c:v>
                </c:pt>
                <c:pt idx="2862">
                  <c:v>0.79394352432052495</c:v>
                </c:pt>
                <c:pt idx="2863">
                  <c:v>0.80141897561842401</c:v>
                </c:pt>
                <c:pt idx="2864">
                  <c:v>0.86154233835710503</c:v>
                </c:pt>
                <c:pt idx="2865">
                  <c:v>0.85545959302013097</c:v>
                </c:pt>
                <c:pt idx="2866">
                  <c:v>0.79666365661970795</c:v>
                </c:pt>
                <c:pt idx="2867">
                  <c:v>0.77894806928851701</c:v>
                </c:pt>
                <c:pt idx="2868">
                  <c:v>0.75736080580639897</c:v>
                </c:pt>
                <c:pt idx="2869">
                  <c:v>0.75304197222251601</c:v>
                </c:pt>
                <c:pt idx="2870">
                  <c:v>0.755926399122541</c:v>
                </c:pt>
                <c:pt idx="2871">
                  <c:v>0.72501860834748999</c:v>
                </c:pt>
                <c:pt idx="2872">
                  <c:v>0.73421771182861295</c:v>
                </c:pt>
                <c:pt idx="2873">
                  <c:v>0.83991796812901898</c:v>
                </c:pt>
                <c:pt idx="2874">
                  <c:v>0.90222116697204302</c:v>
                </c:pt>
                <c:pt idx="2875">
                  <c:v>0.83969247994622498</c:v>
                </c:pt>
                <c:pt idx="2876">
                  <c:v>0.83915260613833897</c:v>
                </c:pt>
                <c:pt idx="2877">
                  <c:v>0.77060180691998104</c:v>
                </c:pt>
                <c:pt idx="2878">
                  <c:v>0.701842199372264</c:v>
                </c:pt>
                <c:pt idx="2879">
                  <c:v>0.73445963238609102</c:v>
                </c:pt>
                <c:pt idx="2880">
                  <c:v>0.74356363834855599</c:v>
                </c:pt>
                <c:pt idx="2881">
                  <c:v>0.68323568548368596</c:v>
                </c:pt>
                <c:pt idx="2882">
                  <c:v>0.70800758110875295</c:v>
                </c:pt>
                <c:pt idx="2883">
                  <c:v>0.757248148814195</c:v>
                </c:pt>
                <c:pt idx="2884">
                  <c:v>0.86997889173067899</c:v>
                </c:pt>
                <c:pt idx="2885">
                  <c:v>0.82942802502742496</c:v>
                </c:pt>
                <c:pt idx="2886">
                  <c:v>0.80828577199386598</c:v>
                </c:pt>
                <c:pt idx="2887">
                  <c:v>0.72763609586587696</c:v>
                </c:pt>
                <c:pt idx="2888">
                  <c:v>0.69218761106830595</c:v>
                </c:pt>
                <c:pt idx="2889">
                  <c:v>0.76523941648041705</c:v>
                </c:pt>
                <c:pt idx="2890">
                  <c:v>0.73197198232921201</c:v>
                </c:pt>
                <c:pt idx="2891">
                  <c:v>0.70127963309282904</c:v>
                </c:pt>
                <c:pt idx="2892">
                  <c:v>0.72270895783641598</c:v>
                </c:pt>
                <c:pt idx="2893">
                  <c:v>0.74532451813744305</c:v>
                </c:pt>
                <c:pt idx="2894">
                  <c:v>0.80937379795701603</c:v>
                </c:pt>
                <c:pt idx="2895">
                  <c:v>0.862107669816638</c:v>
                </c:pt>
                <c:pt idx="2896">
                  <c:v>0.72559368923835499</c:v>
                </c:pt>
                <c:pt idx="2897">
                  <c:v>0.68300961150679396</c:v>
                </c:pt>
                <c:pt idx="2898">
                  <c:v>0.74150073432503005</c:v>
                </c:pt>
                <c:pt idx="2899">
                  <c:v>0.74445901098121803</c:v>
                </c:pt>
                <c:pt idx="2900">
                  <c:v>0.77000092064456804</c:v>
                </c:pt>
                <c:pt idx="2901">
                  <c:v>0.712508094493841</c:v>
                </c:pt>
                <c:pt idx="2902">
                  <c:v>0.75418313219334798</c:v>
                </c:pt>
                <c:pt idx="2903">
                  <c:v>0.76431276837731699</c:v>
                </c:pt>
                <c:pt idx="2904">
                  <c:v>0.786328852439662</c:v>
                </c:pt>
                <c:pt idx="2905">
                  <c:v>0.80494221184172499</c:v>
                </c:pt>
                <c:pt idx="2906">
                  <c:v>0.68657442417343995</c:v>
                </c:pt>
                <c:pt idx="2907">
                  <c:v>0.67094484512299801</c:v>
                </c:pt>
                <c:pt idx="2908">
                  <c:v>0.70738958654568096</c:v>
                </c:pt>
                <c:pt idx="2909">
                  <c:v>0.81093483807998901</c:v>
                </c:pt>
                <c:pt idx="2910">
                  <c:v>0.76011022832671504</c:v>
                </c:pt>
                <c:pt idx="2911">
                  <c:v>0.74109331616194696</c:v>
                </c:pt>
                <c:pt idx="2912">
                  <c:v>0.79114067407975897</c:v>
                </c:pt>
                <c:pt idx="2913">
                  <c:v>0.69877686018503704</c:v>
                </c:pt>
                <c:pt idx="2914">
                  <c:v>0.67021505465019704</c:v>
                </c:pt>
                <c:pt idx="2915">
                  <c:v>0.70140690853187104</c:v>
                </c:pt>
                <c:pt idx="2916">
                  <c:v>0.71706997323321897</c:v>
                </c:pt>
                <c:pt idx="2917">
                  <c:v>0.76385403559654197</c:v>
                </c:pt>
                <c:pt idx="2918">
                  <c:v>0.74871500327333396</c:v>
                </c:pt>
                <c:pt idx="2919">
                  <c:v>0.70513474613932603</c:v>
                </c:pt>
                <c:pt idx="2920">
                  <c:v>0.77225588785204402</c:v>
                </c:pt>
                <c:pt idx="2921">
                  <c:v>0.71745818382355198</c:v>
                </c:pt>
                <c:pt idx="2922">
                  <c:v>0.69912330166104697</c:v>
                </c:pt>
                <c:pt idx="2923">
                  <c:v>0.69660604146441196</c:v>
                </c:pt>
                <c:pt idx="2924">
                  <c:v>0.70664424961925099</c:v>
                </c:pt>
                <c:pt idx="2925">
                  <c:v>0.79176674099706501</c:v>
                </c:pt>
                <c:pt idx="2926">
                  <c:v>0.67732916501415796</c:v>
                </c:pt>
                <c:pt idx="2927">
                  <c:v>0.71211373833902203</c:v>
                </c:pt>
                <c:pt idx="2928">
                  <c:v>0.77588995506412195</c:v>
                </c:pt>
                <c:pt idx="2929">
                  <c:v>0.73045757323425298</c:v>
                </c:pt>
                <c:pt idx="2930">
                  <c:v>0.71085104728400195</c:v>
                </c:pt>
                <c:pt idx="2931">
                  <c:v>0.70899098935358296</c:v>
                </c:pt>
                <c:pt idx="2932">
                  <c:v>0.73607698514087105</c:v>
                </c:pt>
                <c:pt idx="2933">
                  <c:v>0.68375072833634898</c:v>
                </c:pt>
                <c:pt idx="2934">
                  <c:v>0.66374010399496697</c:v>
                </c:pt>
                <c:pt idx="2935">
                  <c:v>0.73077243864247998</c:v>
                </c:pt>
                <c:pt idx="2936">
                  <c:v>0.80056369502648606</c:v>
                </c:pt>
                <c:pt idx="2937">
                  <c:v>0.70564856289936095</c:v>
                </c:pt>
                <c:pt idx="2938">
                  <c:v>0.75713186733021198</c:v>
                </c:pt>
                <c:pt idx="2939">
                  <c:v>0.71325098004791398</c:v>
                </c:pt>
                <c:pt idx="2940">
                  <c:v>0.66229654880198396</c:v>
                </c:pt>
                <c:pt idx="2941">
                  <c:v>0.68893964544486497</c:v>
                </c:pt>
                <c:pt idx="2942">
                  <c:v>0.76159171886055199</c:v>
                </c:pt>
                <c:pt idx="2943">
                  <c:v>0.76821283744964797</c:v>
                </c:pt>
                <c:pt idx="2944">
                  <c:v>0.69989480704442297</c:v>
                </c:pt>
                <c:pt idx="2945">
                  <c:v>0.72971544343714401</c:v>
                </c:pt>
                <c:pt idx="2946">
                  <c:v>0.66756737771915498</c:v>
                </c:pt>
                <c:pt idx="2947">
                  <c:v>0.73803669282839801</c:v>
                </c:pt>
                <c:pt idx="2948">
                  <c:v>0.70296183681649504</c:v>
                </c:pt>
                <c:pt idx="2949">
                  <c:v>0.72230044992703801</c:v>
                </c:pt>
                <c:pt idx="2950">
                  <c:v>0.69916192889276096</c:v>
                </c:pt>
                <c:pt idx="2951">
                  <c:v>0.70470914886397495</c:v>
                </c:pt>
                <c:pt idx="2952">
                  <c:v>0.73620804301968801</c:v>
                </c:pt>
                <c:pt idx="2953">
                  <c:v>0.74190194622432304</c:v>
                </c:pt>
                <c:pt idx="2954">
                  <c:v>0.74007873862740903</c:v>
                </c:pt>
                <c:pt idx="2955">
                  <c:v>0.71372389504009603</c:v>
                </c:pt>
                <c:pt idx="2956">
                  <c:v>0.76684253632104105</c:v>
                </c:pt>
                <c:pt idx="2957">
                  <c:v>0.75175435015964698</c:v>
                </c:pt>
                <c:pt idx="2958">
                  <c:v>0.67581197355954603</c:v>
                </c:pt>
                <c:pt idx="2959">
                  <c:v>0.75062499409921102</c:v>
                </c:pt>
                <c:pt idx="2960">
                  <c:v>0.73847942763819596</c:v>
                </c:pt>
                <c:pt idx="2961">
                  <c:v>0.75269098534788903</c:v>
                </c:pt>
                <c:pt idx="2962">
                  <c:v>0.71463097482415205</c:v>
                </c:pt>
                <c:pt idx="2963">
                  <c:v>0.767057740557201</c:v>
                </c:pt>
                <c:pt idx="2964">
                  <c:v>0.80327347020568296</c:v>
                </c:pt>
                <c:pt idx="2965">
                  <c:v>0.73265992021603998</c:v>
                </c:pt>
                <c:pt idx="2966">
                  <c:v>0.74790629381988405</c:v>
                </c:pt>
                <c:pt idx="2967">
                  <c:v>0.77404044678158501</c:v>
                </c:pt>
                <c:pt idx="2968">
                  <c:v>0.85310083740743803</c:v>
                </c:pt>
                <c:pt idx="2969">
                  <c:v>0.72089002160219195</c:v>
                </c:pt>
                <c:pt idx="2970">
                  <c:v>0.76091839827962404</c:v>
                </c:pt>
                <c:pt idx="2971">
                  <c:v>0.822032880792684</c:v>
                </c:pt>
                <c:pt idx="2972">
                  <c:v>0.88631009865154298</c:v>
                </c:pt>
                <c:pt idx="2973">
                  <c:v>0.79498870760146001</c:v>
                </c:pt>
                <c:pt idx="2974">
                  <c:v>0.80433267559117605</c:v>
                </c:pt>
                <c:pt idx="2975">
                  <c:v>0.82280754865220196</c:v>
                </c:pt>
                <c:pt idx="2976">
                  <c:v>0.74203557091930505</c:v>
                </c:pt>
                <c:pt idx="2977">
                  <c:v>0.76014150794420599</c:v>
                </c:pt>
                <c:pt idx="2978">
                  <c:v>0.76681438622355402</c:v>
                </c:pt>
                <c:pt idx="2979">
                  <c:v>0.71987692320307295</c:v>
                </c:pt>
                <c:pt idx="2980">
                  <c:v>0.75419703763228596</c:v>
                </c:pt>
                <c:pt idx="2981">
                  <c:v>0.77179825371980704</c:v>
                </c:pt>
                <c:pt idx="2982">
                  <c:v>0.12842217135276701</c:v>
                </c:pt>
                <c:pt idx="2983">
                  <c:v>-1.6996363446386601E-3</c:v>
                </c:pt>
                <c:pt idx="2984">
                  <c:v>4.1857867771831599E-2</c:v>
                </c:pt>
                <c:pt idx="2985">
                  <c:v>-2.0371866348567499E-3</c:v>
                </c:pt>
                <c:pt idx="2986">
                  <c:v>3.3419724904059603E-2</c:v>
                </c:pt>
                <c:pt idx="2987">
                  <c:v>-3.1236383744637198E-4</c:v>
                </c:pt>
                <c:pt idx="2988">
                  <c:v>0.28791710240526802</c:v>
                </c:pt>
                <c:pt idx="2989">
                  <c:v>1.1885143403256899E-2</c:v>
                </c:pt>
                <c:pt idx="2990">
                  <c:v>6.41650191186449E-3</c:v>
                </c:pt>
                <c:pt idx="2991">
                  <c:v>-3.28099729371556E-3</c:v>
                </c:pt>
                <c:pt idx="2992">
                  <c:v>3.3724862388762003E-2</c:v>
                </c:pt>
                <c:pt idx="2993">
                  <c:v>2.48656658723918E-2</c:v>
                </c:pt>
                <c:pt idx="2994">
                  <c:v>0.174961103144572</c:v>
                </c:pt>
                <c:pt idx="2995">
                  <c:v>0.31700192698117902</c:v>
                </c:pt>
                <c:pt idx="2996">
                  <c:v>0.12718130442072001</c:v>
                </c:pt>
                <c:pt idx="2997">
                  <c:v>6.3340753055910496E-3</c:v>
                </c:pt>
                <c:pt idx="2998">
                  <c:v>1.85694294799232E-2</c:v>
                </c:pt>
                <c:pt idx="2999">
                  <c:v>0.68624537774496097</c:v>
                </c:pt>
                <c:pt idx="3000">
                  <c:v>0.27473441795885101</c:v>
                </c:pt>
                <c:pt idx="3001">
                  <c:v>1.40203735764317E-2</c:v>
                </c:pt>
                <c:pt idx="3002">
                  <c:v>9.73985296585805E-3</c:v>
                </c:pt>
                <c:pt idx="3003">
                  <c:v>-2.3163780881372598E-2</c:v>
                </c:pt>
                <c:pt idx="3004">
                  <c:v>0.69934549527566003</c:v>
                </c:pt>
                <c:pt idx="3005">
                  <c:v>0.29270576847747798</c:v>
                </c:pt>
                <c:pt idx="3006">
                  <c:v>0.47975593973390102</c:v>
                </c:pt>
                <c:pt idx="3007">
                  <c:v>7.4270779892760003E-3</c:v>
                </c:pt>
                <c:pt idx="3008">
                  <c:v>-1.0204312112739901E-2</c:v>
                </c:pt>
                <c:pt idx="3009">
                  <c:v>0.69216905970296305</c:v>
                </c:pt>
                <c:pt idx="3010">
                  <c:v>0.474985901710759</c:v>
                </c:pt>
                <c:pt idx="3011">
                  <c:v>0.68074609391271201</c:v>
                </c:pt>
                <c:pt idx="3012">
                  <c:v>0.106046122280992</c:v>
                </c:pt>
                <c:pt idx="3013">
                  <c:v>8.7692677238631108E-3</c:v>
                </c:pt>
                <c:pt idx="3014">
                  <c:v>-1.1819627945402899E-2</c:v>
                </c:pt>
                <c:pt idx="3015">
                  <c:v>0.74788408629783898</c:v>
                </c:pt>
                <c:pt idx="3016">
                  <c:v>4.9185776738748098E-2</c:v>
                </c:pt>
                <c:pt idx="3017">
                  <c:v>0.62503676200619196</c:v>
                </c:pt>
                <c:pt idx="3018">
                  <c:v>0.75464531319633399</c:v>
                </c:pt>
                <c:pt idx="3019">
                  <c:v>0.37302592794363398</c:v>
                </c:pt>
                <c:pt idx="3020">
                  <c:v>4.7214665936392598E-3</c:v>
                </c:pt>
                <c:pt idx="3021">
                  <c:v>0.72365321062628896</c:v>
                </c:pt>
                <c:pt idx="3022">
                  <c:v>0.75704055657237901</c:v>
                </c:pt>
                <c:pt idx="3023">
                  <c:v>0.76471634060252403</c:v>
                </c:pt>
                <c:pt idx="3024">
                  <c:v>0.39831888140933502</c:v>
                </c:pt>
                <c:pt idx="3025">
                  <c:v>0.26098476113915597</c:v>
                </c:pt>
                <c:pt idx="3026">
                  <c:v>2.74377262827685E-3</c:v>
                </c:pt>
                <c:pt idx="3027">
                  <c:v>-2.1550745971171899E-2</c:v>
                </c:pt>
                <c:pt idx="3028">
                  <c:v>0.70742780213800305</c:v>
                </c:pt>
                <c:pt idx="3029">
                  <c:v>0.74355299005423703</c:v>
                </c:pt>
                <c:pt idx="3030">
                  <c:v>0.77175792005412602</c:v>
                </c:pt>
                <c:pt idx="3031">
                  <c:v>0.48471134355395801</c:v>
                </c:pt>
                <c:pt idx="3032">
                  <c:v>0.54337813838889604</c:v>
                </c:pt>
                <c:pt idx="3033">
                  <c:v>0.100010997691623</c:v>
                </c:pt>
                <c:pt idx="3034">
                  <c:v>-4.1050422808524001E-3</c:v>
                </c:pt>
                <c:pt idx="3035">
                  <c:v>0.73274359126861699</c:v>
                </c:pt>
                <c:pt idx="3036">
                  <c:v>0.69340654200436103</c:v>
                </c:pt>
                <c:pt idx="3037">
                  <c:v>0.74043536288398804</c:v>
                </c:pt>
                <c:pt idx="3038">
                  <c:v>0.79902021688635305</c:v>
                </c:pt>
                <c:pt idx="3039">
                  <c:v>0.57624151192054496</c:v>
                </c:pt>
                <c:pt idx="3040">
                  <c:v>0.60198645512839999</c:v>
                </c:pt>
                <c:pt idx="3041">
                  <c:v>-3.62193539679356E-3</c:v>
                </c:pt>
                <c:pt idx="3042">
                  <c:v>5.9521668488045102E-3</c:v>
                </c:pt>
                <c:pt idx="3043">
                  <c:v>0.75405863350227897</c:v>
                </c:pt>
                <c:pt idx="3044">
                  <c:v>0.739463070963013</c:v>
                </c:pt>
                <c:pt idx="3045">
                  <c:v>0.71515425534835897</c:v>
                </c:pt>
                <c:pt idx="3046">
                  <c:v>0.71213933159198795</c:v>
                </c:pt>
                <c:pt idx="3047">
                  <c:v>0.72136407604283403</c:v>
                </c:pt>
                <c:pt idx="3048">
                  <c:v>0.600666743603673</c:v>
                </c:pt>
                <c:pt idx="3049">
                  <c:v>0.14689988023463699</c:v>
                </c:pt>
                <c:pt idx="3050">
                  <c:v>2.05655117736365E-2</c:v>
                </c:pt>
                <c:pt idx="3051">
                  <c:v>0.76044617184184204</c:v>
                </c:pt>
                <c:pt idx="3052">
                  <c:v>0.77261122125737003</c:v>
                </c:pt>
                <c:pt idx="3053">
                  <c:v>0.77371038578983398</c:v>
                </c:pt>
                <c:pt idx="3054">
                  <c:v>0.71267326416335397</c:v>
                </c:pt>
                <c:pt idx="3055">
                  <c:v>0.60901688033497303</c:v>
                </c:pt>
                <c:pt idx="3056">
                  <c:v>0.48414945817920801</c:v>
                </c:pt>
                <c:pt idx="3057">
                  <c:v>0.48506224271201298</c:v>
                </c:pt>
                <c:pt idx="3058">
                  <c:v>1.6387142742646198E-2</c:v>
                </c:pt>
                <c:pt idx="3059">
                  <c:v>2.0497832648636E-2</c:v>
                </c:pt>
                <c:pt idx="3060">
                  <c:v>0.70964940647251495</c:v>
                </c:pt>
                <c:pt idx="3061">
                  <c:v>0.79018263617858497</c:v>
                </c:pt>
                <c:pt idx="3062">
                  <c:v>0.80756532037944895</c:v>
                </c:pt>
                <c:pt idx="3063">
                  <c:v>0.75538513940233498</c:v>
                </c:pt>
                <c:pt idx="3064">
                  <c:v>0.75421029780466697</c:v>
                </c:pt>
                <c:pt idx="3065">
                  <c:v>0.44460229083180303</c:v>
                </c:pt>
                <c:pt idx="3066">
                  <c:v>0.37557636557683199</c:v>
                </c:pt>
                <c:pt idx="3067">
                  <c:v>-1.8270571724597899E-3</c:v>
                </c:pt>
                <c:pt idx="3068">
                  <c:v>3.1774131338492703E-2</c:v>
                </c:pt>
                <c:pt idx="3069">
                  <c:v>-9.2525592446527395E-3</c:v>
                </c:pt>
                <c:pt idx="3070">
                  <c:v>0.68483104305167197</c:v>
                </c:pt>
                <c:pt idx="3071">
                  <c:v>0.74289324740997098</c:v>
                </c:pt>
                <c:pt idx="3072">
                  <c:v>0.79179897494801399</c:v>
                </c:pt>
                <c:pt idx="3073">
                  <c:v>0.76653774328666302</c:v>
                </c:pt>
                <c:pt idx="3074">
                  <c:v>0.75157954243688796</c:v>
                </c:pt>
                <c:pt idx="3075">
                  <c:v>0.79226307130549101</c:v>
                </c:pt>
                <c:pt idx="3076">
                  <c:v>0.35311974003690499</c:v>
                </c:pt>
                <c:pt idx="3077">
                  <c:v>0.33730627977870098</c:v>
                </c:pt>
                <c:pt idx="3078">
                  <c:v>2.5188889415463701E-2</c:v>
                </c:pt>
                <c:pt idx="3079">
                  <c:v>6.2446349729331496E-3</c:v>
                </c:pt>
                <c:pt idx="3080">
                  <c:v>0.71141596661468798</c:v>
                </c:pt>
                <c:pt idx="3081">
                  <c:v>0.69015623579700103</c:v>
                </c:pt>
                <c:pt idx="3082">
                  <c:v>0.81675492097164903</c:v>
                </c:pt>
                <c:pt idx="3083">
                  <c:v>0.74927640481995395</c:v>
                </c:pt>
                <c:pt idx="3084">
                  <c:v>0.75890379150143406</c:v>
                </c:pt>
                <c:pt idx="3085">
                  <c:v>0.79472955719831595</c:v>
                </c:pt>
                <c:pt idx="3086">
                  <c:v>0.67282622498450995</c:v>
                </c:pt>
                <c:pt idx="3087">
                  <c:v>0.52031781240018804</c:v>
                </c:pt>
                <c:pt idx="3088">
                  <c:v>0.28053623555204799</c:v>
                </c:pt>
                <c:pt idx="3089">
                  <c:v>7.4944158118130898E-3</c:v>
                </c:pt>
                <c:pt idx="3090">
                  <c:v>1.32584418553709E-2</c:v>
                </c:pt>
                <c:pt idx="3091">
                  <c:v>0.69555517594443494</c:v>
                </c:pt>
                <c:pt idx="3092">
                  <c:v>0.71675200233978698</c:v>
                </c:pt>
                <c:pt idx="3093">
                  <c:v>0.72209236344505501</c:v>
                </c:pt>
                <c:pt idx="3094">
                  <c:v>0.77622665252283596</c:v>
                </c:pt>
                <c:pt idx="3095">
                  <c:v>0.71881935447689604</c:v>
                </c:pt>
                <c:pt idx="3096">
                  <c:v>0.763082172569024</c:v>
                </c:pt>
                <c:pt idx="3097">
                  <c:v>0.82120335679225698</c:v>
                </c:pt>
                <c:pt idx="3098">
                  <c:v>0.60933689357976695</c:v>
                </c:pt>
                <c:pt idx="3099">
                  <c:v>0.51043714269405205</c:v>
                </c:pt>
                <c:pt idx="3100">
                  <c:v>4.5477573955727602E-2</c:v>
                </c:pt>
                <c:pt idx="3101">
                  <c:v>1.3820569303699E-2</c:v>
                </c:pt>
                <c:pt idx="3102">
                  <c:v>0.70647045774283102</c:v>
                </c:pt>
                <c:pt idx="3103">
                  <c:v>0.73100940818497895</c:v>
                </c:pt>
                <c:pt idx="3104">
                  <c:v>0.72090028794611305</c:v>
                </c:pt>
                <c:pt idx="3105">
                  <c:v>0.72849922837049697</c:v>
                </c:pt>
                <c:pt idx="3106">
                  <c:v>0.70332437531785397</c:v>
                </c:pt>
                <c:pt idx="3107">
                  <c:v>0.78279941693208699</c:v>
                </c:pt>
                <c:pt idx="3108">
                  <c:v>0.68660660773845295</c:v>
                </c:pt>
                <c:pt idx="3109">
                  <c:v>0.438579390870592</c:v>
                </c:pt>
                <c:pt idx="3110">
                  <c:v>8.1979479406389891E-3</c:v>
                </c:pt>
                <c:pt idx="3111">
                  <c:v>0.33735375301799098</c:v>
                </c:pt>
                <c:pt idx="3112">
                  <c:v>1.4522164882205301E-2</c:v>
                </c:pt>
                <c:pt idx="3113">
                  <c:v>0.71875181254908405</c:v>
                </c:pt>
                <c:pt idx="3114">
                  <c:v>0.74028282762638697</c:v>
                </c:pt>
                <c:pt idx="3115">
                  <c:v>0.71364993606667804</c:v>
                </c:pt>
                <c:pt idx="3116">
                  <c:v>0.71097342567773902</c:v>
                </c:pt>
                <c:pt idx="3117">
                  <c:v>0.71639617887016105</c:v>
                </c:pt>
                <c:pt idx="3118">
                  <c:v>0.73044745464774896</c:v>
                </c:pt>
                <c:pt idx="3119">
                  <c:v>0.78936720128857996</c:v>
                </c:pt>
                <c:pt idx="3120">
                  <c:v>0.47343485784394301</c:v>
                </c:pt>
                <c:pt idx="3121">
                  <c:v>0.39378182060600198</c:v>
                </c:pt>
                <c:pt idx="3122">
                  <c:v>0.146316961397185</c:v>
                </c:pt>
                <c:pt idx="3123">
                  <c:v>2.22957025806171E-2</c:v>
                </c:pt>
                <c:pt idx="3124">
                  <c:v>0.75428873322019796</c:v>
                </c:pt>
                <c:pt idx="3125">
                  <c:v>0.73953528445619898</c:v>
                </c:pt>
                <c:pt idx="3126">
                  <c:v>0.73565409190053399</c:v>
                </c:pt>
                <c:pt idx="3127">
                  <c:v>0.71355343749278999</c:v>
                </c:pt>
                <c:pt idx="3128">
                  <c:v>0.77258664712999603</c:v>
                </c:pt>
                <c:pt idx="3129">
                  <c:v>0.72408425124266695</c:v>
                </c:pt>
                <c:pt idx="3130">
                  <c:v>0.71629075224990302</c:v>
                </c:pt>
                <c:pt idx="3131">
                  <c:v>0.42955453060753102</c:v>
                </c:pt>
                <c:pt idx="3132">
                  <c:v>0.37120966425858798</c:v>
                </c:pt>
                <c:pt idx="3133">
                  <c:v>2.8214429920410899E-2</c:v>
                </c:pt>
                <c:pt idx="3134">
                  <c:v>2.9012630380295199E-2</c:v>
                </c:pt>
                <c:pt idx="3135">
                  <c:v>0.75401351289493601</c:v>
                </c:pt>
                <c:pt idx="3136">
                  <c:v>0.73364640742853204</c:v>
                </c:pt>
                <c:pt idx="3137">
                  <c:v>0.75075319445684996</c:v>
                </c:pt>
                <c:pt idx="3138">
                  <c:v>0.75340373204987199</c:v>
                </c:pt>
                <c:pt idx="3139">
                  <c:v>0.72333257836738596</c:v>
                </c:pt>
                <c:pt idx="3140">
                  <c:v>0.76419832589717995</c:v>
                </c:pt>
                <c:pt idx="3141">
                  <c:v>0.57903568608273703</c:v>
                </c:pt>
                <c:pt idx="3142">
                  <c:v>0.39542954746901299</c:v>
                </c:pt>
                <c:pt idx="3143">
                  <c:v>0.16963246514914199</c:v>
                </c:pt>
                <c:pt idx="3144">
                  <c:v>1.31208832550793E-2</c:v>
                </c:pt>
                <c:pt idx="3145">
                  <c:v>0.74152379951125102</c:v>
                </c:pt>
                <c:pt idx="3146">
                  <c:v>0.71184296884152298</c:v>
                </c:pt>
                <c:pt idx="3147">
                  <c:v>0.71924469927257995</c:v>
                </c:pt>
                <c:pt idx="3148">
                  <c:v>0.75938478938024501</c:v>
                </c:pt>
                <c:pt idx="3149">
                  <c:v>0.77417100438748498</c:v>
                </c:pt>
                <c:pt idx="3150">
                  <c:v>0.77958095941904604</c:v>
                </c:pt>
                <c:pt idx="3151">
                  <c:v>0.544363671304958</c:v>
                </c:pt>
                <c:pt idx="3152">
                  <c:v>0.75912409233325595</c:v>
                </c:pt>
                <c:pt idx="3153">
                  <c:v>0.32029333222596401</c:v>
                </c:pt>
                <c:pt idx="3154">
                  <c:v>-9.4756716217774296E-3</c:v>
                </c:pt>
                <c:pt idx="3155">
                  <c:v>2.96373266927412E-2</c:v>
                </c:pt>
                <c:pt idx="3156">
                  <c:v>0.75536729600261798</c:v>
                </c:pt>
                <c:pt idx="3157">
                  <c:v>0.72703950074433199</c:v>
                </c:pt>
                <c:pt idx="3158">
                  <c:v>0.75573810005124298</c:v>
                </c:pt>
                <c:pt idx="3159">
                  <c:v>0.73766230331140503</c:v>
                </c:pt>
                <c:pt idx="3160">
                  <c:v>0.85552777024246196</c:v>
                </c:pt>
                <c:pt idx="3161">
                  <c:v>0.73763579202998997</c:v>
                </c:pt>
                <c:pt idx="3162">
                  <c:v>0.73777534069629602</c:v>
                </c:pt>
                <c:pt idx="3163">
                  <c:v>0.46983154101316699</c:v>
                </c:pt>
                <c:pt idx="3164">
                  <c:v>0.243207959542247</c:v>
                </c:pt>
                <c:pt idx="3165">
                  <c:v>5.5054658504929401E-3</c:v>
                </c:pt>
                <c:pt idx="3166">
                  <c:v>0.76590259368586999</c:v>
                </c:pt>
                <c:pt idx="3167">
                  <c:v>0.76029244619334801</c:v>
                </c:pt>
                <c:pt idx="3168">
                  <c:v>0.78629903791804301</c:v>
                </c:pt>
                <c:pt idx="3169">
                  <c:v>0.78063972806119997</c:v>
                </c:pt>
                <c:pt idx="3170">
                  <c:v>0.82686328697669298</c:v>
                </c:pt>
                <c:pt idx="3171">
                  <c:v>0.89041449356466995</c:v>
                </c:pt>
                <c:pt idx="3172">
                  <c:v>0.80998210584072505</c:v>
                </c:pt>
                <c:pt idx="3173">
                  <c:v>0.71154048963940397</c:v>
                </c:pt>
                <c:pt idx="3174">
                  <c:v>0.32441170935450803</c:v>
                </c:pt>
                <c:pt idx="3175">
                  <c:v>0.171936555482399</c:v>
                </c:pt>
                <c:pt idx="3176">
                  <c:v>1.6871449819750899E-2</c:v>
                </c:pt>
                <c:pt idx="3177">
                  <c:v>0.73828032872626104</c:v>
                </c:pt>
                <c:pt idx="3178">
                  <c:v>0.73101074073803796</c:v>
                </c:pt>
                <c:pt idx="3179">
                  <c:v>0.80853927826380401</c:v>
                </c:pt>
                <c:pt idx="3180">
                  <c:v>0.917166641986638</c:v>
                </c:pt>
                <c:pt idx="3181">
                  <c:v>0.85677199077953203</c:v>
                </c:pt>
                <c:pt idx="3182">
                  <c:v>0.83293222159849001</c:v>
                </c:pt>
                <c:pt idx="3183">
                  <c:v>0.45452766343110002</c:v>
                </c:pt>
                <c:pt idx="3184">
                  <c:v>0.80831911626998998</c:v>
                </c:pt>
                <c:pt idx="3185">
                  <c:v>0.40710152367661301</c:v>
                </c:pt>
                <c:pt idx="3186">
                  <c:v>5.9058679411648799E-3</c:v>
                </c:pt>
                <c:pt idx="3187">
                  <c:v>2.0288216663455899E-2</c:v>
                </c:pt>
                <c:pt idx="3188">
                  <c:v>0.74101381976522696</c:v>
                </c:pt>
                <c:pt idx="3189">
                  <c:v>0.68165163318800504</c:v>
                </c:pt>
                <c:pt idx="3190">
                  <c:v>0.72322267982558697</c:v>
                </c:pt>
                <c:pt idx="3191">
                  <c:v>0.82465476098540003</c:v>
                </c:pt>
                <c:pt idx="3192">
                  <c:v>0.90811952002899499</c:v>
                </c:pt>
                <c:pt idx="3193">
                  <c:v>0.86159378192356195</c:v>
                </c:pt>
                <c:pt idx="3194">
                  <c:v>0.75651410200727998</c:v>
                </c:pt>
                <c:pt idx="3195">
                  <c:v>0.72513084726502597</c:v>
                </c:pt>
                <c:pt idx="3196">
                  <c:v>0.34373507361706901</c:v>
                </c:pt>
                <c:pt idx="3197">
                  <c:v>0.112510019225014</c:v>
                </c:pt>
                <c:pt idx="3198">
                  <c:v>1.13315431447311E-2</c:v>
                </c:pt>
                <c:pt idx="3199">
                  <c:v>0.71221731663378696</c:v>
                </c:pt>
                <c:pt idx="3200">
                  <c:v>0.67867814892760603</c:v>
                </c:pt>
                <c:pt idx="3201">
                  <c:v>0.82682813110194198</c:v>
                </c:pt>
                <c:pt idx="3202">
                  <c:v>0.79812945341934405</c:v>
                </c:pt>
                <c:pt idx="3203">
                  <c:v>0.84752308293661804</c:v>
                </c:pt>
                <c:pt idx="3204">
                  <c:v>0.86631283244164203</c:v>
                </c:pt>
                <c:pt idx="3205">
                  <c:v>0.73533239399459305</c:v>
                </c:pt>
                <c:pt idx="3206">
                  <c:v>0.45104730214753003</c:v>
                </c:pt>
                <c:pt idx="3207">
                  <c:v>0.35243028650865499</c:v>
                </c:pt>
                <c:pt idx="3208">
                  <c:v>1.86345948248084E-2</c:v>
                </c:pt>
                <c:pt idx="3209">
                  <c:v>1.4297849860035201E-2</c:v>
                </c:pt>
                <c:pt idx="3210">
                  <c:v>0.727078800628842</c:v>
                </c:pt>
                <c:pt idx="3211">
                  <c:v>0.69336155497270102</c:v>
                </c:pt>
                <c:pt idx="3212">
                  <c:v>0.71051264400682301</c:v>
                </c:pt>
                <c:pt idx="3213">
                  <c:v>0.833798681779088</c:v>
                </c:pt>
                <c:pt idx="3214">
                  <c:v>0.74927946000534396</c:v>
                </c:pt>
                <c:pt idx="3215">
                  <c:v>0.83946409799004895</c:v>
                </c:pt>
                <c:pt idx="3216">
                  <c:v>0.72033897136244496</c:v>
                </c:pt>
                <c:pt idx="3217">
                  <c:v>0.68936235665655599</c:v>
                </c:pt>
                <c:pt idx="3218">
                  <c:v>0.44195249137749698</c:v>
                </c:pt>
                <c:pt idx="3219">
                  <c:v>0.32629641915572999</c:v>
                </c:pt>
                <c:pt idx="3220">
                  <c:v>1.2183162747511401E-2</c:v>
                </c:pt>
                <c:pt idx="3221">
                  <c:v>0.72593274361175597</c:v>
                </c:pt>
                <c:pt idx="3222">
                  <c:v>0.68156189147865598</c:v>
                </c:pt>
                <c:pt idx="3223">
                  <c:v>0.80016291324033595</c:v>
                </c:pt>
                <c:pt idx="3224">
                  <c:v>0.793297863290503</c:v>
                </c:pt>
                <c:pt idx="3225">
                  <c:v>0.78668287019947802</c:v>
                </c:pt>
                <c:pt idx="3226">
                  <c:v>0.74853248262153504</c:v>
                </c:pt>
                <c:pt idx="3227">
                  <c:v>0.74858022622488896</c:v>
                </c:pt>
                <c:pt idx="3228">
                  <c:v>0.57898780446309495</c:v>
                </c:pt>
                <c:pt idx="3229">
                  <c:v>0.267293027626194</c:v>
                </c:pt>
                <c:pt idx="3230">
                  <c:v>0.31548083140223598</c:v>
                </c:pt>
                <c:pt idx="3231">
                  <c:v>2.7238355757663601E-2</c:v>
                </c:pt>
                <c:pt idx="3232">
                  <c:v>0.74995335221169901</c:v>
                </c:pt>
                <c:pt idx="3233">
                  <c:v>0.76110772484968603</c:v>
                </c:pt>
                <c:pt idx="3234">
                  <c:v>0.79690008833667303</c:v>
                </c:pt>
                <c:pt idx="3235">
                  <c:v>0.72217882050149695</c:v>
                </c:pt>
                <c:pt idx="3236">
                  <c:v>0.73755323147646401</c:v>
                </c:pt>
                <c:pt idx="3237">
                  <c:v>0.78799627416620799</c:v>
                </c:pt>
                <c:pt idx="3238">
                  <c:v>0.68568076931521404</c:v>
                </c:pt>
                <c:pt idx="3239">
                  <c:v>0.79430321183356301</c:v>
                </c:pt>
                <c:pt idx="3240">
                  <c:v>0.35487861059826797</c:v>
                </c:pt>
                <c:pt idx="3241">
                  <c:v>0.361839043549467</c:v>
                </c:pt>
                <c:pt idx="3242">
                  <c:v>0.27067521532663502</c:v>
                </c:pt>
                <c:pt idx="3243">
                  <c:v>0.73761776803819901</c:v>
                </c:pt>
                <c:pt idx="3244">
                  <c:v>0.87299047982681099</c:v>
                </c:pt>
                <c:pt idx="3245">
                  <c:v>0.71720124054732404</c:v>
                </c:pt>
                <c:pt idx="3246">
                  <c:v>0.76538254802844097</c:v>
                </c:pt>
                <c:pt idx="3247">
                  <c:v>0.76052505644823698</c:v>
                </c:pt>
                <c:pt idx="3248">
                  <c:v>0.70358477437335398</c:v>
                </c:pt>
                <c:pt idx="3249">
                  <c:v>0.75516735435209004</c:v>
                </c:pt>
                <c:pt idx="3250">
                  <c:v>0.45482371614871098</c:v>
                </c:pt>
                <c:pt idx="3251">
                  <c:v>0.81692805696306003</c:v>
                </c:pt>
                <c:pt idx="3252">
                  <c:v>0.36255584623560599</c:v>
                </c:pt>
                <c:pt idx="3253">
                  <c:v>3.77397490199003E-2</c:v>
                </c:pt>
                <c:pt idx="3254">
                  <c:v>0.76023857278130802</c:v>
                </c:pt>
                <c:pt idx="3255">
                  <c:v>0.86466512756634695</c:v>
                </c:pt>
                <c:pt idx="3256">
                  <c:v>0.76603181833341405</c:v>
                </c:pt>
                <c:pt idx="3257">
                  <c:v>0.72483450322327303</c:v>
                </c:pt>
                <c:pt idx="3258">
                  <c:v>0.75009255486509496</c:v>
                </c:pt>
                <c:pt idx="3259">
                  <c:v>0.79200634251795798</c:v>
                </c:pt>
                <c:pt idx="3260">
                  <c:v>0.81866154666100299</c:v>
                </c:pt>
                <c:pt idx="3261">
                  <c:v>0.65170190630727898</c:v>
                </c:pt>
                <c:pt idx="3262">
                  <c:v>0.41368646641335899</c:v>
                </c:pt>
                <c:pt idx="3263">
                  <c:v>0.29729607083535198</c:v>
                </c:pt>
                <c:pt idx="3264">
                  <c:v>0.76497137298851503</c:v>
                </c:pt>
                <c:pt idx="3265">
                  <c:v>0.78154328478063995</c:v>
                </c:pt>
                <c:pt idx="3266">
                  <c:v>0.77805741166659004</c:v>
                </c:pt>
                <c:pt idx="3267">
                  <c:v>0.73330705765605397</c:v>
                </c:pt>
                <c:pt idx="3268">
                  <c:v>0.73568487381658099</c:v>
                </c:pt>
                <c:pt idx="3269">
                  <c:v>0.79049314111003499</c:v>
                </c:pt>
                <c:pt idx="3270">
                  <c:v>0.84893933625934004</c:v>
                </c:pt>
                <c:pt idx="3271">
                  <c:v>0.859046084991819</c:v>
                </c:pt>
                <c:pt idx="3272">
                  <c:v>0.42593705274254801</c:v>
                </c:pt>
                <c:pt idx="3273">
                  <c:v>0.43509612961847099</c:v>
                </c:pt>
                <c:pt idx="3274">
                  <c:v>9.07173360976056E-2</c:v>
                </c:pt>
                <c:pt idx="3275">
                  <c:v>0.76188236312713697</c:v>
                </c:pt>
                <c:pt idx="3276">
                  <c:v>0.785470429684198</c:v>
                </c:pt>
                <c:pt idx="3277">
                  <c:v>0.79532967573052804</c:v>
                </c:pt>
                <c:pt idx="3278">
                  <c:v>0.80605524595085398</c:v>
                </c:pt>
                <c:pt idx="3279">
                  <c:v>0.73903693384046398</c:v>
                </c:pt>
                <c:pt idx="3280">
                  <c:v>0.78233773877344404</c:v>
                </c:pt>
                <c:pt idx="3281">
                  <c:v>0.85817970182105296</c:v>
                </c:pt>
                <c:pt idx="3282">
                  <c:v>0.62993867441571905</c:v>
                </c:pt>
                <c:pt idx="3283">
                  <c:v>0.40944547619446198</c:v>
                </c:pt>
                <c:pt idx="3284">
                  <c:v>0.53128930776306005</c:v>
                </c:pt>
                <c:pt idx="3285">
                  <c:v>0.74154847782382904</c:v>
                </c:pt>
                <c:pt idx="3286">
                  <c:v>0.77419984756346505</c:v>
                </c:pt>
                <c:pt idx="3287">
                  <c:v>0.76068961024734805</c:v>
                </c:pt>
                <c:pt idx="3288">
                  <c:v>0.91473898588867297</c:v>
                </c:pt>
                <c:pt idx="3289">
                  <c:v>0.77508386405163998</c:v>
                </c:pt>
                <c:pt idx="3290">
                  <c:v>0.712335986778318</c:v>
                </c:pt>
                <c:pt idx="3291">
                  <c:v>0.70597220887798195</c:v>
                </c:pt>
                <c:pt idx="3292">
                  <c:v>0.744135240164712</c:v>
                </c:pt>
                <c:pt idx="3293">
                  <c:v>0.50487521225276899</c:v>
                </c:pt>
                <c:pt idx="3294">
                  <c:v>0.60492704056824598</c:v>
                </c:pt>
                <c:pt idx="3295">
                  <c:v>0.19373282562677199</c:v>
                </c:pt>
                <c:pt idx="3296">
                  <c:v>0.77232745641942002</c:v>
                </c:pt>
                <c:pt idx="3297">
                  <c:v>0.77207096372700201</c:v>
                </c:pt>
                <c:pt idx="3298">
                  <c:v>0.88295553812268501</c:v>
                </c:pt>
                <c:pt idx="3299">
                  <c:v>0.83812735530399596</c:v>
                </c:pt>
                <c:pt idx="3300">
                  <c:v>0.71259472781780797</c:v>
                </c:pt>
                <c:pt idx="3301">
                  <c:v>0.71703911352361405</c:v>
                </c:pt>
                <c:pt idx="3302">
                  <c:v>0.72719263077754104</c:v>
                </c:pt>
                <c:pt idx="3303">
                  <c:v>0.76338880799660203</c:v>
                </c:pt>
                <c:pt idx="3304">
                  <c:v>0.59504616246060105</c:v>
                </c:pt>
                <c:pt idx="3305">
                  <c:v>0.52219870111534195</c:v>
                </c:pt>
                <c:pt idx="3306">
                  <c:v>0.78257141414800102</c:v>
                </c:pt>
                <c:pt idx="3307">
                  <c:v>1.4194888538898101E-2</c:v>
                </c:pt>
                <c:pt idx="3308">
                  <c:v>0.75068905554202403</c:v>
                </c:pt>
                <c:pt idx="3309">
                  <c:v>0.83385821120009496</c:v>
                </c:pt>
                <c:pt idx="3310">
                  <c:v>0.84253189339578505</c:v>
                </c:pt>
                <c:pt idx="3311">
                  <c:v>0.79790815714909402</c:v>
                </c:pt>
                <c:pt idx="3312">
                  <c:v>0.66988159425641103</c:v>
                </c:pt>
                <c:pt idx="3313">
                  <c:v>0.73484232326908305</c:v>
                </c:pt>
                <c:pt idx="3314">
                  <c:v>0.751675820750071</c:v>
                </c:pt>
                <c:pt idx="3315">
                  <c:v>0.83434982024982796</c:v>
                </c:pt>
                <c:pt idx="3316">
                  <c:v>0.398794369665806</c:v>
                </c:pt>
                <c:pt idx="3317">
                  <c:v>0.40486032536362498</c:v>
                </c:pt>
                <c:pt idx="3318">
                  <c:v>0.75654853178898596</c:v>
                </c:pt>
                <c:pt idx="3319">
                  <c:v>0.73115852502745504</c:v>
                </c:pt>
                <c:pt idx="3320">
                  <c:v>0.78184027831390701</c:v>
                </c:pt>
                <c:pt idx="3321">
                  <c:v>0.84872798675646099</c:v>
                </c:pt>
                <c:pt idx="3322">
                  <c:v>0.76358642830922896</c:v>
                </c:pt>
                <c:pt idx="3323">
                  <c:v>0.74160743817821595</c:v>
                </c:pt>
                <c:pt idx="3324">
                  <c:v>0.72981205985675301</c:v>
                </c:pt>
                <c:pt idx="3325">
                  <c:v>0.781554613534855</c:v>
                </c:pt>
                <c:pt idx="3326">
                  <c:v>0.67117378732758604</c:v>
                </c:pt>
                <c:pt idx="3327">
                  <c:v>0.39874576384645999</c:v>
                </c:pt>
                <c:pt idx="3328">
                  <c:v>0.81839266727506998</c:v>
                </c:pt>
                <c:pt idx="3329">
                  <c:v>0.76003613340324405</c:v>
                </c:pt>
                <c:pt idx="3330">
                  <c:v>0.25976457490727201</c:v>
                </c:pt>
                <c:pt idx="3331">
                  <c:v>0.815261431493429</c:v>
                </c:pt>
                <c:pt idx="3332">
                  <c:v>0.79110986175411802</c:v>
                </c:pt>
                <c:pt idx="3333">
                  <c:v>0.76376245957101996</c:v>
                </c:pt>
                <c:pt idx="3334">
                  <c:v>0.70519233204385201</c:v>
                </c:pt>
                <c:pt idx="3335">
                  <c:v>0.70699164778795098</c:v>
                </c:pt>
                <c:pt idx="3336">
                  <c:v>0.76011895834545695</c:v>
                </c:pt>
                <c:pt idx="3337">
                  <c:v>0.79876685177842699</c:v>
                </c:pt>
                <c:pt idx="3338">
                  <c:v>0.49812804783380599</c:v>
                </c:pt>
                <c:pt idx="3339">
                  <c:v>0.409743781886098</c:v>
                </c:pt>
                <c:pt idx="3340">
                  <c:v>0.73321258870070505</c:v>
                </c:pt>
                <c:pt idx="3341">
                  <c:v>0.80250016096641796</c:v>
                </c:pt>
                <c:pt idx="3342">
                  <c:v>0.79190591131222299</c:v>
                </c:pt>
                <c:pt idx="3343">
                  <c:v>0.78945354658215405</c:v>
                </c:pt>
                <c:pt idx="3344">
                  <c:v>0.73192901871053995</c:v>
                </c:pt>
                <c:pt idx="3345">
                  <c:v>0.744963262690155</c:v>
                </c:pt>
                <c:pt idx="3346">
                  <c:v>0.76998922326164898</c:v>
                </c:pt>
                <c:pt idx="3347">
                  <c:v>0.83725969926263999</c:v>
                </c:pt>
                <c:pt idx="3348">
                  <c:v>0.813499341682975</c:v>
                </c:pt>
                <c:pt idx="3349">
                  <c:v>0.62958414297666798</c:v>
                </c:pt>
                <c:pt idx="3350">
                  <c:v>0.82333780454659899</c:v>
                </c:pt>
                <c:pt idx="3351">
                  <c:v>0.49113770718934802</c:v>
                </c:pt>
                <c:pt idx="3352">
                  <c:v>0.79560741529977497</c:v>
                </c:pt>
                <c:pt idx="3353">
                  <c:v>0.80831356032816803</c:v>
                </c:pt>
                <c:pt idx="3354">
                  <c:v>0.790397439714151</c:v>
                </c:pt>
                <c:pt idx="3355">
                  <c:v>0.83007103802515403</c:v>
                </c:pt>
                <c:pt idx="3356">
                  <c:v>0.80332951643556705</c:v>
                </c:pt>
                <c:pt idx="3357">
                  <c:v>0.78341853147193097</c:v>
                </c:pt>
                <c:pt idx="3358">
                  <c:v>0.79550655358161704</c:v>
                </c:pt>
                <c:pt idx="3359">
                  <c:v>0.93491446393113298</c:v>
                </c:pt>
                <c:pt idx="3360">
                  <c:v>0.847836102333411</c:v>
                </c:pt>
                <c:pt idx="3361">
                  <c:v>0.52888128894575304</c:v>
                </c:pt>
                <c:pt idx="3362">
                  <c:v>0.84587964562061801</c:v>
                </c:pt>
                <c:pt idx="3363">
                  <c:v>0.771201000963459</c:v>
                </c:pt>
                <c:pt idx="3364">
                  <c:v>0.83465236900778095</c:v>
                </c:pt>
                <c:pt idx="3365">
                  <c:v>0.84108001836708901</c:v>
                </c:pt>
                <c:pt idx="3366">
                  <c:v>0.75544189760950498</c:v>
                </c:pt>
                <c:pt idx="3367">
                  <c:v>0.91733851618836204</c:v>
                </c:pt>
                <c:pt idx="3368">
                  <c:v>0.83288897710698095</c:v>
                </c:pt>
                <c:pt idx="3369">
                  <c:v>0.86877461094797803</c:v>
                </c:pt>
                <c:pt idx="3370">
                  <c:v>0.91541072434585002</c:v>
                </c:pt>
                <c:pt idx="3371">
                  <c:v>0.85444257099425802</c:v>
                </c:pt>
                <c:pt idx="3372">
                  <c:v>0.50503496793671299</c:v>
                </c:pt>
                <c:pt idx="3373">
                  <c:v>0.81492968740829097</c:v>
                </c:pt>
                <c:pt idx="3374">
                  <c:v>0.72676832930508195</c:v>
                </c:pt>
                <c:pt idx="3375">
                  <c:v>0.77745547570482298</c:v>
                </c:pt>
                <c:pt idx="3376">
                  <c:v>0.73746023302826702</c:v>
                </c:pt>
                <c:pt idx="3377">
                  <c:v>0.86615738540383702</c:v>
                </c:pt>
                <c:pt idx="3378">
                  <c:v>0.83663338344190796</c:v>
                </c:pt>
                <c:pt idx="3379">
                  <c:v>0.90913498881996502</c:v>
                </c:pt>
                <c:pt idx="3380">
                  <c:v>0.90254316891225805</c:v>
                </c:pt>
                <c:pt idx="3381">
                  <c:v>0.86928575782429895</c:v>
                </c:pt>
                <c:pt idx="3382">
                  <c:v>0.86161024485245596</c:v>
                </c:pt>
                <c:pt idx="3383">
                  <c:v>0.736269103940974</c:v>
                </c:pt>
                <c:pt idx="3384">
                  <c:v>0.77228534462519705</c:v>
                </c:pt>
                <c:pt idx="3385">
                  <c:v>0.74685785862022502</c:v>
                </c:pt>
                <c:pt idx="3386">
                  <c:v>0.79215271692411904</c:v>
                </c:pt>
                <c:pt idx="3387">
                  <c:v>0.84822449623712304</c:v>
                </c:pt>
                <c:pt idx="3388">
                  <c:v>0.88814046091993504</c:v>
                </c:pt>
                <c:pt idx="3389">
                  <c:v>0.83080339512616297</c:v>
                </c:pt>
                <c:pt idx="3390">
                  <c:v>0.88700868040921599</c:v>
                </c:pt>
                <c:pt idx="3391">
                  <c:v>0.90813573469469799</c:v>
                </c:pt>
                <c:pt idx="3392">
                  <c:v>0.74835091658524799</c:v>
                </c:pt>
                <c:pt idx="3393">
                  <c:v>0.90460367114832896</c:v>
                </c:pt>
                <c:pt idx="3394">
                  <c:v>0.71814299300192896</c:v>
                </c:pt>
                <c:pt idx="3395">
                  <c:v>0.73724316702553905</c:v>
                </c:pt>
                <c:pt idx="3396">
                  <c:v>0.80648315423801498</c:v>
                </c:pt>
                <c:pt idx="3397">
                  <c:v>0.81114369365780103</c:v>
                </c:pt>
                <c:pt idx="3398">
                  <c:v>0.89397383105652095</c:v>
                </c:pt>
                <c:pt idx="3399">
                  <c:v>0.82720566347545599</c:v>
                </c:pt>
                <c:pt idx="3400">
                  <c:v>0.89154459970423305</c:v>
                </c:pt>
                <c:pt idx="3401">
                  <c:v>0.94183716323177802</c:v>
                </c:pt>
                <c:pt idx="3402">
                  <c:v>0.97183771698772403</c:v>
                </c:pt>
                <c:pt idx="3403">
                  <c:v>0.87263378905642397</c:v>
                </c:pt>
                <c:pt idx="3404">
                  <c:v>0.71769838079407799</c:v>
                </c:pt>
                <c:pt idx="3405">
                  <c:v>0.72569189029570902</c:v>
                </c:pt>
                <c:pt idx="3406">
                  <c:v>0.77903403294529106</c:v>
                </c:pt>
                <c:pt idx="3407">
                  <c:v>0.77446260765682495</c:v>
                </c:pt>
                <c:pt idx="3408">
                  <c:v>0.83442352315968304</c:v>
                </c:pt>
                <c:pt idx="3409">
                  <c:v>0.93915418688338503</c:v>
                </c:pt>
                <c:pt idx="3410">
                  <c:v>0.88498970655148701</c:v>
                </c:pt>
                <c:pt idx="3411">
                  <c:v>0.94028571895657198</c:v>
                </c:pt>
                <c:pt idx="3412">
                  <c:v>0.94414471602385197</c:v>
                </c:pt>
                <c:pt idx="3413">
                  <c:v>0.86136287573623604</c:v>
                </c:pt>
                <c:pt idx="3414">
                  <c:v>0.89033403297520997</c:v>
                </c:pt>
                <c:pt idx="3415">
                  <c:v>0.72414514342666503</c:v>
                </c:pt>
                <c:pt idx="3416">
                  <c:v>0.78567854521371905</c:v>
                </c:pt>
                <c:pt idx="3417">
                  <c:v>0.75145248568464496</c:v>
                </c:pt>
                <c:pt idx="3418">
                  <c:v>0.82339166717411405</c:v>
                </c:pt>
                <c:pt idx="3419">
                  <c:v>1.0042132058176001</c:v>
                </c:pt>
                <c:pt idx="3420">
                  <c:v>0.828987110167962</c:v>
                </c:pt>
                <c:pt idx="3421">
                  <c:v>0.917714433119454</c:v>
                </c:pt>
                <c:pt idx="3422">
                  <c:v>0.78507668217100701</c:v>
                </c:pt>
                <c:pt idx="3423">
                  <c:v>0.81349958060470595</c:v>
                </c:pt>
                <c:pt idx="3424">
                  <c:v>0.85165060384411395</c:v>
                </c:pt>
                <c:pt idx="3425">
                  <c:v>0.71923941333101105</c:v>
                </c:pt>
                <c:pt idx="3426">
                  <c:v>0.73065399298261502</c:v>
                </c:pt>
                <c:pt idx="3427">
                  <c:v>0.753696177220612</c:v>
                </c:pt>
                <c:pt idx="3428">
                  <c:v>0.76035096565173699</c:v>
                </c:pt>
                <c:pt idx="3429">
                  <c:v>0.78820195980020202</c:v>
                </c:pt>
                <c:pt idx="3430">
                  <c:v>0.95296298686000103</c:v>
                </c:pt>
                <c:pt idx="3431">
                  <c:v>0.832764668831529</c:v>
                </c:pt>
                <c:pt idx="3432">
                  <c:v>0.9256176323527</c:v>
                </c:pt>
                <c:pt idx="3433">
                  <c:v>0.61564815766743297</c:v>
                </c:pt>
                <c:pt idx="3434">
                  <c:v>0.71665384578899605</c:v>
                </c:pt>
                <c:pt idx="3435">
                  <c:v>0.69110084256624005</c:v>
                </c:pt>
                <c:pt idx="3436">
                  <c:v>0.71528344955651102</c:v>
                </c:pt>
                <c:pt idx="3437">
                  <c:v>0.75747798386446896</c:v>
                </c:pt>
                <c:pt idx="3438">
                  <c:v>0.73619301168245599</c:v>
                </c:pt>
                <c:pt idx="3439">
                  <c:v>0.71980739867966903</c:v>
                </c:pt>
                <c:pt idx="3440">
                  <c:v>0.86270016688193496</c:v>
                </c:pt>
                <c:pt idx="3441">
                  <c:v>0.63789329904855696</c:v>
                </c:pt>
                <c:pt idx="3442">
                  <c:v>0.54427855751989995</c:v>
                </c:pt>
                <c:pt idx="3443">
                  <c:v>0.35906610709312398</c:v>
                </c:pt>
                <c:pt idx="3444">
                  <c:v>0.16237163151586301</c:v>
                </c:pt>
                <c:pt idx="3445">
                  <c:v>0.33308009769950597</c:v>
                </c:pt>
                <c:pt idx="3446">
                  <c:v>0.12722643465467101</c:v>
                </c:pt>
                <c:pt idx="3447">
                  <c:v>0.69635013832152404</c:v>
                </c:pt>
                <c:pt idx="3448">
                  <c:v>0.75632887691107598</c:v>
                </c:pt>
                <c:pt idx="3449">
                  <c:v>0.80399593136880099</c:v>
                </c:pt>
                <c:pt idx="3450">
                  <c:v>0.76441426711462102</c:v>
                </c:pt>
                <c:pt idx="3451">
                  <c:v>0.72282929247336003</c:v>
                </c:pt>
                <c:pt idx="3452">
                  <c:v>0.88379413877420299</c:v>
                </c:pt>
                <c:pt idx="3453">
                  <c:v>0.78372059933719396</c:v>
                </c:pt>
                <c:pt idx="3454">
                  <c:v>0.88252977792142695</c:v>
                </c:pt>
                <c:pt idx="3455">
                  <c:v>0.73152642895369202</c:v>
                </c:pt>
                <c:pt idx="3456">
                  <c:v>0.74005603936772402</c:v>
                </c:pt>
                <c:pt idx="3457">
                  <c:v>0.72641677880255195</c:v>
                </c:pt>
                <c:pt idx="3458">
                  <c:v>0.81556110316887798</c:v>
                </c:pt>
                <c:pt idx="3459">
                  <c:v>0.46039537270774999</c:v>
                </c:pt>
                <c:pt idx="3460">
                  <c:v>0.46837902373851098</c:v>
                </c:pt>
                <c:pt idx="3461">
                  <c:v>0.40965824767516401</c:v>
                </c:pt>
                <c:pt idx="3462">
                  <c:v>0.84888433657894202</c:v>
                </c:pt>
                <c:pt idx="3463">
                  <c:v>0.94624857523314498</c:v>
                </c:pt>
                <c:pt idx="3464">
                  <c:v>0.99135702090600197</c:v>
                </c:pt>
                <c:pt idx="3465">
                  <c:v>0.86594982367192297</c:v>
                </c:pt>
                <c:pt idx="3466">
                  <c:v>0.87688933791538703</c:v>
                </c:pt>
                <c:pt idx="3467">
                  <c:v>0.88571870770094097</c:v>
                </c:pt>
                <c:pt idx="3468">
                  <c:v>0.85281445771992104</c:v>
                </c:pt>
                <c:pt idx="3469">
                  <c:v>0.71358724468978596</c:v>
                </c:pt>
                <c:pt idx="3470">
                  <c:v>0.68434604808433497</c:v>
                </c:pt>
                <c:pt idx="3471">
                  <c:v>0.94755664207623902</c:v>
                </c:pt>
                <c:pt idx="3472">
                  <c:v>0.35729663781103899</c:v>
                </c:pt>
                <c:pt idx="3473">
                  <c:v>0.99943686143613897</c:v>
                </c:pt>
                <c:pt idx="3474">
                  <c:v>0.84536586676649605</c:v>
                </c:pt>
                <c:pt idx="3475">
                  <c:v>0.97790286429923201</c:v>
                </c:pt>
                <c:pt idx="3476">
                  <c:v>0.840588528931274</c:v>
                </c:pt>
                <c:pt idx="3477">
                  <c:v>0.91031528397928996</c:v>
                </c:pt>
                <c:pt idx="3478">
                  <c:v>0.90734581685941795</c:v>
                </c:pt>
                <c:pt idx="3479">
                  <c:v>0.86485483424010701</c:v>
                </c:pt>
                <c:pt idx="3480">
                  <c:v>0.62165084867968301</c:v>
                </c:pt>
                <c:pt idx="3481">
                  <c:v>0.73361347278752498</c:v>
                </c:pt>
                <c:pt idx="3482">
                  <c:v>0.50849047409944703</c:v>
                </c:pt>
                <c:pt idx="3483">
                  <c:v>0.84430022641498803</c:v>
                </c:pt>
                <c:pt idx="3484">
                  <c:v>0.95355348600284895</c:v>
                </c:pt>
                <c:pt idx="3485">
                  <c:v>0.99842678419637299</c:v>
                </c:pt>
                <c:pt idx="3486">
                  <c:v>1.0452429465809701</c:v>
                </c:pt>
                <c:pt idx="3487">
                  <c:v>0.88496830032294005</c:v>
                </c:pt>
                <c:pt idx="3488">
                  <c:v>0.94493404259855696</c:v>
                </c:pt>
                <c:pt idx="3489">
                  <c:v>0.90488798944092697</c:v>
                </c:pt>
                <c:pt idx="3490">
                  <c:v>0.90870789379595096</c:v>
                </c:pt>
                <c:pt idx="3491">
                  <c:v>0.84001956656966703</c:v>
                </c:pt>
                <c:pt idx="3492">
                  <c:v>0.75022232483163798</c:v>
                </c:pt>
                <c:pt idx="3493">
                  <c:v>0.88528606227602902</c:v>
                </c:pt>
                <c:pt idx="3494">
                  <c:v>1.0269592164646899</c:v>
                </c:pt>
                <c:pt idx="3495">
                  <c:v>1.0591529222218099</c:v>
                </c:pt>
                <c:pt idx="3496">
                  <c:v>0.79375299928887699</c:v>
                </c:pt>
                <c:pt idx="3497">
                  <c:v>0.97989654874451704</c:v>
                </c:pt>
                <c:pt idx="3498">
                  <c:v>0.97738063406263398</c:v>
                </c:pt>
                <c:pt idx="3499">
                  <c:v>0.93523009972180104</c:v>
                </c:pt>
                <c:pt idx="3500">
                  <c:v>0.88906092873023801</c:v>
                </c:pt>
                <c:pt idx="3501">
                  <c:v>0.77877201829095499</c:v>
                </c:pt>
                <c:pt idx="3502">
                  <c:v>0.76436611540936505</c:v>
                </c:pt>
                <c:pt idx="3503">
                  <c:v>0.83280544174992899</c:v>
                </c:pt>
                <c:pt idx="3504">
                  <c:v>0.82766155784619599</c:v>
                </c:pt>
                <c:pt idx="3505">
                  <c:v>0.97121760042891103</c:v>
                </c:pt>
                <c:pt idx="3506">
                  <c:v>1.0315319020685501</c:v>
                </c:pt>
                <c:pt idx="3507">
                  <c:v>0.96960591637071503</c:v>
                </c:pt>
                <c:pt idx="3508">
                  <c:v>0.99005327669378296</c:v>
                </c:pt>
                <c:pt idx="3509">
                  <c:v>1.0302671511123001</c:v>
                </c:pt>
                <c:pt idx="3510">
                  <c:v>0.99342999743735305</c:v>
                </c:pt>
                <c:pt idx="3511">
                  <c:v>0.94818021771522798</c:v>
                </c:pt>
                <c:pt idx="3512">
                  <c:v>0.79617920518847995</c:v>
                </c:pt>
                <c:pt idx="3513">
                  <c:v>0.81470651685239304</c:v>
                </c:pt>
                <c:pt idx="3514">
                  <c:v>0.74885904617051202</c:v>
                </c:pt>
                <c:pt idx="3515">
                  <c:v>0.868502975750859</c:v>
                </c:pt>
                <c:pt idx="3516">
                  <c:v>0.95027324117924705</c:v>
                </c:pt>
                <c:pt idx="3517">
                  <c:v>0.97645562050939405</c:v>
                </c:pt>
                <c:pt idx="3518">
                  <c:v>1.0039758430672501</c:v>
                </c:pt>
                <c:pt idx="3519">
                  <c:v>0.97837584832629798</c:v>
                </c:pt>
                <c:pt idx="3520">
                  <c:v>1.0004983524986399</c:v>
                </c:pt>
                <c:pt idx="3521">
                  <c:v>0.92835513735860498</c:v>
                </c:pt>
                <c:pt idx="3522">
                  <c:v>0.79983926895683799</c:v>
                </c:pt>
                <c:pt idx="3523">
                  <c:v>0.84848074776264903</c:v>
                </c:pt>
                <c:pt idx="3524">
                  <c:v>0.77794697599763196</c:v>
                </c:pt>
                <c:pt idx="3525">
                  <c:v>0.80623137319732097</c:v>
                </c:pt>
                <c:pt idx="3526">
                  <c:v>0.91194265394613905</c:v>
                </c:pt>
                <c:pt idx="3527">
                  <c:v>0.98073096590289299</c:v>
                </c:pt>
                <c:pt idx="3528">
                  <c:v>0.99969992528792795</c:v>
                </c:pt>
                <c:pt idx="3529">
                  <c:v>0.82161315129021095</c:v>
                </c:pt>
                <c:pt idx="3530">
                  <c:v>0.98190201476282302</c:v>
                </c:pt>
                <c:pt idx="3531">
                  <c:v>0.87023418346889403</c:v>
                </c:pt>
                <c:pt idx="3532">
                  <c:v>0.76731257922773599</c:v>
                </c:pt>
                <c:pt idx="3533">
                  <c:v>0.81004751034010503</c:v>
                </c:pt>
                <c:pt idx="3534">
                  <c:v>0.80515338134049297</c:v>
                </c:pt>
                <c:pt idx="3535">
                  <c:v>0.80350693655553496</c:v>
                </c:pt>
                <c:pt idx="3536">
                  <c:v>0.95393204635157602</c:v>
                </c:pt>
                <c:pt idx="3537">
                  <c:v>0.99473049913025002</c:v>
                </c:pt>
                <c:pt idx="3538">
                  <c:v>0.94893093370150505</c:v>
                </c:pt>
                <c:pt idx="3539">
                  <c:v>0.959368365691882</c:v>
                </c:pt>
                <c:pt idx="3540">
                  <c:v>0.76858476790233399</c:v>
                </c:pt>
                <c:pt idx="3541">
                  <c:v>0.75768938228834704</c:v>
                </c:pt>
                <c:pt idx="3542">
                  <c:v>0.74873310538861404</c:v>
                </c:pt>
                <c:pt idx="3543">
                  <c:v>0.75753152507527599</c:v>
                </c:pt>
                <c:pt idx="3544">
                  <c:v>0.77411755076042099</c:v>
                </c:pt>
                <c:pt idx="3545">
                  <c:v>0.99216887276578802</c:v>
                </c:pt>
                <c:pt idx="3546">
                  <c:v>0.96170294884311303</c:v>
                </c:pt>
                <c:pt idx="3547">
                  <c:v>1.04446122779483</c:v>
                </c:pt>
                <c:pt idx="3548">
                  <c:v>0.97486316557752495</c:v>
                </c:pt>
                <c:pt idx="3549">
                  <c:v>0.86575915170094797</c:v>
                </c:pt>
                <c:pt idx="3550">
                  <c:v>0.699650417421114</c:v>
                </c:pt>
                <c:pt idx="3551">
                  <c:v>0.73197600116268302</c:v>
                </c:pt>
                <c:pt idx="3552">
                  <c:v>0.72258355822581799</c:v>
                </c:pt>
                <c:pt idx="3553">
                  <c:v>0.81637477429681404</c:v>
                </c:pt>
                <c:pt idx="3554">
                  <c:v>1.00853510160134</c:v>
                </c:pt>
                <c:pt idx="3555">
                  <c:v>0.911384104247978</c:v>
                </c:pt>
                <c:pt idx="3556">
                  <c:v>1.0321796399810099</c:v>
                </c:pt>
                <c:pt idx="3557">
                  <c:v>1.09051468762037</c:v>
                </c:pt>
                <c:pt idx="3558">
                  <c:v>0.732670268432975</c:v>
                </c:pt>
                <c:pt idx="3559">
                  <c:v>0.74831983157201098</c:v>
                </c:pt>
                <c:pt idx="3560">
                  <c:v>0.72589790206329297</c:v>
                </c:pt>
                <c:pt idx="3561">
                  <c:v>0.75224301172096097</c:v>
                </c:pt>
                <c:pt idx="3562">
                  <c:v>0.86357245432910201</c:v>
                </c:pt>
                <c:pt idx="3563">
                  <c:v>0.91645802510611496</c:v>
                </c:pt>
                <c:pt idx="3564">
                  <c:v>0.966326995599604</c:v>
                </c:pt>
                <c:pt idx="3565">
                  <c:v>0.97165895911946798</c:v>
                </c:pt>
                <c:pt idx="3566">
                  <c:v>0.675454194843221</c:v>
                </c:pt>
                <c:pt idx="3567">
                  <c:v>0.76447357283843198</c:v>
                </c:pt>
                <c:pt idx="3568">
                  <c:v>0.76534249986668301</c:v>
                </c:pt>
                <c:pt idx="3569">
                  <c:v>0.85804620456821401</c:v>
                </c:pt>
                <c:pt idx="3570">
                  <c:v>0.97952405233504802</c:v>
                </c:pt>
                <c:pt idx="3571">
                  <c:v>0.81437346553254397</c:v>
                </c:pt>
                <c:pt idx="3572">
                  <c:v>0.83248093246620203</c:v>
                </c:pt>
                <c:pt idx="3573">
                  <c:v>0.67829382332006705</c:v>
                </c:pt>
                <c:pt idx="3574">
                  <c:v>0.77739157710510298</c:v>
                </c:pt>
                <c:pt idx="3575">
                  <c:v>0.82694268109436597</c:v>
                </c:pt>
                <c:pt idx="3576">
                  <c:v>0.86421198850648095</c:v>
                </c:pt>
                <c:pt idx="3577">
                  <c:v>0.82409735884716095</c:v>
                </c:pt>
                <c:pt idx="3578">
                  <c:v>0.99610804237989004</c:v>
                </c:pt>
                <c:pt idx="3579">
                  <c:v>0.75958515414771699</c:v>
                </c:pt>
                <c:pt idx="3580">
                  <c:v>0.73089131355616499</c:v>
                </c:pt>
                <c:pt idx="3581">
                  <c:v>0.81711556353991299</c:v>
                </c:pt>
                <c:pt idx="3582">
                  <c:v>0.84042273087407804</c:v>
                </c:pt>
                <c:pt idx="3583">
                  <c:v>0.90028440920117103</c:v>
                </c:pt>
                <c:pt idx="3584">
                  <c:v>0.84788395776028702</c:v>
                </c:pt>
                <c:pt idx="3585">
                  <c:v>0.74323312795381202</c:v>
                </c:pt>
                <c:pt idx="3586">
                  <c:v>0.83116729402906298</c:v>
                </c:pt>
                <c:pt idx="3587">
                  <c:v>0.78352013306665302</c:v>
                </c:pt>
                <c:pt idx="3588">
                  <c:v>0.81598750044971302</c:v>
                </c:pt>
                <c:pt idx="3589">
                  <c:v>0.89539584587327403</c:v>
                </c:pt>
                <c:pt idx="3590">
                  <c:v>0.92934845391631604</c:v>
                </c:pt>
                <c:pt idx="3591">
                  <c:v>0.86734272808854596</c:v>
                </c:pt>
                <c:pt idx="3592">
                  <c:v>0.80944060442910204</c:v>
                </c:pt>
                <c:pt idx="3593">
                  <c:v>0.87689923704489503</c:v>
                </c:pt>
                <c:pt idx="3594">
                  <c:v>0.83588386967537898</c:v>
                </c:pt>
                <c:pt idx="3595">
                  <c:v>0.93856501422292105</c:v>
                </c:pt>
                <c:pt idx="3596">
                  <c:v>0.88899721821733402</c:v>
                </c:pt>
                <c:pt idx="3597">
                  <c:v>0.84421465012263797</c:v>
                </c:pt>
                <c:pt idx="3598">
                  <c:v>0.81452314541236703</c:v>
                </c:pt>
                <c:pt idx="3599">
                  <c:v>0.85872843177784897</c:v>
                </c:pt>
                <c:pt idx="3600">
                  <c:v>0.78742072157213705</c:v>
                </c:pt>
                <c:pt idx="3601">
                  <c:v>0.86148580080501203</c:v>
                </c:pt>
                <c:pt idx="3602">
                  <c:v>0.80368077136726201</c:v>
                </c:pt>
                <c:pt idx="3603">
                  <c:v>0.78526017028252204</c:v>
                </c:pt>
                <c:pt idx="3604">
                  <c:v>0.82892610811651402</c:v>
                </c:pt>
                <c:pt idx="3605">
                  <c:v>0.80573908143763595</c:v>
                </c:pt>
                <c:pt idx="3606">
                  <c:v>0.81939563728145204</c:v>
                </c:pt>
                <c:pt idx="3607">
                  <c:v>0.80869064315084704</c:v>
                </c:pt>
                <c:pt idx="3608">
                  <c:v>0.79421379735349396</c:v>
                </c:pt>
                <c:pt idx="3609">
                  <c:v>0.82359051917767601</c:v>
                </c:pt>
                <c:pt idx="3610">
                  <c:v>0.83240865347019799</c:v>
                </c:pt>
                <c:pt idx="3611">
                  <c:v>0.74060008638682795</c:v>
                </c:pt>
                <c:pt idx="3612">
                  <c:v>0.846065091718333</c:v>
                </c:pt>
                <c:pt idx="3613">
                  <c:v>0.84006809412590799</c:v>
                </c:pt>
                <c:pt idx="3614">
                  <c:v>0.78987646565643799</c:v>
                </c:pt>
                <c:pt idx="3615">
                  <c:v>0.80117852525126898</c:v>
                </c:pt>
                <c:pt idx="3616">
                  <c:v>0.85834886610337502</c:v>
                </c:pt>
                <c:pt idx="3617">
                  <c:v>-2.1796708478224501E-3</c:v>
                </c:pt>
                <c:pt idx="3618">
                  <c:v>2.4693913468097999E-2</c:v>
                </c:pt>
                <c:pt idx="3619">
                  <c:v>6.9749206289502E-2</c:v>
                </c:pt>
                <c:pt idx="3620">
                  <c:v>9.1550167701591693E-3</c:v>
                </c:pt>
                <c:pt idx="3621">
                  <c:v>4.1554988835675502E-2</c:v>
                </c:pt>
                <c:pt idx="3622">
                  <c:v>0.104439415027045</c:v>
                </c:pt>
                <c:pt idx="3623">
                  <c:v>7.5531336960997605E-2</c:v>
                </c:pt>
                <c:pt idx="3624">
                  <c:v>0.11245656086718001</c:v>
                </c:pt>
                <c:pt idx="3625">
                  <c:v>1.8494202533788001E-2</c:v>
                </c:pt>
                <c:pt idx="3626">
                  <c:v>0.107369622120213</c:v>
                </c:pt>
                <c:pt idx="3627">
                  <c:v>0.10182993905784</c:v>
                </c:pt>
                <c:pt idx="3628">
                  <c:v>3.7345777871355401E-2</c:v>
                </c:pt>
                <c:pt idx="3629">
                  <c:v>8.6644464064246002E-2</c:v>
                </c:pt>
                <c:pt idx="3630">
                  <c:v>0.104662427885077</c:v>
                </c:pt>
                <c:pt idx="3631">
                  <c:v>8.0964001001069694E-2</c:v>
                </c:pt>
                <c:pt idx="3632">
                  <c:v>1.5131921608014401E-2</c:v>
                </c:pt>
                <c:pt idx="3633">
                  <c:v>0.16465002548583399</c:v>
                </c:pt>
                <c:pt idx="3634">
                  <c:v>0.111710883917297</c:v>
                </c:pt>
                <c:pt idx="3635">
                  <c:v>9.8965651761574805E-2</c:v>
                </c:pt>
                <c:pt idx="3636">
                  <c:v>5.0176999823000903E-2</c:v>
                </c:pt>
                <c:pt idx="3637">
                  <c:v>8.1401276347600998E-2</c:v>
                </c:pt>
                <c:pt idx="3638">
                  <c:v>0.100559396832187</c:v>
                </c:pt>
                <c:pt idx="3639">
                  <c:v>0.10225899438531</c:v>
                </c:pt>
                <c:pt idx="3640">
                  <c:v>9.4274753605690695E-2</c:v>
                </c:pt>
                <c:pt idx="3641">
                  <c:v>3.0991164600446298E-2</c:v>
                </c:pt>
                <c:pt idx="3642">
                  <c:v>0.65775226681876298</c:v>
                </c:pt>
                <c:pt idx="3643">
                  <c:v>9.1681068658177101E-2</c:v>
                </c:pt>
                <c:pt idx="3644">
                  <c:v>0.15915330664869901</c:v>
                </c:pt>
                <c:pt idx="3645">
                  <c:v>0.100826386753153</c:v>
                </c:pt>
                <c:pt idx="3646">
                  <c:v>6.7601462764303205E-2</c:v>
                </c:pt>
                <c:pt idx="3647">
                  <c:v>0.79153048614041799</c:v>
                </c:pt>
                <c:pt idx="3648">
                  <c:v>0.199635871495632</c:v>
                </c:pt>
                <c:pt idx="3649">
                  <c:v>0.112289361741198</c:v>
                </c:pt>
                <c:pt idx="3650">
                  <c:v>9.9026560105976699E-2</c:v>
                </c:pt>
                <c:pt idx="3651">
                  <c:v>8.9562731165760204E-2</c:v>
                </c:pt>
                <c:pt idx="3652">
                  <c:v>3.27163862321629E-2</c:v>
                </c:pt>
                <c:pt idx="3653">
                  <c:v>0.120260204610314</c:v>
                </c:pt>
                <c:pt idx="3654">
                  <c:v>0.63406485115376998</c:v>
                </c:pt>
                <c:pt idx="3655">
                  <c:v>0.85900654858541703</c:v>
                </c:pt>
                <c:pt idx="3656">
                  <c:v>9.8837346976505994E-2</c:v>
                </c:pt>
                <c:pt idx="3657">
                  <c:v>7.0537723763083093E-2</c:v>
                </c:pt>
                <c:pt idx="3658">
                  <c:v>5.8102505922270602E-3</c:v>
                </c:pt>
                <c:pt idx="3659">
                  <c:v>9.3259175060158003E-2</c:v>
                </c:pt>
                <c:pt idx="3660">
                  <c:v>8.5722600797082493E-2</c:v>
                </c:pt>
                <c:pt idx="3661">
                  <c:v>0.170647412550331</c:v>
                </c:pt>
                <c:pt idx="3662">
                  <c:v>0.132415334289428</c:v>
                </c:pt>
                <c:pt idx="3663">
                  <c:v>0.79248135895646699</c:v>
                </c:pt>
                <c:pt idx="3664">
                  <c:v>0.76892905459973804</c:v>
                </c:pt>
                <c:pt idx="3665">
                  <c:v>8.9490099582556798E-2</c:v>
                </c:pt>
                <c:pt idx="3666">
                  <c:v>2.9245688283232402E-2</c:v>
                </c:pt>
                <c:pt idx="3667">
                  <c:v>0.61736034551238195</c:v>
                </c:pt>
                <c:pt idx="3668">
                  <c:v>4.6106620295580401E-2</c:v>
                </c:pt>
                <c:pt idx="3669">
                  <c:v>7.8683259747207898E-2</c:v>
                </c:pt>
                <c:pt idx="3670">
                  <c:v>-4.2415560064776904E-3</c:v>
                </c:pt>
                <c:pt idx="3671">
                  <c:v>7.4172141655770504E-2</c:v>
                </c:pt>
                <c:pt idx="3672">
                  <c:v>9.67821229430018E-2</c:v>
                </c:pt>
                <c:pt idx="3673">
                  <c:v>0.80180524524491203</c:v>
                </c:pt>
                <c:pt idx="3674">
                  <c:v>0.68599453113509901</c:v>
                </c:pt>
                <c:pt idx="3675">
                  <c:v>4.9324550607027499E-2</c:v>
                </c:pt>
                <c:pt idx="3676">
                  <c:v>8.2642086018413899E-2</c:v>
                </c:pt>
                <c:pt idx="3677">
                  <c:v>0.23927394104505401</c:v>
                </c:pt>
                <c:pt idx="3678">
                  <c:v>0.799709974225286</c:v>
                </c:pt>
                <c:pt idx="3679">
                  <c:v>0.13621291861924401</c:v>
                </c:pt>
                <c:pt idx="3680">
                  <c:v>7.4319474664468602E-2</c:v>
                </c:pt>
                <c:pt idx="3681">
                  <c:v>0.71285730224180999</c:v>
                </c:pt>
                <c:pt idx="3682">
                  <c:v>0.520683703926619</c:v>
                </c:pt>
                <c:pt idx="3683">
                  <c:v>2.6041311687908599E-2</c:v>
                </c:pt>
                <c:pt idx="3684">
                  <c:v>6.5666846588025601E-2</c:v>
                </c:pt>
                <c:pt idx="3685">
                  <c:v>6.8281314790525294E-2</c:v>
                </c:pt>
                <c:pt idx="3686">
                  <c:v>0.130780052766969</c:v>
                </c:pt>
                <c:pt idx="3687">
                  <c:v>1.63280429145355E-2</c:v>
                </c:pt>
                <c:pt idx="3688">
                  <c:v>0.745704407733217</c:v>
                </c:pt>
                <c:pt idx="3689">
                  <c:v>0.51929460666726601</c:v>
                </c:pt>
                <c:pt idx="3690">
                  <c:v>0.67284892828587395</c:v>
                </c:pt>
                <c:pt idx="3691">
                  <c:v>0.76175818124210304</c:v>
                </c:pt>
                <c:pt idx="3692">
                  <c:v>0.57005127503529796</c:v>
                </c:pt>
                <c:pt idx="3693">
                  <c:v>0.87136303864053199</c:v>
                </c:pt>
                <c:pt idx="3694">
                  <c:v>0.52709569113005295</c:v>
                </c:pt>
                <c:pt idx="3695">
                  <c:v>5.9575645032082299E-2</c:v>
                </c:pt>
                <c:pt idx="3696">
                  <c:v>9.2390262630354894E-2</c:v>
                </c:pt>
                <c:pt idx="3697">
                  <c:v>6.2886807883840004E-2</c:v>
                </c:pt>
                <c:pt idx="3698">
                  <c:v>5.2028160341467199E-2</c:v>
                </c:pt>
                <c:pt idx="3699">
                  <c:v>0.71913135759570102</c:v>
                </c:pt>
                <c:pt idx="3700">
                  <c:v>0.69501993907552895</c:v>
                </c:pt>
                <c:pt idx="3701">
                  <c:v>0.50483496124810801</c:v>
                </c:pt>
                <c:pt idx="3702">
                  <c:v>0.74830697711655703</c:v>
                </c:pt>
                <c:pt idx="3703">
                  <c:v>0.144614228115028</c:v>
                </c:pt>
                <c:pt idx="3704">
                  <c:v>4.3019291902601502E-2</c:v>
                </c:pt>
                <c:pt idx="3705">
                  <c:v>0.77917237442481302</c:v>
                </c:pt>
                <c:pt idx="3706">
                  <c:v>0.60720372093074304</c:v>
                </c:pt>
                <c:pt idx="3707">
                  <c:v>0.76231731261057201</c:v>
                </c:pt>
                <c:pt idx="3708">
                  <c:v>7.5413669031800704E-2</c:v>
                </c:pt>
                <c:pt idx="3709">
                  <c:v>6.1810485822220297E-2</c:v>
                </c:pt>
                <c:pt idx="3710">
                  <c:v>2.9676648088682599E-2</c:v>
                </c:pt>
                <c:pt idx="3711">
                  <c:v>0.726764204096077</c:v>
                </c:pt>
                <c:pt idx="3712">
                  <c:v>0.61071592472582903</c:v>
                </c:pt>
                <c:pt idx="3713">
                  <c:v>0.74464246039300097</c:v>
                </c:pt>
                <c:pt idx="3714">
                  <c:v>0.72841935828348703</c:v>
                </c:pt>
                <c:pt idx="3715">
                  <c:v>0.58213118172448597</c:v>
                </c:pt>
                <c:pt idx="3716">
                  <c:v>-2.06824612796499E-2</c:v>
                </c:pt>
                <c:pt idx="3717">
                  <c:v>0.79070763385241405</c:v>
                </c:pt>
                <c:pt idx="3718">
                  <c:v>9.0010343370164905E-2</c:v>
                </c:pt>
                <c:pt idx="3719">
                  <c:v>6.5896440257059305E-2</c:v>
                </c:pt>
                <c:pt idx="3720">
                  <c:v>6.0647126612412901E-2</c:v>
                </c:pt>
                <c:pt idx="3721">
                  <c:v>0.69865227606376701</c:v>
                </c:pt>
                <c:pt idx="3722">
                  <c:v>0.75637506325105897</c:v>
                </c:pt>
                <c:pt idx="3723">
                  <c:v>0.77346996435543003</c:v>
                </c:pt>
                <c:pt idx="3724">
                  <c:v>0.72371163992059195</c:v>
                </c:pt>
                <c:pt idx="3725">
                  <c:v>0.72228657656631401</c:v>
                </c:pt>
                <c:pt idx="3726">
                  <c:v>0.72876527156090598</c:v>
                </c:pt>
                <c:pt idx="3727">
                  <c:v>7.8476654632321605E-2</c:v>
                </c:pt>
                <c:pt idx="3728">
                  <c:v>0.154933962436968</c:v>
                </c:pt>
                <c:pt idx="3729">
                  <c:v>6.2620755112533594E-2</c:v>
                </c:pt>
                <c:pt idx="3730">
                  <c:v>8.4245336940955706E-2</c:v>
                </c:pt>
                <c:pt idx="3731">
                  <c:v>4.5399521103036598E-2</c:v>
                </c:pt>
                <c:pt idx="3732">
                  <c:v>5.5488504317969901E-2</c:v>
                </c:pt>
                <c:pt idx="3733">
                  <c:v>7.1841756329919099E-2</c:v>
                </c:pt>
                <c:pt idx="3734">
                  <c:v>0.126242787236512</c:v>
                </c:pt>
                <c:pt idx="3735">
                  <c:v>-3.4565604557061501E-2</c:v>
                </c:pt>
                <c:pt idx="3736">
                  <c:v>0.74299958367419405</c:v>
                </c:pt>
                <c:pt idx="3737">
                  <c:v>0.75649236119494201</c:v>
                </c:pt>
                <c:pt idx="3738">
                  <c:v>0.57649834903383201</c:v>
                </c:pt>
                <c:pt idx="3739">
                  <c:v>0.79221600887647903</c:v>
                </c:pt>
                <c:pt idx="3740">
                  <c:v>0.68044396622526004</c:v>
                </c:pt>
                <c:pt idx="3741">
                  <c:v>0.80032572251038303</c:v>
                </c:pt>
                <c:pt idx="3742">
                  <c:v>6.0374529897111798E-2</c:v>
                </c:pt>
                <c:pt idx="3743">
                  <c:v>2.9667620963584201E-2</c:v>
                </c:pt>
                <c:pt idx="3744">
                  <c:v>9.1361621225710898E-2</c:v>
                </c:pt>
                <c:pt idx="3745">
                  <c:v>5.1321083989852502E-2</c:v>
                </c:pt>
                <c:pt idx="3746">
                  <c:v>0.13369012060549601</c:v>
                </c:pt>
                <c:pt idx="3747">
                  <c:v>0.77201394231337195</c:v>
                </c:pt>
                <c:pt idx="3748">
                  <c:v>0.78009203674238004</c:v>
                </c:pt>
                <c:pt idx="3749">
                  <c:v>0.76261444073787099</c:v>
                </c:pt>
                <c:pt idx="3750">
                  <c:v>0.82672876869686496</c:v>
                </c:pt>
                <c:pt idx="3751">
                  <c:v>0.75330388484462696</c:v>
                </c:pt>
                <c:pt idx="3752">
                  <c:v>0.69982145316792899</c:v>
                </c:pt>
                <c:pt idx="3753">
                  <c:v>3.6659268065878797E-2</c:v>
                </c:pt>
                <c:pt idx="3754">
                  <c:v>6.7061682114446894E-2</c:v>
                </c:pt>
                <c:pt idx="3755">
                  <c:v>5.2058351965531498E-2</c:v>
                </c:pt>
                <c:pt idx="3756">
                  <c:v>0.14915856787819701</c:v>
                </c:pt>
                <c:pt idx="3757">
                  <c:v>-1.8056777912697702E-2</c:v>
                </c:pt>
                <c:pt idx="3758">
                  <c:v>0.64416242258296796</c:v>
                </c:pt>
                <c:pt idx="3759">
                  <c:v>0.81785562987169402</c:v>
                </c:pt>
                <c:pt idx="3760">
                  <c:v>0.77282556879221598</c:v>
                </c:pt>
                <c:pt idx="3761">
                  <c:v>0.79495342607647201</c:v>
                </c:pt>
                <c:pt idx="3762">
                  <c:v>0.79454920569086396</c:v>
                </c:pt>
                <c:pt idx="3763">
                  <c:v>0.71059839888569198</c:v>
                </c:pt>
                <c:pt idx="3764">
                  <c:v>4.7712483724383303E-2</c:v>
                </c:pt>
                <c:pt idx="3765">
                  <c:v>4.17071234952082E-2</c:v>
                </c:pt>
                <c:pt idx="3766">
                  <c:v>9.5120543827248799E-2</c:v>
                </c:pt>
                <c:pt idx="3767">
                  <c:v>1.53210443918154E-2</c:v>
                </c:pt>
                <c:pt idx="3768">
                  <c:v>0.20417542247815701</c:v>
                </c:pt>
                <c:pt idx="3769">
                  <c:v>0.82624040092631501</c:v>
                </c:pt>
                <c:pt idx="3770">
                  <c:v>0.77136474257840304</c:v>
                </c:pt>
                <c:pt idx="3771">
                  <c:v>0.77229583477395702</c:v>
                </c:pt>
                <c:pt idx="3772">
                  <c:v>0.79948935770076002</c:v>
                </c:pt>
                <c:pt idx="3773">
                  <c:v>0.77833924378519104</c:v>
                </c:pt>
                <c:pt idx="3774">
                  <c:v>0.74385050872018099</c:v>
                </c:pt>
                <c:pt idx="3775">
                  <c:v>3.7232913123782699E-2</c:v>
                </c:pt>
                <c:pt idx="3776">
                  <c:v>0.112424829869696</c:v>
                </c:pt>
                <c:pt idx="3777">
                  <c:v>6.2991700013532298E-2</c:v>
                </c:pt>
                <c:pt idx="3778">
                  <c:v>3.9285810529610998E-2</c:v>
                </c:pt>
                <c:pt idx="3779">
                  <c:v>-4.5505522308866002E-2</c:v>
                </c:pt>
                <c:pt idx="3780">
                  <c:v>0.76522075994097505</c:v>
                </c:pt>
                <c:pt idx="3781">
                  <c:v>0.78282634940015905</c:v>
                </c:pt>
                <c:pt idx="3782">
                  <c:v>0.75710920402981896</c:v>
                </c:pt>
                <c:pt idx="3783">
                  <c:v>0.86637763583566196</c:v>
                </c:pt>
                <c:pt idx="3784">
                  <c:v>0.81758397562206697</c:v>
                </c:pt>
                <c:pt idx="3785">
                  <c:v>0.74345046451164798</c:v>
                </c:pt>
                <c:pt idx="3786">
                  <c:v>4.1571889739347598E-2</c:v>
                </c:pt>
                <c:pt idx="3787">
                  <c:v>-3.0848649543943198E-2</c:v>
                </c:pt>
                <c:pt idx="3788">
                  <c:v>0.17880383394681901</c:v>
                </c:pt>
                <c:pt idx="3789">
                  <c:v>0.87504533351644398</c:v>
                </c:pt>
                <c:pt idx="3790">
                  <c:v>0.13527437746167101</c:v>
                </c:pt>
                <c:pt idx="3791">
                  <c:v>2.4769481386153099E-2</c:v>
                </c:pt>
                <c:pt idx="3792">
                  <c:v>0.75567565923047797</c:v>
                </c:pt>
                <c:pt idx="3793">
                  <c:v>0.77124622972753298</c:v>
                </c:pt>
                <c:pt idx="3794">
                  <c:v>0.75906945343599996</c:v>
                </c:pt>
                <c:pt idx="3795">
                  <c:v>0.80337268731985001</c:v>
                </c:pt>
                <c:pt idx="3796">
                  <c:v>0.72074327011610195</c:v>
                </c:pt>
                <c:pt idx="3797">
                  <c:v>0.730173872448315</c:v>
                </c:pt>
                <c:pt idx="3798">
                  <c:v>8.9487154201620695E-3</c:v>
                </c:pt>
                <c:pt idx="3799">
                  <c:v>0.74074916172306104</c:v>
                </c:pt>
                <c:pt idx="3800">
                  <c:v>0.75424506801743196</c:v>
                </c:pt>
                <c:pt idx="3801">
                  <c:v>0.71605176635354595</c:v>
                </c:pt>
                <c:pt idx="3802">
                  <c:v>0.73066241001004095</c:v>
                </c:pt>
                <c:pt idx="3803">
                  <c:v>0.71345880119496397</c:v>
                </c:pt>
                <c:pt idx="3804">
                  <c:v>2.2725967711257501E-2</c:v>
                </c:pt>
                <c:pt idx="3805">
                  <c:v>7.5432276150485603E-2</c:v>
                </c:pt>
                <c:pt idx="3806">
                  <c:v>2.70262182750363E-2</c:v>
                </c:pt>
                <c:pt idx="3807">
                  <c:v>2.0374460563560098E-2</c:v>
                </c:pt>
                <c:pt idx="3808">
                  <c:v>0.68754124688405305</c:v>
                </c:pt>
                <c:pt idx="3809">
                  <c:v>0.70502310733064599</c:v>
                </c:pt>
                <c:pt idx="3810">
                  <c:v>0.76581474487004897</c:v>
                </c:pt>
                <c:pt idx="3811">
                  <c:v>0.74752536087018395</c:v>
                </c:pt>
                <c:pt idx="3812">
                  <c:v>0.79785799250960099</c:v>
                </c:pt>
                <c:pt idx="3813">
                  <c:v>0.75720518073013898</c:v>
                </c:pt>
                <c:pt idx="3814">
                  <c:v>0.34067229030783103</c:v>
                </c:pt>
                <c:pt idx="3815">
                  <c:v>-5.3307553453676E-2</c:v>
                </c:pt>
                <c:pt idx="3816">
                  <c:v>4.3645212332509703E-2</c:v>
                </c:pt>
                <c:pt idx="3817">
                  <c:v>0.15698650732668501</c:v>
                </c:pt>
                <c:pt idx="3818">
                  <c:v>1.90931293721496E-2</c:v>
                </c:pt>
                <c:pt idx="3819">
                  <c:v>1.9417054261110199E-2</c:v>
                </c:pt>
                <c:pt idx="3820">
                  <c:v>0.60694918018692801</c:v>
                </c:pt>
                <c:pt idx="3821">
                  <c:v>0.76020766648342397</c:v>
                </c:pt>
                <c:pt idx="3822">
                  <c:v>0.84089743933448902</c:v>
                </c:pt>
                <c:pt idx="3823">
                  <c:v>0.81220634273917103</c:v>
                </c:pt>
                <c:pt idx="3824">
                  <c:v>0.71948370584225496</c:v>
                </c:pt>
                <c:pt idx="3825">
                  <c:v>0.85365762544744495</c:v>
                </c:pt>
                <c:pt idx="3826">
                  <c:v>-1.0897567098208299E-2</c:v>
                </c:pt>
                <c:pt idx="3827">
                  <c:v>0.13217932098430901</c:v>
                </c:pt>
                <c:pt idx="3828">
                  <c:v>2.90375538822004E-2</c:v>
                </c:pt>
                <c:pt idx="3829">
                  <c:v>1.56241662439857E-2</c:v>
                </c:pt>
                <c:pt idx="3830">
                  <c:v>6.2864467426987994E-2</c:v>
                </c:pt>
                <c:pt idx="3831">
                  <c:v>6.4804145102894103E-2</c:v>
                </c:pt>
                <c:pt idx="3832">
                  <c:v>-3.1454413217140001E-2</c:v>
                </c:pt>
                <c:pt idx="3833">
                  <c:v>0.826107786706894</c:v>
                </c:pt>
                <c:pt idx="3834">
                  <c:v>0.79102610379414096</c:v>
                </c:pt>
                <c:pt idx="3835">
                  <c:v>0.83608958263411703</c:v>
                </c:pt>
                <c:pt idx="3836">
                  <c:v>0.77371249998374803</c:v>
                </c:pt>
                <c:pt idx="3837">
                  <c:v>0.74131687843871497</c:v>
                </c:pt>
                <c:pt idx="3838">
                  <c:v>2.1456518744424301E-2</c:v>
                </c:pt>
                <c:pt idx="3839">
                  <c:v>0.35136115657446398</c:v>
                </c:pt>
                <c:pt idx="3840">
                  <c:v>1.54374101490003E-2</c:v>
                </c:pt>
                <c:pt idx="3841">
                  <c:v>0.15462433919403901</c:v>
                </c:pt>
                <c:pt idx="3842">
                  <c:v>1.0591566964831E-2</c:v>
                </c:pt>
                <c:pt idx="3843">
                  <c:v>0.76618395454980803</c:v>
                </c:pt>
                <c:pt idx="3844">
                  <c:v>0.73679750976062597</c:v>
                </c:pt>
                <c:pt idx="3845">
                  <c:v>0.82633988108856504</c:v>
                </c:pt>
                <c:pt idx="3846">
                  <c:v>0.76980367729968102</c:v>
                </c:pt>
                <c:pt idx="3847">
                  <c:v>0.75219369512562695</c:v>
                </c:pt>
                <c:pt idx="3848">
                  <c:v>-2.8189952525885902E-2</c:v>
                </c:pt>
                <c:pt idx="3849">
                  <c:v>3.5364485925845103E-2</c:v>
                </c:pt>
                <c:pt idx="3850">
                  <c:v>0.81232855879161103</c:v>
                </c:pt>
                <c:pt idx="3851">
                  <c:v>-1.9022137519492801E-2</c:v>
                </c:pt>
                <c:pt idx="3852">
                  <c:v>1.4915964109690799E-3</c:v>
                </c:pt>
                <c:pt idx="3853">
                  <c:v>0.11465824534767401</c:v>
                </c:pt>
                <c:pt idx="3854">
                  <c:v>2.4944017428816499E-2</c:v>
                </c:pt>
                <c:pt idx="3855">
                  <c:v>0.39010149867090399</c:v>
                </c:pt>
                <c:pt idx="3856">
                  <c:v>0.78777469694465496</c:v>
                </c:pt>
                <c:pt idx="3857">
                  <c:v>0.73047572468730504</c:v>
                </c:pt>
                <c:pt idx="3858">
                  <c:v>0.75100329973299496</c:v>
                </c:pt>
                <c:pt idx="3859">
                  <c:v>0.76619396352535996</c:v>
                </c:pt>
                <c:pt idx="3860">
                  <c:v>0.72742007784771101</c:v>
                </c:pt>
                <c:pt idx="3861">
                  <c:v>0.74045272267738105</c:v>
                </c:pt>
                <c:pt idx="3862">
                  <c:v>-1.95216815305254E-2</c:v>
                </c:pt>
                <c:pt idx="3863">
                  <c:v>9.5910101788002095E-3</c:v>
                </c:pt>
                <c:pt idx="3864">
                  <c:v>0.75745488072588496</c:v>
                </c:pt>
                <c:pt idx="3865">
                  <c:v>0.67281672572142504</c:v>
                </c:pt>
                <c:pt idx="3866">
                  <c:v>0.689452136745349</c:v>
                </c:pt>
                <c:pt idx="3867">
                  <c:v>0.74020452810243798</c:v>
                </c:pt>
                <c:pt idx="3868">
                  <c:v>6.0555120340222E-2</c:v>
                </c:pt>
                <c:pt idx="3869">
                  <c:v>1.7617475960864201E-2</c:v>
                </c:pt>
                <c:pt idx="3870">
                  <c:v>8.4084968846506597E-2</c:v>
                </c:pt>
                <c:pt idx="3871">
                  <c:v>0.75473245915477605</c:v>
                </c:pt>
                <c:pt idx="3872">
                  <c:v>0.75688622560171204</c:v>
                </c:pt>
                <c:pt idx="3873">
                  <c:v>0.70316427560998995</c:v>
                </c:pt>
                <c:pt idx="3874">
                  <c:v>0.69992090806073304</c:v>
                </c:pt>
                <c:pt idx="3875">
                  <c:v>0.67687821414494898</c:v>
                </c:pt>
                <c:pt idx="3876">
                  <c:v>0.78319713217440701</c:v>
                </c:pt>
                <c:pt idx="3877">
                  <c:v>0.51518132853890397</c:v>
                </c:pt>
                <c:pt idx="3878">
                  <c:v>-3.5081984958672999E-2</c:v>
                </c:pt>
                <c:pt idx="3879">
                  <c:v>-9.1369747958559601E-3</c:v>
                </c:pt>
                <c:pt idx="3880">
                  <c:v>0.161115254355951</c:v>
                </c:pt>
                <c:pt idx="3881">
                  <c:v>3.6309988912711103E-2</c:v>
                </c:pt>
                <c:pt idx="3882">
                  <c:v>1.19848191007667E-2</c:v>
                </c:pt>
                <c:pt idx="3883">
                  <c:v>0.72417582587990703</c:v>
                </c:pt>
                <c:pt idx="3884">
                  <c:v>0.65163835937398296</c:v>
                </c:pt>
                <c:pt idx="3885">
                  <c:v>0.70032768112058996</c:v>
                </c:pt>
                <c:pt idx="3886">
                  <c:v>0.65352581728721204</c:v>
                </c:pt>
                <c:pt idx="3887">
                  <c:v>0.72264117097722502</c:v>
                </c:pt>
                <c:pt idx="3888">
                  <c:v>4.8748330217716497E-2</c:v>
                </c:pt>
                <c:pt idx="3889">
                  <c:v>0.68793216166829696</c:v>
                </c:pt>
                <c:pt idx="3890">
                  <c:v>-2.9053277955496899E-2</c:v>
                </c:pt>
                <c:pt idx="3891">
                  <c:v>1.7248000958928401E-2</c:v>
                </c:pt>
                <c:pt idx="3892">
                  <c:v>2.1937030650877699E-2</c:v>
                </c:pt>
                <c:pt idx="3893">
                  <c:v>9.1078802655904498E-2</c:v>
                </c:pt>
                <c:pt idx="3894">
                  <c:v>-5.7738368821858002E-3</c:v>
                </c:pt>
                <c:pt idx="3895">
                  <c:v>0.45027979320804601</c:v>
                </c:pt>
                <c:pt idx="3896">
                  <c:v>0.72657656074243304</c:v>
                </c:pt>
                <c:pt idx="3897">
                  <c:v>0.71122011816604103</c:v>
                </c:pt>
                <c:pt idx="3898">
                  <c:v>0.65377069135597998</c:v>
                </c:pt>
                <c:pt idx="3899">
                  <c:v>0.68371167262862498</c:v>
                </c:pt>
                <c:pt idx="3900">
                  <c:v>-3.7670230105834E-2</c:v>
                </c:pt>
                <c:pt idx="3901">
                  <c:v>5.19809803370316E-2</c:v>
                </c:pt>
                <c:pt idx="3902">
                  <c:v>1.4110602836036001E-2</c:v>
                </c:pt>
                <c:pt idx="3903">
                  <c:v>0.73640122220325099</c:v>
                </c:pt>
                <c:pt idx="3904">
                  <c:v>0.139715669046753</c:v>
                </c:pt>
                <c:pt idx="3905">
                  <c:v>-2.19382686637337E-3</c:v>
                </c:pt>
                <c:pt idx="3906">
                  <c:v>3.0551495573562602E-2</c:v>
                </c:pt>
                <c:pt idx="3907">
                  <c:v>-7.4587112917351402E-3</c:v>
                </c:pt>
                <c:pt idx="3908">
                  <c:v>-2.5245775705224099E-2</c:v>
                </c:pt>
                <c:pt idx="3909">
                  <c:v>0.16955434947923401</c:v>
                </c:pt>
                <c:pt idx="3910">
                  <c:v>0.67183380509971002</c:v>
                </c:pt>
                <c:pt idx="3911">
                  <c:v>0.69210631277264301</c:v>
                </c:pt>
                <c:pt idx="3912">
                  <c:v>0.72251846676711096</c:v>
                </c:pt>
                <c:pt idx="3913">
                  <c:v>0.74768386455539304</c:v>
                </c:pt>
                <c:pt idx="3914">
                  <c:v>0.76306456078815399</c:v>
                </c:pt>
                <c:pt idx="3915">
                  <c:v>0.73975055938023604</c:v>
                </c:pt>
                <c:pt idx="3916">
                  <c:v>9.7414943312885097E-2</c:v>
                </c:pt>
                <c:pt idx="3917">
                  <c:v>1.9319291229700799E-2</c:v>
                </c:pt>
                <c:pt idx="3918">
                  <c:v>5.3771243515774197E-2</c:v>
                </c:pt>
                <c:pt idx="3919">
                  <c:v>-2.69178061246933E-3</c:v>
                </c:pt>
                <c:pt idx="3920">
                  <c:v>-3.3503148596013602E-3</c:v>
                </c:pt>
                <c:pt idx="3921">
                  <c:v>0.59051714430486901</c:v>
                </c:pt>
                <c:pt idx="3922">
                  <c:v>0.64378778213717502</c:v>
                </c:pt>
                <c:pt idx="3923">
                  <c:v>0.65501144538854705</c:v>
                </c:pt>
                <c:pt idx="3924">
                  <c:v>0.65220724554964604</c:v>
                </c:pt>
                <c:pt idx="3925">
                  <c:v>0.71030289078189002</c:v>
                </c:pt>
                <c:pt idx="3926">
                  <c:v>0.785572393843883</c:v>
                </c:pt>
                <c:pt idx="3927">
                  <c:v>5.3505805004311298E-2</c:v>
                </c:pt>
                <c:pt idx="3928">
                  <c:v>0.17586589622007701</c:v>
                </c:pt>
                <c:pt idx="3929">
                  <c:v>-1.76916081199654E-2</c:v>
                </c:pt>
                <c:pt idx="3930">
                  <c:v>-3.0377177763417602E-2</c:v>
                </c:pt>
                <c:pt idx="3931">
                  <c:v>0.30285127707534698</c:v>
                </c:pt>
                <c:pt idx="3932">
                  <c:v>0.62084564197780001</c:v>
                </c:pt>
                <c:pt idx="3933">
                  <c:v>0.65044028313913005</c:v>
                </c:pt>
                <c:pt idx="3934">
                  <c:v>0.55329615242644203</c:v>
                </c:pt>
                <c:pt idx="3935">
                  <c:v>0.66629936978971505</c:v>
                </c:pt>
                <c:pt idx="3936">
                  <c:v>0.66311645269959296</c:v>
                </c:pt>
                <c:pt idx="3937">
                  <c:v>0.72017275458207797</c:v>
                </c:pt>
                <c:pt idx="3938">
                  <c:v>2.9741672870626699E-2</c:v>
                </c:pt>
                <c:pt idx="3939">
                  <c:v>4.9489530669001601E-2</c:v>
                </c:pt>
                <c:pt idx="3940">
                  <c:v>0.154859738974225</c:v>
                </c:pt>
                <c:pt idx="3941">
                  <c:v>-2.8300065057169501E-2</c:v>
                </c:pt>
                <c:pt idx="3942">
                  <c:v>-3.7091771426136198E-2</c:v>
                </c:pt>
                <c:pt idx="3943">
                  <c:v>0.58411016122817605</c:v>
                </c:pt>
                <c:pt idx="3944">
                  <c:v>0.666451836967904</c:v>
                </c:pt>
                <c:pt idx="3945">
                  <c:v>0.67370059484925005</c:v>
                </c:pt>
                <c:pt idx="3946">
                  <c:v>0.67394748618810696</c:v>
                </c:pt>
                <c:pt idx="3947">
                  <c:v>0.63683982538078798</c:v>
                </c:pt>
                <c:pt idx="3948">
                  <c:v>0.64438248270196596</c:v>
                </c:pt>
                <c:pt idx="3949">
                  <c:v>9.2284945783019198E-2</c:v>
                </c:pt>
                <c:pt idx="3950">
                  <c:v>-1.86609893211401E-2</c:v>
                </c:pt>
                <c:pt idx="3951">
                  <c:v>0.124154525570023</c:v>
                </c:pt>
                <c:pt idx="3952">
                  <c:v>-1.31853876654976E-2</c:v>
                </c:pt>
                <c:pt idx="3953">
                  <c:v>0.197430628135602</c:v>
                </c:pt>
                <c:pt idx="3954">
                  <c:v>0.75916217304278799</c:v>
                </c:pt>
                <c:pt idx="3955">
                  <c:v>0.71530610824524399</c:v>
                </c:pt>
                <c:pt idx="3956">
                  <c:v>0.66642676603506501</c:v>
                </c:pt>
                <c:pt idx="3957">
                  <c:v>0.62883835297778501</c:v>
                </c:pt>
                <c:pt idx="3958">
                  <c:v>0.62594639037556399</c:v>
                </c:pt>
                <c:pt idx="3959">
                  <c:v>0.18289227729862501</c:v>
                </c:pt>
                <c:pt idx="3960">
                  <c:v>5.5085179875290498E-2</c:v>
                </c:pt>
                <c:pt idx="3961">
                  <c:v>-4.2239313049863298E-3</c:v>
                </c:pt>
                <c:pt idx="3962">
                  <c:v>-5.012766606735E-3</c:v>
                </c:pt>
                <c:pt idx="3963">
                  <c:v>0.57778813931350104</c:v>
                </c:pt>
                <c:pt idx="3964">
                  <c:v>1.99598931073913E-2</c:v>
                </c:pt>
                <c:pt idx="3965">
                  <c:v>0.75064446912340999</c:v>
                </c:pt>
                <c:pt idx="3966">
                  <c:v>0.67952474077700198</c:v>
                </c:pt>
                <c:pt idx="3967">
                  <c:v>0.69713492609296202</c:v>
                </c:pt>
                <c:pt idx="3968">
                  <c:v>0.60045509857683599</c:v>
                </c:pt>
                <c:pt idx="3969">
                  <c:v>0.64307043447357504</c:v>
                </c:pt>
                <c:pt idx="3970">
                  <c:v>1.53167509655743E-2</c:v>
                </c:pt>
                <c:pt idx="3971">
                  <c:v>6.98349753331962E-2</c:v>
                </c:pt>
                <c:pt idx="3972">
                  <c:v>0.13561925707966699</c:v>
                </c:pt>
                <c:pt idx="3973">
                  <c:v>-1.37936851277159E-2</c:v>
                </c:pt>
                <c:pt idx="3974">
                  <c:v>0.51070145864400296</c:v>
                </c:pt>
                <c:pt idx="3975">
                  <c:v>0.84108848989974805</c:v>
                </c:pt>
                <c:pt idx="3976">
                  <c:v>0.74942726721509201</c:v>
                </c:pt>
                <c:pt idx="3977">
                  <c:v>0.66876555645772096</c:v>
                </c:pt>
                <c:pt idx="3978">
                  <c:v>0.670474535209723</c:v>
                </c:pt>
                <c:pt idx="3979">
                  <c:v>0.642714511056652</c:v>
                </c:pt>
                <c:pt idx="3980">
                  <c:v>1.19348281983738E-2</c:v>
                </c:pt>
                <c:pt idx="3981">
                  <c:v>0.112359122827783</c:v>
                </c:pt>
                <c:pt idx="3982">
                  <c:v>1.02154046185906E-2</c:v>
                </c:pt>
                <c:pt idx="3983">
                  <c:v>0.15364368254105501</c:v>
                </c:pt>
                <c:pt idx="3984">
                  <c:v>7.6010081467825494E-2</c:v>
                </c:pt>
                <c:pt idx="3985">
                  <c:v>0.83535640172846803</c:v>
                </c:pt>
                <c:pt idx="3986">
                  <c:v>0.81992991695108897</c:v>
                </c:pt>
                <c:pt idx="3987">
                  <c:v>0.81983566880747605</c:v>
                </c:pt>
                <c:pt idx="3988">
                  <c:v>0.63998124121267597</c:v>
                </c:pt>
                <c:pt idx="3989">
                  <c:v>0.638262495581434</c:v>
                </c:pt>
                <c:pt idx="3990">
                  <c:v>0.67927569968804502</c:v>
                </c:pt>
                <c:pt idx="3991">
                  <c:v>4.6535873421452399E-2</c:v>
                </c:pt>
                <c:pt idx="3992">
                  <c:v>0.18696801218626899</c:v>
                </c:pt>
                <c:pt idx="3993">
                  <c:v>5.71920862471305E-2</c:v>
                </c:pt>
                <c:pt idx="3994">
                  <c:v>4.5465399236795899E-3</c:v>
                </c:pt>
                <c:pt idx="3995">
                  <c:v>1.5728389842255198E-2</c:v>
                </c:pt>
                <c:pt idx="3996">
                  <c:v>0.68767255731973598</c:v>
                </c:pt>
                <c:pt idx="3997">
                  <c:v>0.75263357004931997</c:v>
                </c:pt>
                <c:pt idx="3998">
                  <c:v>0.84190386878469203</c:v>
                </c:pt>
                <c:pt idx="3999">
                  <c:v>0.60610969542548598</c:v>
                </c:pt>
                <c:pt idx="4000">
                  <c:v>0.644599899869016</c:v>
                </c:pt>
                <c:pt idx="4001">
                  <c:v>0.43344338762566498</c:v>
                </c:pt>
                <c:pt idx="4002">
                  <c:v>-2.2398143699533502E-3</c:v>
                </c:pt>
                <c:pt idx="4003">
                  <c:v>-2.4341662532882898E-3</c:v>
                </c:pt>
                <c:pt idx="4004">
                  <c:v>0.392344968623623</c:v>
                </c:pt>
                <c:pt idx="4005">
                  <c:v>0.71655317219847403</c:v>
                </c:pt>
                <c:pt idx="4006">
                  <c:v>0.52229754157223096</c:v>
                </c:pt>
                <c:pt idx="4007">
                  <c:v>0.73197640422997201</c:v>
                </c:pt>
                <c:pt idx="4008">
                  <c:v>0.10010051842440899</c:v>
                </c:pt>
                <c:pt idx="4009">
                  <c:v>0.14671004812779501</c:v>
                </c:pt>
                <c:pt idx="4010">
                  <c:v>0.84595111042497995</c:v>
                </c:pt>
                <c:pt idx="4011">
                  <c:v>0.41310306966598898</c:v>
                </c:pt>
                <c:pt idx="4012">
                  <c:v>0.56381332645862903</c:v>
                </c:pt>
                <c:pt idx="4013">
                  <c:v>0.54909031255976704</c:v>
                </c:pt>
                <c:pt idx="4014">
                  <c:v>0.57440276359537801</c:v>
                </c:pt>
                <c:pt idx="4015">
                  <c:v>0.76852075646185802</c:v>
                </c:pt>
                <c:pt idx="4016">
                  <c:v>1.0327084911138399E-2</c:v>
                </c:pt>
                <c:pt idx="4017">
                  <c:v>1.7739107660562799E-2</c:v>
                </c:pt>
                <c:pt idx="4018">
                  <c:v>9.1981598904309902E-3</c:v>
                </c:pt>
                <c:pt idx="4019">
                  <c:v>0.68027391925052005</c:v>
                </c:pt>
                <c:pt idx="4020">
                  <c:v>0.76921560183802495</c:v>
                </c:pt>
                <c:pt idx="4021">
                  <c:v>0.468062656632725</c:v>
                </c:pt>
                <c:pt idx="4022">
                  <c:v>0.14704769984749999</c:v>
                </c:pt>
                <c:pt idx="4023">
                  <c:v>7.9261043924396396E-2</c:v>
                </c:pt>
                <c:pt idx="4024">
                  <c:v>0.67817560385401598</c:v>
                </c:pt>
                <c:pt idx="4025">
                  <c:v>0.43990271224773497</c:v>
                </c:pt>
                <c:pt idx="4026">
                  <c:v>0.74695264672584905</c:v>
                </c:pt>
                <c:pt idx="4027">
                  <c:v>0.63795313528105202</c:v>
                </c:pt>
                <c:pt idx="4028">
                  <c:v>0.73018246343011495</c:v>
                </c:pt>
                <c:pt idx="4029">
                  <c:v>0.78025802279989898</c:v>
                </c:pt>
                <c:pt idx="4030">
                  <c:v>-8.2387873576607006E-3</c:v>
                </c:pt>
                <c:pt idx="4031">
                  <c:v>0.420797544505847</c:v>
                </c:pt>
                <c:pt idx="4032">
                  <c:v>5.97900286105624E-3</c:v>
                </c:pt>
                <c:pt idx="4033">
                  <c:v>8.7144963228065905E-2</c:v>
                </c:pt>
                <c:pt idx="4034">
                  <c:v>0.17343527073339499</c:v>
                </c:pt>
                <c:pt idx="4035">
                  <c:v>0.76368808476823602</c:v>
                </c:pt>
                <c:pt idx="4036">
                  <c:v>5.9359433025996902E-2</c:v>
                </c:pt>
                <c:pt idx="4037">
                  <c:v>0.75779656312474397</c:v>
                </c:pt>
                <c:pt idx="4038">
                  <c:v>0.75604675158394397</c:v>
                </c:pt>
                <c:pt idx="4039">
                  <c:v>0.42486713939325599</c:v>
                </c:pt>
                <c:pt idx="4040">
                  <c:v>0.64296610784202402</c:v>
                </c:pt>
                <c:pt idx="4041">
                  <c:v>-4.7337885657162699E-3</c:v>
                </c:pt>
                <c:pt idx="4042">
                  <c:v>-4.4360544004638002E-3</c:v>
                </c:pt>
                <c:pt idx="4043">
                  <c:v>0.104459491521468</c:v>
                </c:pt>
                <c:pt idx="4044">
                  <c:v>0.79780540805713096</c:v>
                </c:pt>
                <c:pt idx="4045">
                  <c:v>0.137462541902722</c:v>
                </c:pt>
                <c:pt idx="4046">
                  <c:v>-2.13979400558525E-2</c:v>
                </c:pt>
                <c:pt idx="4047">
                  <c:v>-5.7103978518537896E-3</c:v>
                </c:pt>
                <c:pt idx="4048">
                  <c:v>1.69758272891882E-2</c:v>
                </c:pt>
                <c:pt idx="4049">
                  <c:v>0.16609733082332101</c:v>
                </c:pt>
                <c:pt idx="4050">
                  <c:v>0.53730877126421095</c:v>
                </c:pt>
                <c:pt idx="4051">
                  <c:v>0.50461926702918103</c:v>
                </c:pt>
                <c:pt idx="4052">
                  <c:v>0.60438695080493998</c:v>
                </c:pt>
                <c:pt idx="4053">
                  <c:v>0.60495072193178201</c:v>
                </c:pt>
                <c:pt idx="4054">
                  <c:v>0.67936782938111295</c:v>
                </c:pt>
                <c:pt idx="4055">
                  <c:v>0.70132935337775004</c:v>
                </c:pt>
                <c:pt idx="4056">
                  <c:v>0.83019727991348002</c:v>
                </c:pt>
                <c:pt idx="4057">
                  <c:v>4.8654688517970203E-2</c:v>
                </c:pt>
                <c:pt idx="4058">
                  <c:v>-1.8399539947721099E-2</c:v>
                </c:pt>
                <c:pt idx="4059">
                  <c:v>0.14515436054032901</c:v>
                </c:pt>
                <c:pt idx="4060">
                  <c:v>0.70676101844947103</c:v>
                </c:pt>
                <c:pt idx="4061">
                  <c:v>0.77432373327869897</c:v>
                </c:pt>
                <c:pt idx="4062">
                  <c:v>-1.7682168739020801E-2</c:v>
                </c:pt>
                <c:pt idx="4063">
                  <c:v>0.18650253031503</c:v>
                </c:pt>
                <c:pt idx="4064">
                  <c:v>0.60074144932502804</c:v>
                </c:pt>
                <c:pt idx="4065">
                  <c:v>0.52185195344525004</c:v>
                </c:pt>
                <c:pt idx="4066">
                  <c:v>0.69121171534860304</c:v>
                </c:pt>
                <c:pt idx="4067">
                  <c:v>0.68590397208575304</c:v>
                </c:pt>
                <c:pt idx="4068">
                  <c:v>0.70719848803485996</c:v>
                </c:pt>
                <c:pt idx="4069">
                  <c:v>0.718239842562018</c:v>
                </c:pt>
                <c:pt idx="4070">
                  <c:v>0.69734871378107299</c:v>
                </c:pt>
                <c:pt idx="4071">
                  <c:v>0.45316432758007502</c:v>
                </c:pt>
                <c:pt idx="4072">
                  <c:v>0.74935107748498997</c:v>
                </c:pt>
                <c:pt idx="4073">
                  <c:v>2.5907057403901099E-3</c:v>
                </c:pt>
                <c:pt idx="4074">
                  <c:v>-1.02769654232605E-2</c:v>
                </c:pt>
                <c:pt idx="4075">
                  <c:v>-1.1993853839290599E-2</c:v>
                </c:pt>
                <c:pt idx="4076">
                  <c:v>0.67644336829038998</c:v>
                </c:pt>
                <c:pt idx="4077">
                  <c:v>9.5626978013799796E-2</c:v>
                </c:pt>
                <c:pt idx="4078">
                  <c:v>0.70157560768309202</c:v>
                </c:pt>
                <c:pt idx="4079">
                  <c:v>0.72162610603661204</c:v>
                </c:pt>
                <c:pt idx="4080">
                  <c:v>0.70414207256263095</c:v>
                </c:pt>
                <c:pt idx="4081">
                  <c:v>0.47583334746263001</c:v>
                </c:pt>
                <c:pt idx="4082">
                  <c:v>0.774753433820075</c:v>
                </c:pt>
                <c:pt idx="4083">
                  <c:v>0.73687964491612601</c:v>
                </c:pt>
                <c:pt idx="4084">
                  <c:v>0.48650747711054099</c:v>
                </c:pt>
                <c:pt idx="4085">
                  <c:v>2.32964317716022E-4</c:v>
                </c:pt>
                <c:pt idx="4086">
                  <c:v>3.9323920551157503E-3</c:v>
                </c:pt>
                <c:pt idx="4087">
                  <c:v>-1.6120745825932099E-2</c:v>
                </c:pt>
                <c:pt idx="4088">
                  <c:v>0.14506012805889201</c:v>
                </c:pt>
                <c:pt idx="4089">
                  <c:v>0.69906018577449003</c:v>
                </c:pt>
                <c:pt idx="4090">
                  <c:v>0.57690069316621795</c:v>
                </c:pt>
                <c:pt idx="4091">
                  <c:v>0.339670238823086</c:v>
                </c:pt>
                <c:pt idx="4092">
                  <c:v>-1.7110976878023099E-2</c:v>
                </c:pt>
                <c:pt idx="4093">
                  <c:v>-1.66050388547191E-2</c:v>
                </c:pt>
                <c:pt idx="4094">
                  <c:v>5.44626654012055E-2</c:v>
                </c:pt>
                <c:pt idx="4095">
                  <c:v>0.74487457123627099</c:v>
                </c:pt>
                <c:pt idx="4096">
                  <c:v>0.79112901029156601</c:v>
                </c:pt>
                <c:pt idx="4097">
                  <c:v>0.63526419379078702</c:v>
                </c:pt>
                <c:pt idx="4098">
                  <c:v>0.71268096529101499</c:v>
                </c:pt>
                <c:pt idx="4099">
                  <c:v>-2.9019589257586301E-2</c:v>
                </c:pt>
                <c:pt idx="4100">
                  <c:v>2.5462171947883101E-2</c:v>
                </c:pt>
                <c:pt idx="4101">
                  <c:v>0.12514746193770901</c:v>
                </c:pt>
                <c:pt idx="4102">
                  <c:v>0.16142339264587499</c:v>
                </c:pt>
                <c:pt idx="4103">
                  <c:v>0.78397136979471105</c:v>
                </c:pt>
                <c:pt idx="4104">
                  <c:v>0.49011875668488802</c:v>
                </c:pt>
                <c:pt idx="4105">
                  <c:v>0.68006513958085402</c:v>
                </c:pt>
                <c:pt idx="4106">
                  <c:v>0.72218589890792795</c:v>
                </c:pt>
                <c:pt idx="4107">
                  <c:v>0.72588972378439298</c:v>
                </c:pt>
                <c:pt idx="4108">
                  <c:v>0.68519282836106599</c:v>
                </c:pt>
                <c:pt idx="4109">
                  <c:v>0.70463467578498296</c:v>
                </c:pt>
                <c:pt idx="4110">
                  <c:v>0.136451664488699</c:v>
                </c:pt>
                <c:pt idx="4111">
                  <c:v>7.1377354762768894E-2</c:v>
                </c:pt>
                <c:pt idx="4112">
                  <c:v>1.2468882049404099E-2</c:v>
                </c:pt>
                <c:pt idx="4113">
                  <c:v>0.43801994037339198</c:v>
                </c:pt>
                <c:pt idx="4114">
                  <c:v>0.87728870207670595</c:v>
                </c:pt>
                <c:pt idx="4115">
                  <c:v>0.60242151284385703</c:v>
                </c:pt>
                <c:pt idx="4116">
                  <c:v>0.67980423027603598</c:v>
                </c:pt>
                <c:pt idx="4117">
                  <c:v>0.64603993747963295</c:v>
                </c:pt>
                <c:pt idx="4118">
                  <c:v>0.73006749308196806</c:v>
                </c:pt>
                <c:pt idx="4119">
                  <c:v>0.679529308612564</c:v>
                </c:pt>
                <c:pt idx="4120">
                  <c:v>0.16034051139958999</c:v>
                </c:pt>
                <c:pt idx="4121">
                  <c:v>0.142326410130313</c:v>
                </c:pt>
                <c:pt idx="4122">
                  <c:v>0.109319346764986</c:v>
                </c:pt>
                <c:pt idx="4123">
                  <c:v>5.7316127381196E-2</c:v>
                </c:pt>
                <c:pt idx="4124">
                  <c:v>0.14641849841792801</c:v>
                </c:pt>
                <c:pt idx="4125">
                  <c:v>0.64775478073624304</c:v>
                </c:pt>
                <c:pt idx="4126">
                  <c:v>0.42504062651831798</c:v>
                </c:pt>
                <c:pt idx="4127">
                  <c:v>0.64685520534293595</c:v>
                </c:pt>
                <c:pt idx="4128">
                  <c:v>0.72408074908312803</c:v>
                </c:pt>
                <c:pt idx="4129">
                  <c:v>0.64841438033383003</c:v>
                </c:pt>
                <c:pt idx="4130">
                  <c:v>0.73256711703525201</c:v>
                </c:pt>
                <c:pt idx="4131">
                  <c:v>0.69448608215294205</c:v>
                </c:pt>
                <c:pt idx="4132">
                  <c:v>0.149588260459006</c:v>
                </c:pt>
                <c:pt idx="4133">
                  <c:v>0.121564189183795</c:v>
                </c:pt>
                <c:pt idx="4134">
                  <c:v>9.7451415028241201E-2</c:v>
                </c:pt>
                <c:pt idx="4135">
                  <c:v>0.71367218334517601</c:v>
                </c:pt>
                <c:pt idx="4136">
                  <c:v>0.15594868712262699</c:v>
                </c:pt>
                <c:pt idx="4137">
                  <c:v>0.141630704279918</c:v>
                </c:pt>
                <c:pt idx="4138">
                  <c:v>0.64978666096155402</c:v>
                </c:pt>
                <c:pt idx="4139">
                  <c:v>0.373149392593493</c:v>
                </c:pt>
                <c:pt idx="4140">
                  <c:v>0.72702556342444402</c:v>
                </c:pt>
                <c:pt idx="4141">
                  <c:v>0.68415402589930796</c:v>
                </c:pt>
                <c:pt idx="4142">
                  <c:v>0.63084324677182202</c:v>
                </c:pt>
                <c:pt idx="4143">
                  <c:v>8.11803695955534E-2</c:v>
                </c:pt>
                <c:pt idx="4144">
                  <c:v>0.142417634436626</c:v>
                </c:pt>
                <c:pt idx="4145">
                  <c:v>2.2207934855925499E-2</c:v>
                </c:pt>
                <c:pt idx="4146">
                  <c:v>0.129699214461794</c:v>
                </c:pt>
                <c:pt idx="4147">
                  <c:v>0.19609646749166099</c:v>
                </c:pt>
                <c:pt idx="4148">
                  <c:v>0.669479427240805</c:v>
                </c:pt>
                <c:pt idx="4149">
                  <c:v>0.61760533946583596</c:v>
                </c:pt>
                <c:pt idx="4150">
                  <c:v>0.46083207311735902</c:v>
                </c:pt>
                <c:pt idx="4151">
                  <c:v>0.72298137916014604</c:v>
                </c:pt>
                <c:pt idx="4152">
                  <c:v>0.54137240874715198</c:v>
                </c:pt>
                <c:pt idx="4153">
                  <c:v>0.43093025739556101</c:v>
                </c:pt>
                <c:pt idx="4154">
                  <c:v>7.6131825231018094E-2</c:v>
                </c:pt>
                <c:pt idx="4155">
                  <c:v>0.273588558268128</c:v>
                </c:pt>
                <c:pt idx="4156">
                  <c:v>2.6261519955074202E-3</c:v>
                </c:pt>
                <c:pt idx="4157">
                  <c:v>0.30739554249121598</c:v>
                </c:pt>
                <c:pt idx="4158">
                  <c:v>0.38784382310076598</c:v>
                </c:pt>
                <c:pt idx="4159">
                  <c:v>0.52845694538125598</c:v>
                </c:pt>
                <c:pt idx="4160">
                  <c:v>0.54731873633283501</c:v>
                </c:pt>
                <c:pt idx="4161">
                  <c:v>0.66343489692141899</c:v>
                </c:pt>
                <c:pt idx="4162">
                  <c:v>0.53563311146765002</c:v>
                </c:pt>
                <c:pt idx="4163">
                  <c:v>0.24506698388135201</c:v>
                </c:pt>
                <c:pt idx="4164">
                  <c:v>0.42099486965675598</c:v>
                </c:pt>
                <c:pt idx="4165">
                  <c:v>0.132422737889239</c:v>
                </c:pt>
                <c:pt idx="4166">
                  <c:v>8.5459872844101392E-3</c:v>
                </c:pt>
                <c:pt idx="4167">
                  <c:v>0.56636999632784901</c:v>
                </c:pt>
                <c:pt idx="4168">
                  <c:v>0.59196711376966304</c:v>
                </c:pt>
                <c:pt idx="4169">
                  <c:v>0.45114196743259899</c:v>
                </c:pt>
                <c:pt idx="4170">
                  <c:v>0.49185799963548299</c:v>
                </c:pt>
                <c:pt idx="4171">
                  <c:v>0.435991212019046</c:v>
                </c:pt>
                <c:pt idx="4172">
                  <c:v>0.61898439960150498</c:v>
                </c:pt>
                <c:pt idx="4173">
                  <c:v>0.25818897295584298</c:v>
                </c:pt>
                <c:pt idx="4174">
                  <c:v>0.34375214112737701</c:v>
                </c:pt>
                <c:pt idx="4175">
                  <c:v>0.84046353990997502</c:v>
                </c:pt>
                <c:pt idx="4176">
                  <c:v>0.66848669290069096</c:v>
                </c:pt>
                <c:pt idx="4177">
                  <c:v>0.56665361513743295</c:v>
                </c:pt>
                <c:pt idx="4178">
                  <c:v>0.68054405219667502</c:v>
                </c:pt>
                <c:pt idx="4179">
                  <c:v>0.59451497874711001</c:v>
                </c:pt>
                <c:pt idx="4180">
                  <c:v>0.45768708019618398</c:v>
                </c:pt>
                <c:pt idx="4181">
                  <c:v>3.1877579952830901E-2</c:v>
                </c:pt>
                <c:pt idx="4182">
                  <c:v>0.68493727737185195</c:v>
                </c:pt>
                <c:pt idx="4183">
                  <c:v>0.63312158478262703</c:v>
                </c:pt>
                <c:pt idx="4184">
                  <c:v>0.83429190659361396</c:v>
                </c:pt>
                <c:pt idx="4185">
                  <c:v>0.91356341410888398</c:v>
                </c:pt>
                <c:pt idx="4186">
                  <c:v>0.252965697954525</c:v>
                </c:pt>
                <c:pt idx="4187">
                  <c:v>0.42905930342278098</c:v>
                </c:pt>
                <c:pt idx="4188">
                  <c:v>0.791763687518931</c:v>
                </c:pt>
                <c:pt idx="4189">
                  <c:v>0.72750706416314304</c:v>
                </c:pt>
                <c:pt idx="4190">
                  <c:v>0.697939454395619</c:v>
                </c:pt>
                <c:pt idx="4191">
                  <c:v>0.76195044400262202</c:v>
                </c:pt>
                <c:pt idx="4192">
                  <c:v>0.78515658832145596</c:v>
                </c:pt>
                <c:pt idx="4193">
                  <c:v>0.78426194941618699</c:v>
                </c:pt>
                <c:pt idx="4194">
                  <c:v>0.70012357786139201</c:v>
                </c:pt>
                <c:pt idx="4195">
                  <c:v>0.74248692176960396</c:v>
                </c:pt>
                <c:pt idx="4196">
                  <c:v>0.71256508414086095</c:v>
                </c:pt>
                <c:pt idx="4197">
                  <c:v>0.70859277749266503</c:v>
                </c:pt>
                <c:pt idx="4198">
                  <c:v>0.37730465437642702</c:v>
                </c:pt>
                <c:pt idx="4199">
                  <c:v>0.67715750014982201</c:v>
                </c:pt>
                <c:pt idx="4200">
                  <c:v>0.65790670470345602</c:v>
                </c:pt>
                <c:pt idx="4201">
                  <c:v>0.67856120530128405</c:v>
                </c:pt>
                <c:pt idx="4202">
                  <c:v>0.66353984299448898</c:v>
                </c:pt>
                <c:pt idx="4203">
                  <c:v>0.75516849455964397</c:v>
                </c:pt>
                <c:pt idx="4204">
                  <c:v>0.46598256303874103</c:v>
                </c:pt>
                <c:pt idx="4205">
                  <c:v>0.74207577734177499</c:v>
                </c:pt>
                <c:pt idx="4206">
                  <c:v>0.68033469861136797</c:v>
                </c:pt>
                <c:pt idx="4207">
                  <c:v>0.70293904565355603</c:v>
                </c:pt>
                <c:pt idx="4208">
                  <c:v>0.66601802409209698</c:v>
                </c:pt>
                <c:pt idx="4209">
                  <c:v>0.76871481991768398</c:v>
                </c:pt>
                <c:pt idx="4210">
                  <c:v>0.80755217803589896</c:v>
                </c:pt>
                <c:pt idx="4211">
                  <c:v>0.70288425233975405</c:v>
                </c:pt>
                <c:pt idx="4212">
                  <c:v>0.66175007361100502</c:v>
                </c:pt>
                <c:pt idx="4213">
                  <c:v>0.65793099665402799</c:v>
                </c:pt>
                <c:pt idx="4214">
                  <c:v>0.69438242265101502</c:v>
                </c:pt>
                <c:pt idx="4215">
                  <c:v>0.82157955963553098</c:v>
                </c:pt>
                <c:pt idx="4216">
                  <c:v>0.75292811065131904</c:v>
                </c:pt>
                <c:pt idx="4217">
                  <c:v>0.72933425995952095</c:v>
                </c:pt>
                <c:pt idx="4218">
                  <c:v>0.735902916401736</c:v>
                </c:pt>
                <c:pt idx="4219">
                  <c:v>0.67901172450339098</c:v>
                </c:pt>
                <c:pt idx="4220">
                  <c:v>0.66964964107427805</c:v>
                </c:pt>
                <c:pt idx="4221">
                  <c:v>0.69501667724841898</c:v>
                </c:pt>
                <c:pt idx="4222">
                  <c:v>0.72950922030770204</c:v>
                </c:pt>
                <c:pt idx="4223">
                  <c:v>0.76351433528422397</c:v>
                </c:pt>
                <c:pt idx="4224">
                  <c:v>0.76195767041516804</c:v>
                </c:pt>
                <c:pt idx="4225">
                  <c:v>0.68142695833766498</c:v>
                </c:pt>
                <c:pt idx="4226">
                  <c:v>0.68209538405609704</c:v>
                </c:pt>
                <c:pt idx="4227">
                  <c:v>0.72629023361259004</c:v>
                </c:pt>
                <c:pt idx="4228">
                  <c:v>0.77024344477215201</c:v>
                </c:pt>
                <c:pt idx="4229">
                  <c:v>0.76288056123685799</c:v>
                </c:pt>
                <c:pt idx="4230">
                  <c:v>0.68901941332358996</c:v>
                </c:pt>
                <c:pt idx="4231">
                  <c:v>0.67871607433052605</c:v>
                </c:pt>
                <c:pt idx="4232">
                  <c:v>0.80953059684692996</c:v>
                </c:pt>
                <c:pt idx="4233">
                  <c:v>0.67806667089164996</c:v>
                </c:pt>
                <c:pt idx="4234">
                  <c:v>0.78180529650587705</c:v>
                </c:pt>
                <c:pt idx="4235">
                  <c:v>0.70316280715183899</c:v>
                </c:pt>
                <c:pt idx="4236">
                  <c:v>0.68789211805487405</c:v>
                </c:pt>
                <c:pt idx="4237">
                  <c:v>0.75763136096859396</c:v>
                </c:pt>
                <c:pt idx="4238">
                  <c:v>0.76171778224965103</c:v>
                </c:pt>
                <c:pt idx="4239">
                  <c:v>0.75371593077602095</c:v>
                </c:pt>
                <c:pt idx="4240">
                  <c:v>0.73968390989231803</c:v>
                </c:pt>
                <c:pt idx="4241">
                  <c:v>0.71547236583908902</c:v>
                </c:pt>
                <c:pt idx="4242">
                  <c:v>0.74587153242485504</c:v>
                </c:pt>
                <c:pt idx="4243">
                  <c:v>0.72316572711896199</c:v>
                </c:pt>
                <c:pt idx="4244">
                  <c:v>0.74661972583680203</c:v>
                </c:pt>
                <c:pt idx="4245">
                  <c:v>0.76264001299125905</c:v>
                </c:pt>
                <c:pt idx="4246">
                  <c:v>0.76883979380574896</c:v>
                </c:pt>
                <c:pt idx="4247">
                  <c:v>0.74634988957363002</c:v>
                </c:pt>
                <c:pt idx="4248">
                  <c:v>0.70176907256966403</c:v>
                </c:pt>
                <c:pt idx="4249">
                  <c:v>0.77999399977285799</c:v>
                </c:pt>
                <c:pt idx="4250">
                  <c:v>0.77128714459568304</c:v>
                </c:pt>
                <c:pt idx="4251">
                  <c:v>0.72767973781850703</c:v>
                </c:pt>
                <c:pt idx="4252">
                  <c:v>4.9372640726202101E-2</c:v>
                </c:pt>
                <c:pt idx="4253">
                  <c:v>4.8709923763321797E-2</c:v>
                </c:pt>
                <c:pt idx="4254">
                  <c:v>5.7956490967694903E-2</c:v>
                </c:pt>
                <c:pt idx="4255">
                  <c:v>4.2560355677094402E-2</c:v>
                </c:pt>
                <c:pt idx="4256">
                  <c:v>5.3529115429327097E-2</c:v>
                </c:pt>
                <c:pt idx="4257">
                  <c:v>5.3121594547658003E-2</c:v>
                </c:pt>
                <c:pt idx="4258">
                  <c:v>3.24355634063603E-2</c:v>
                </c:pt>
                <c:pt idx="4259">
                  <c:v>4.4282134031413803E-2</c:v>
                </c:pt>
                <c:pt idx="4260">
                  <c:v>5.78101218907906E-2</c:v>
                </c:pt>
                <c:pt idx="4261">
                  <c:v>4.5028168691511203E-2</c:v>
                </c:pt>
                <c:pt idx="4262">
                  <c:v>4.2596229440641301E-2</c:v>
                </c:pt>
                <c:pt idx="4263">
                  <c:v>5.0080254602978401E-2</c:v>
                </c:pt>
                <c:pt idx="4264">
                  <c:v>4.3734529405050702E-2</c:v>
                </c:pt>
                <c:pt idx="4265">
                  <c:v>3.6911160680691099E-2</c:v>
                </c:pt>
                <c:pt idx="4266">
                  <c:v>0.114742818433754</c:v>
                </c:pt>
                <c:pt idx="4267">
                  <c:v>4.7873106791038102E-2</c:v>
                </c:pt>
                <c:pt idx="4268">
                  <c:v>4.9019088739718199E-2</c:v>
                </c:pt>
                <c:pt idx="4269">
                  <c:v>4.2534718483696797E-2</c:v>
                </c:pt>
                <c:pt idx="4270">
                  <c:v>0.61034188753025098</c:v>
                </c:pt>
                <c:pt idx="4271">
                  <c:v>4.91385420142239E-2</c:v>
                </c:pt>
                <c:pt idx="4272">
                  <c:v>4.20366724054771E-2</c:v>
                </c:pt>
                <c:pt idx="4273">
                  <c:v>3.7267725490275502E-2</c:v>
                </c:pt>
                <c:pt idx="4274">
                  <c:v>4.2489566775420297E-2</c:v>
                </c:pt>
                <c:pt idx="4275">
                  <c:v>9.5783255206239301E-2</c:v>
                </c:pt>
                <c:pt idx="4276">
                  <c:v>0.82837493462214795</c:v>
                </c:pt>
                <c:pt idx="4277">
                  <c:v>4.4462643256337801E-2</c:v>
                </c:pt>
                <c:pt idx="4278">
                  <c:v>3.2774638422385899E-2</c:v>
                </c:pt>
                <c:pt idx="4279">
                  <c:v>4.5420240765874399E-2</c:v>
                </c:pt>
                <c:pt idx="4280">
                  <c:v>0.80304486525493901</c:v>
                </c:pt>
                <c:pt idx="4281">
                  <c:v>0.46933743478037099</c:v>
                </c:pt>
                <c:pt idx="4282">
                  <c:v>3.9761574649463803E-2</c:v>
                </c:pt>
                <c:pt idx="4283">
                  <c:v>3.1391809721064E-2</c:v>
                </c:pt>
                <c:pt idx="4284">
                  <c:v>4.4402599303091303E-2</c:v>
                </c:pt>
                <c:pt idx="4285">
                  <c:v>5.6381933058236501E-2</c:v>
                </c:pt>
                <c:pt idx="4286">
                  <c:v>2.4564546669998601E-2</c:v>
                </c:pt>
                <c:pt idx="4287">
                  <c:v>3.2176581794444402E-2</c:v>
                </c:pt>
                <c:pt idx="4288">
                  <c:v>6.0239984122003702E-2</c:v>
                </c:pt>
                <c:pt idx="4289">
                  <c:v>0.79892107220275199</c:v>
                </c:pt>
                <c:pt idx="4290">
                  <c:v>0.84504704830243105</c:v>
                </c:pt>
                <c:pt idx="4291">
                  <c:v>4.7003573631633197E-2</c:v>
                </c:pt>
                <c:pt idx="4292">
                  <c:v>0.79870481021974304</c:v>
                </c:pt>
                <c:pt idx="4293">
                  <c:v>0.42064309811962802</c:v>
                </c:pt>
                <c:pt idx="4294">
                  <c:v>4.5837712514158697E-2</c:v>
                </c:pt>
                <c:pt idx="4295">
                  <c:v>3.6391861490551201E-2</c:v>
                </c:pt>
                <c:pt idx="4296">
                  <c:v>3.4894090841394602E-2</c:v>
                </c:pt>
                <c:pt idx="4297">
                  <c:v>2.6838007754376201E-2</c:v>
                </c:pt>
                <c:pt idx="4298">
                  <c:v>0.71888544003294197</c:v>
                </c:pt>
                <c:pt idx="4299">
                  <c:v>2.6642144387913801E-2</c:v>
                </c:pt>
                <c:pt idx="4300">
                  <c:v>3.9481129200572201E-2</c:v>
                </c:pt>
                <c:pt idx="4301">
                  <c:v>3.9670084941150499E-2</c:v>
                </c:pt>
                <c:pt idx="4302">
                  <c:v>0.13691411404085199</c:v>
                </c:pt>
                <c:pt idx="4303">
                  <c:v>0.74140669897976397</c:v>
                </c:pt>
                <c:pt idx="4304">
                  <c:v>0.56256994207257704</c:v>
                </c:pt>
                <c:pt idx="4305">
                  <c:v>0.75713277201497997</c:v>
                </c:pt>
                <c:pt idx="4306">
                  <c:v>3.36368369069871E-2</c:v>
                </c:pt>
                <c:pt idx="4307">
                  <c:v>3.71570544645888E-2</c:v>
                </c:pt>
                <c:pt idx="4308">
                  <c:v>0.47143603760812502</c:v>
                </c:pt>
                <c:pt idx="4309">
                  <c:v>0.52902571581864</c:v>
                </c:pt>
                <c:pt idx="4310">
                  <c:v>5.26628759690164E-2</c:v>
                </c:pt>
                <c:pt idx="4311">
                  <c:v>3.6384721368651403E-2</c:v>
                </c:pt>
                <c:pt idx="4312">
                  <c:v>0.84123382808773695</c:v>
                </c:pt>
                <c:pt idx="4313">
                  <c:v>0.61474215830528001</c:v>
                </c:pt>
                <c:pt idx="4314">
                  <c:v>4.3313513762697799E-2</c:v>
                </c:pt>
                <c:pt idx="4315">
                  <c:v>9.4012940839154804E-2</c:v>
                </c:pt>
                <c:pt idx="4316">
                  <c:v>4.5808835541461902E-2</c:v>
                </c:pt>
                <c:pt idx="4317">
                  <c:v>3.6440968992074101E-2</c:v>
                </c:pt>
                <c:pt idx="4318">
                  <c:v>2.58998992066257E-2</c:v>
                </c:pt>
                <c:pt idx="4319">
                  <c:v>0.84405348883789699</c:v>
                </c:pt>
                <c:pt idx="4320">
                  <c:v>0.86524132792330999</c:v>
                </c:pt>
                <c:pt idx="4321">
                  <c:v>0.64821925116308698</c:v>
                </c:pt>
                <c:pt idx="4322">
                  <c:v>0.44402536118978803</c:v>
                </c:pt>
                <c:pt idx="4323">
                  <c:v>3.50648058158071E-2</c:v>
                </c:pt>
                <c:pt idx="4324">
                  <c:v>3.3588045820454E-2</c:v>
                </c:pt>
                <c:pt idx="4325">
                  <c:v>4.1656940010142397E-2</c:v>
                </c:pt>
                <c:pt idx="4326">
                  <c:v>0.33429678967792198</c:v>
                </c:pt>
                <c:pt idx="4327">
                  <c:v>5.0305227914897797E-2</c:v>
                </c:pt>
                <c:pt idx="4328">
                  <c:v>0.84384556177294501</c:v>
                </c:pt>
                <c:pt idx="4329">
                  <c:v>0.73582248292373498</c:v>
                </c:pt>
                <c:pt idx="4330">
                  <c:v>0.48986946512227802</c:v>
                </c:pt>
                <c:pt idx="4331">
                  <c:v>0.83094726989268797</c:v>
                </c:pt>
                <c:pt idx="4332">
                  <c:v>3.3296985601134997E-2</c:v>
                </c:pt>
                <c:pt idx="4333">
                  <c:v>2.27815660957165E-2</c:v>
                </c:pt>
                <c:pt idx="4334">
                  <c:v>4.1862961037389297E-2</c:v>
                </c:pt>
                <c:pt idx="4335">
                  <c:v>4.6595551846344001E-2</c:v>
                </c:pt>
                <c:pt idx="4336">
                  <c:v>7.3667872087529507E-2</c:v>
                </c:pt>
                <c:pt idx="4337">
                  <c:v>0.75851658788405096</c:v>
                </c:pt>
                <c:pt idx="4338">
                  <c:v>0.78878856356996596</c:v>
                </c:pt>
                <c:pt idx="4339">
                  <c:v>0.81719797735965705</c:v>
                </c:pt>
                <c:pt idx="4340">
                  <c:v>0.701735969142947</c:v>
                </c:pt>
                <c:pt idx="4341">
                  <c:v>0.59411629937776</c:v>
                </c:pt>
                <c:pt idx="4342">
                  <c:v>3.5061260639924E-2</c:v>
                </c:pt>
                <c:pt idx="4343">
                  <c:v>3.7919134121109997E-2</c:v>
                </c:pt>
                <c:pt idx="4344">
                  <c:v>0.36834327610336598</c:v>
                </c:pt>
                <c:pt idx="4345">
                  <c:v>5.0949338854658001E-2</c:v>
                </c:pt>
                <c:pt idx="4346">
                  <c:v>4.4738047828674903E-2</c:v>
                </c:pt>
                <c:pt idx="4347">
                  <c:v>0.71946341957973403</c:v>
                </c:pt>
                <c:pt idx="4348">
                  <c:v>0.72096048167482896</c:v>
                </c:pt>
                <c:pt idx="4349">
                  <c:v>0.73086324872251096</c:v>
                </c:pt>
                <c:pt idx="4350">
                  <c:v>0.73061926435490399</c:v>
                </c:pt>
                <c:pt idx="4351">
                  <c:v>0.62615742816694497</c:v>
                </c:pt>
                <c:pt idx="4352">
                  <c:v>3.4145512881004203E-2</c:v>
                </c:pt>
                <c:pt idx="4353">
                  <c:v>4.4441052477064799E-2</c:v>
                </c:pt>
                <c:pt idx="4354">
                  <c:v>0.101110039181355</c:v>
                </c:pt>
                <c:pt idx="4355">
                  <c:v>4.5894515219835702E-2</c:v>
                </c:pt>
                <c:pt idx="4356">
                  <c:v>4.3550188505109798E-2</c:v>
                </c:pt>
                <c:pt idx="4357">
                  <c:v>0.74471191938178505</c:v>
                </c:pt>
                <c:pt idx="4358">
                  <c:v>0.74061966573537996</c:v>
                </c:pt>
                <c:pt idx="4359">
                  <c:v>0.71295063826683902</c:v>
                </c:pt>
                <c:pt idx="4360">
                  <c:v>0.77728440730852399</c:v>
                </c:pt>
                <c:pt idx="4361">
                  <c:v>0.728659309433074</c:v>
                </c:pt>
                <c:pt idx="4362">
                  <c:v>0.79518874247139404</c:v>
                </c:pt>
                <c:pt idx="4363">
                  <c:v>4.2746524348978701E-2</c:v>
                </c:pt>
                <c:pt idx="4364">
                  <c:v>4.5566561056919898E-2</c:v>
                </c:pt>
                <c:pt idx="4365">
                  <c:v>6.2445540952670103E-2</c:v>
                </c:pt>
                <c:pt idx="4366">
                  <c:v>0.664684923101582</c:v>
                </c:pt>
                <c:pt idx="4367">
                  <c:v>0.70483724437814999</c:v>
                </c:pt>
                <c:pt idx="4368">
                  <c:v>0.75875562801568197</c:v>
                </c:pt>
                <c:pt idx="4369">
                  <c:v>5.0001133317631799E-2</c:v>
                </c:pt>
                <c:pt idx="4370">
                  <c:v>0.73508885284929304</c:v>
                </c:pt>
                <c:pt idx="4371">
                  <c:v>0.80195226038228196</c:v>
                </c:pt>
                <c:pt idx="4372">
                  <c:v>0.84590973061319796</c:v>
                </c:pt>
                <c:pt idx="4373">
                  <c:v>0.76751743125860905</c:v>
                </c:pt>
                <c:pt idx="4374">
                  <c:v>5.3831184406967998E-2</c:v>
                </c:pt>
                <c:pt idx="4375">
                  <c:v>0.10248503379579101</c:v>
                </c:pt>
                <c:pt idx="4376">
                  <c:v>0.77642621384721699</c:v>
                </c:pt>
                <c:pt idx="4377">
                  <c:v>0.82233720011965195</c:v>
                </c:pt>
                <c:pt idx="4378">
                  <c:v>0.76676288909840895</c:v>
                </c:pt>
                <c:pt idx="4379">
                  <c:v>5.3750471849205603E-2</c:v>
                </c:pt>
                <c:pt idx="4380">
                  <c:v>4.9252858997764402E-2</c:v>
                </c:pt>
                <c:pt idx="4381">
                  <c:v>2.4937435663610001E-2</c:v>
                </c:pt>
                <c:pt idx="4382">
                  <c:v>0.82773243129812801</c:v>
                </c:pt>
                <c:pt idx="4383">
                  <c:v>0.862550250815033</c:v>
                </c:pt>
                <c:pt idx="4384">
                  <c:v>0.79984966864527496</c:v>
                </c:pt>
                <c:pt idx="4385">
                  <c:v>2.9753340880927501E-2</c:v>
                </c:pt>
                <c:pt idx="4386">
                  <c:v>5.7969797626741197E-2</c:v>
                </c:pt>
                <c:pt idx="4387">
                  <c:v>0.69943434712198205</c:v>
                </c:pt>
                <c:pt idx="4388">
                  <c:v>6.6012613366610295E-2</c:v>
                </c:pt>
                <c:pt idx="4389">
                  <c:v>5.1424949804209003E-2</c:v>
                </c:pt>
                <c:pt idx="4390">
                  <c:v>0.77367193509411702</c:v>
                </c:pt>
                <c:pt idx="4391">
                  <c:v>0.84126811540608304</c:v>
                </c:pt>
                <c:pt idx="4392">
                  <c:v>0.72120098750265804</c:v>
                </c:pt>
                <c:pt idx="4393">
                  <c:v>0.86139293797407901</c:v>
                </c:pt>
                <c:pt idx="4394">
                  <c:v>0.83650698175245797</c:v>
                </c:pt>
                <c:pt idx="4395">
                  <c:v>4.4958721566003099E-2</c:v>
                </c:pt>
                <c:pt idx="4396">
                  <c:v>3.07850458013736E-2</c:v>
                </c:pt>
                <c:pt idx="4397">
                  <c:v>5.3924553805580401E-2</c:v>
                </c:pt>
                <c:pt idx="4398">
                  <c:v>0.22386142749313701</c:v>
                </c:pt>
                <c:pt idx="4399">
                  <c:v>5.5605220814764003E-2</c:v>
                </c:pt>
                <c:pt idx="4400">
                  <c:v>0.76392772574430901</c:v>
                </c:pt>
                <c:pt idx="4401">
                  <c:v>0.86305078021426196</c:v>
                </c:pt>
                <c:pt idx="4402">
                  <c:v>0.786664610974939</c:v>
                </c:pt>
                <c:pt idx="4403">
                  <c:v>0.83065176840573796</c:v>
                </c:pt>
                <c:pt idx="4404">
                  <c:v>0.76944281384035096</c:v>
                </c:pt>
                <c:pt idx="4405">
                  <c:v>0.79421337656088897</c:v>
                </c:pt>
                <c:pt idx="4406">
                  <c:v>4.52730278985796E-2</c:v>
                </c:pt>
                <c:pt idx="4407">
                  <c:v>5.1666576343795498E-2</c:v>
                </c:pt>
                <c:pt idx="4408">
                  <c:v>5.6633667985655098E-2</c:v>
                </c:pt>
                <c:pt idx="4409">
                  <c:v>4.21710992429069E-2</c:v>
                </c:pt>
                <c:pt idx="4410">
                  <c:v>0.95403551061353897</c:v>
                </c:pt>
                <c:pt idx="4411">
                  <c:v>0.85248232401710899</c:v>
                </c:pt>
                <c:pt idx="4412">
                  <c:v>0.767371520485019</c:v>
                </c:pt>
                <c:pt idx="4413">
                  <c:v>0.88246170799689805</c:v>
                </c:pt>
                <c:pt idx="4414">
                  <c:v>0.84897306258772798</c:v>
                </c:pt>
                <c:pt idx="4415">
                  <c:v>0.67884379779846005</c:v>
                </c:pt>
                <c:pt idx="4416">
                  <c:v>4.91207895565859E-2</c:v>
                </c:pt>
                <c:pt idx="4417">
                  <c:v>6.1543388926433601E-2</c:v>
                </c:pt>
                <c:pt idx="4418">
                  <c:v>6.1939827944616603E-2</c:v>
                </c:pt>
                <c:pt idx="4419">
                  <c:v>0.28523450069885697</c:v>
                </c:pt>
                <c:pt idx="4420">
                  <c:v>5.2878183158165198E-2</c:v>
                </c:pt>
                <c:pt idx="4421">
                  <c:v>0.78152514473932</c:v>
                </c:pt>
                <c:pt idx="4422">
                  <c:v>0.84274326164135904</c:v>
                </c:pt>
                <c:pt idx="4423">
                  <c:v>0.92535527325091604</c:v>
                </c:pt>
                <c:pt idx="4424">
                  <c:v>0.83198443703060698</c:v>
                </c:pt>
                <c:pt idx="4425">
                  <c:v>0.82929687571528399</c:v>
                </c:pt>
                <c:pt idx="4426">
                  <c:v>0.86423623655517501</c:v>
                </c:pt>
                <c:pt idx="4427">
                  <c:v>8.5242107776337006E-2</c:v>
                </c:pt>
                <c:pt idx="4428">
                  <c:v>6.9222760618886506E-2</c:v>
                </c:pt>
                <c:pt idx="4429">
                  <c:v>6.4253474995485296E-2</c:v>
                </c:pt>
                <c:pt idx="4430">
                  <c:v>0.91660619008699695</c:v>
                </c:pt>
                <c:pt idx="4431">
                  <c:v>0.77788990764032895</c:v>
                </c:pt>
                <c:pt idx="4432">
                  <c:v>0.86605029454729499</c:v>
                </c:pt>
                <c:pt idx="4433">
                  <c:v>0.87319634583892702</c:v>
                </c:pt>
                <c:pt idx="4434">
                  <c:v>0.84988411153102805</c:v>
                </c:pt>
                <c:pt idx="4435">
                  <c:v>0.90502051187949495</c:v>
                </c:pt>
                <c:pt idx="4436">
                  <c:v>5.6739796165730702E-2</c:v>
                </c:pt>
                <c:pt idx="4437">
                  <c:v>4.6723208219651098E-2</c:v>
                </c:pt>
                <c:pt idx="4438">
                  <c:v>5.7498645064242501E-2</c:v>
                </c:pt>
                <c:pt idx="4439">
                  <c:v>7.0995543254090104E-2</c:v>
                </c:pt>
                <c:pt idx="4440">
                  <c:v>6.9960318805298002E-2</c:v>
                </c:pt>
                <c:pt idx="4441">
                  <c:v>0.27986445733964999</c:v>
                </c:pt>
                <c:pt idx="4442">
                  <c:v>0.947156135626395</c:v>
                </c:pt>
                <c:pt idx="4443">
                  <c:v>5.3544791147961603E-2</c:v>
                </c:pt>
                <c:pt idx="4444">
                  <c:v>0.82805245639247704</c:v>
                </c:pt>
                <c:pt idx="4445">
                  <c:v>0.84122618766811497</c:v>
                </c:pt>
                <c:pt idx="4446">
                  <c:v>0.79889035739261005</c:v>
                </c:pt>
                <c:pt idx="4447">
                  <c:v>0.796488769751592</c:v>
                </c:pt>
                <c:pt idx="4448">
                  <c:v>0.67896558825660602</c:v>
                </c:pt>
                <c:pt idx="4449">
                  <c:v>5.6179310361033803E-2</c:v>
                </c:pt>
                <c:pt idx="4450">
                  <c:v>6.5473539122870406E-2</c:v>
                </c:pt>
                <c:pt idx="4451">
                  <c:v>5.0024344106852699E-2</c:v>
                </c:pt>
                <c:pt idx="4452">
                  <c:v>6.7013522390978797E-2</c:v>
                </c:pt>
                <c:pt idx="4453">
                  <c:v>0.104445150406131</c:v>
                </c:pt>
                <c:pt idx="4454">
                  <c:v>0.88451217513897895</c:v>
                </c:pt>
                <c:pt idx="4455">
                  <c:v>0.80126225798387296</c:v>
                </c:pt>
                <c:pt idx="4456">
                  <c:v>0.75809881337074003</c:v>
                </c:pt>
                <c:pt idx="4457">
                  <c:v>0.94940531199230405</c:v>
                </c:pt>
                <c:pt idx="4458">
                  <c:v>0.76752764261586903</c:v>
                </c:pt>
                <c:pt idx="4459">
                  <c:v>0.71849144648096996</c:v>
                </c:pt>
                <c:pt idx="4460">
                  <c:v>6.6301068408370203E-2</c:v>
                </c:pt>
                <c:pt idx="4461">
                  <c:v>6.5810050700922898E-2</c:v>
                </c:pt>
                <c:pt idx="4462">
                  <c:v>5.7966815004719202E-2</c:v>
                </c:pt>
                <c:pt idx="4463">
                  <c:v>0.41491115002717799</c:v>
                </c:pt>
                <c:pt idx="4464">
                  <c:v>7.99973739009011E-2</c:v>
                </c:pt>
                <c:pt idx="4465">
                  <c:v>0.75998248671289304</c:v>
                </c:pt>
                <c:pt idx="4466">
                  <c:v>0.82024325127776299</c:v>
                </c:pt>
                <c:pt idx="4467">
                  <c:v>0.82950319488839996</c:v>
                </c:pt>
                <c:pt idx="4468">
                  <c:v>0.78626541574882203</c:v>
                </c:pt>
                <c:pt idx="4469">
                  <c:v>0.74093216967276498</c:v>
                </c:pt>
                <c:pt idx="4470">
                  <c:v>0.71366096599976803</c:v>
                </c:pt>
                <c:pt idx="4471">
                  <c:v>5.0709642855370198E-2</c:v>
                </c:pt>
                <c:pt idx="4472">
                  <c:v>6.1608204825800698E-2</c:v>
                </c:pt>
                <c:pt idx="4473">
                  <c:v>6.8129855908920095E-2</c:v>
                </c:pt>
                <c:pt idx="4474">
                  <c:v>6.7165607595174995E-2</c:v>
                </c:pt>
                <c:pt idx="4475">
                  <c:v>0.13101569032796501</c:v>
                </c:pt>
                <c:pt idx="4476">
                  <c:v>0.76922559379752298</c:v>
                </c:pt>
                <c:pt idx="4477">
                  <c:v>0.82649827554473998</c:v>
                </c:pt>
                <c:pt idx="4478">
                  <c:v>0.75690296936734902</c:v>
                </c:pt>
                <c:pt idx="4479">
                  <c:v>0.82279435055452699</c:v>
                </c:pt>
                <c:pt idx="4480">
                  <c:v>0.70505400682056496</c:v>
                </c:pt>
                <c:pt idx="4481">
                  <c:v>0.75861935695826899</c:v>
                </c:pt>
                <c:pt idx="4482">
                  <c:v>5.6895181498351398E-2</c:v>
                </c:pt>
                <c:pt idx="4483">
                  <c:v>6.3812573673171294E-2</c:v>
                </c:pt>
                <c:pt idx="4484">
                  <c:v>6.7158715259215601E-2</c:v>
                </c:pt>
                <c:pt idx="4485">
                  <c:v>0.37510221516138897</c:v>
                </c:pt>
                <c:pt idx="4486">
                  <c:v>8.6534559578652595E-2</c:v>
                </c:pt>
                <c:pt idx="4487">
                  <c:v>0.83742311781902201</c:v>
                </c:pt>
                <c:pt idx="4488">
                  <c:v>0.83038319514942405</c:v>
                </c:pt>
                <c:pt idx="4489">
                  <c:v>0.746604299947075</c:v>
                </c:pt>
                <c:pt idx="4490">
                  <c:v>0.720189538661137</c:v>
                </c:pt>
                <c:pt idx="4491">
                  <c:v>0.74772470464666496</c:v>
                </c:pt>
                <c:pt idx="4492">
                  <c:v>0.67484919775005703</c:v>
                </c:pt>
                <c:pt idx="4493">
                  <c:v>6.5539244096349203E-2</c:v>
                </c:pt>
                <c:pt idx="4494">
                  <c:v>4.8398753894422303E-2</c:v>
                </c:pt>
                <c:pt idx="4495">
                  <c:v>6.8604764234114504E-2</c:v>
                </c:pt>
                <c:pt idx="4496">
                  <c:v>6.7017647473290004E-2</c:v>
                </c:pt>
                <c:pt idx="4497">
                  <c:v>0.14416201058852901</c:v>
                </c:pt>
                <c:pt idx="4498">
                  <c:v>0.82129815558103103</c:v>
                </c:pt>
                <c:pt idx="4499">
                  <c:v>0.86225016388544395</c:v>
                </c:pt>
                <c:pt idx="4500">
                  <c:v>0.74998762741187597</c:v>
                </c:pt>
                <c:pt idx="4501">
                  <c:v>0.69713110989003702</c:v>
                </c:pt>
                <c:pt idx="4502">
                  <c:v>0.70776203121613501</c:v>
                </c:pt>
                <c:pt idx="4503">
                  <c:v>0.69569756491931201</c:v>
                </c:pt>
                <c:pt idx="4504">
                  <c:v>5.7542781215027802E-2</c:v>
                </c:pt>
                <c:pt idx="4505">
                  <c:v>7.0046598275236599E-2</c:v>
                </c:pt>
                <c:pt idx="4506">
                  <c:v>6.4766011299082604E-2</c:v>
                </c:pt>
                <c:pt idx="4507">
                  <c:v>9.8515926538647103E-2</c:v>
                </c:pt>
                <c:pt idx="4508">
                  <c:v>0.48374885667897799</c:v>
                </c:pt>
                <c:pt idx="4509">
                  <c:v>0.82557952397940904</c:v>
                </c:pt>
                <c:pt idx="4510">
                  <c:v>0.79449305038233697</c:v>
                </c:pt>
                <c:pt idx="4511">
                  <c:v>0.70715308612646199</c:v>
                </c:pt>
                <c:pt idx="4512">
                  <c:v>0.67452704592851798</c:v>
                </c:pt>
                <c:pt idx="4513">
                  <c:v>0.80637207842723302</c:v>
                </c:pt>
                <c:pt idx="4514">
                  <c:v>4.6230109420960099E-2</c:v>
                </c:pt>
                <c:pt idx="4515">
                  <c:v>5.9741329135273198E-2</c:v>
                </c:pt>
                <c:pt idx="4516">
                  <c:v>7.0674043815149204E-2</c:v>
                </c:pt>
                <c:pt idx="4517">
                  <c:v>0.17060712761910199</c:v>
                </c:pt>
                <c:pt idx="4518">
                  <c:v>7.0484966834529206E-2</c:v>
                </c:pt>
                <c:pt idx="4519">
                  <c:v>0.84329231981520403</c:v>
                </c:pt>
                <c:pt idx="4520">
                  <c:v>0.73053012893027602</c:v>
                </c:pt>
                <c:pt idx="4521">
                  <c:v>0.77553358731615196</c:v>
                </c:pt>
                <c:pt idx="4522">
                  <c:v>0.663506206054575</c:v>
                </c:pt>
                <c:pt idx="4523">
                  <c:v>0.72040290619846103</c:v>
                </c:pt>
                <c:pt idx="4524">
                  <c:v>0.83949707288307995</c:v>
                </c:pt>
                <c:pt idx="4525">
                  <c:v>4.72938483882855E-2</c:v>
                </c:pt>
                <c:pt idx="4526">
                  <c:v>9.9719505925088506E-2</c:v>
                </c:pt>
                <c:pt idx="4527">
                  <c:v>5.0417652500676202E-2</c:v>
                </c:pt>
                <c:pt idx="4528">
                  <c:v>6.2621394765396104E-2</c:v>
                </c:pt>
                <c:pt idx="4529">
                  <c:v>0.64292984459549596</c:v>
                </c:pt>
                <c:pt idx="4530">
                  <c:v>0.79788497969124705</c:v>
                </c:pt>
                <c:pt idx="4531">
                  <c:v>0.77980462677880502</c:v>
                </c:pt>
                <c:pt idx="4532">
                  <c:v>0.69497353413815</c:v>
                </c:pt>
                <c:pt idx="4533">
                  <c:v>0.68231733171252396</c:v>
                </c:pt>
                <c:pt idx="4534">
                  <c:v>0.68829633142893798</c:v>
                </c:pt>
                <c:pt idx="4535">
                  <c:v>3.9329060482834202E-2</c:v>
                </c:pt>
                <c:pt idx="4536">
                  <c:v>5.1872391295567803E-2</c:v>
                </c:pt>
                <c:pt idx="4537">
                  <c:v>0.139995847295632</c:v>
                </c:pt>
                <c:pt idx="4538">
                  <c:v>5.4830227536452898E-2</c:v>
                </c:pt>
                <c:pt idx="4539">
                  <c:v>7.4760683815010498E-2</c:v>
                </c:pt>
                <c:pt idx="4540">
                  <c:v>0.832227127292126</c:v>
                </c:pt>
                <c:pt idx="4541">
                  <c:v>0.73374132703311701</c:v>
                </c:pt>
                <c:pt idx="4542">
                  <c:v>0.65981054790815297</c:v>
                </c:pt>
                <c:pt idx="4543">
                  <c:v>0.64736305099845204</c:v>
                </c:pt>
                <c:pt idx="4544">
                  <c:v>0.71256230619718497</c:v>
                </c:pt>
                <c:pt idx="4545">
                  <c:v>0.64447299449998396</c:v>
                </c:pt>
                <c:pt idx="4546">
                  <c:v>3.6732880658196597E-2</c:v>
                </c:pt>
                <c:pt idx="4547">
                  <c:v>5.0856444789283202E-2</c:v>
                </c:pt>
                <c:pt idx="4548">
                  <c:v>0.10495175080809099</c:v>
                </c:pt>
                <c:pt idx="4549">
                  <c:v>6.0973723687151801E-2</c:v>
                </c:pt>
                <c:pt idx="4550">
                  <c:v>5.89514612368751E-2</c:v>
                </c:pt>
                <c:pt idx="4551">
                  <c:v>0.44065894559791102</c:v>
                </c:pt>
                <c:pt idx="4552">
                  <c:v>0.71705015298834995</c:v>
                </c:pt>
                <c:pt idx="4553">
                  <c:v>0.67980584579233705</c:v>
                </c:pt>
                <c:pt idx="4554">
                  <c:v>0.66294718372811101</c:v>
                </c:pt>
                <c:pt idx="4555">
                  <c:v>0.66062065427582595</c:v>
                </c:pt>
                <c:pt idx="4556">
                  <c:v>0.68027452530354504</c:v>
                </c:pt>
                <c:pt idx="4557">
                  <c:v>6.6288153129272803E-2</c:v>
                </c:pt>
                <c:pt idx="4558">
                  <c:v>6.4232821450952299E-2</c:v>
                </c:pt>
                <c:pt idx="4559">
                  <c:v>0.105642856413142</c:v>
                </c:pt>
                <c:pt idx="4560">
                  <c:v>0.193994812963632</c:v>
                </c:pt>
                <c:pt idx="4561">
                  <c:v>0.65984803894466404</c:v>
                </c:pt>
                <c:pt idx="4562">
                  <c:v>0.73082354351644796</c:v>
                </c:pt>
                <c:pt idx="4563">
                  <c:v>4.8249725117057198E-2</c:v>
                </c:pt>
                <c:pt idx="4564">
                  <c:v>0.67440531400107295</c:v>
                </c:pt>
                <c:pt idx="4565">
                  <c:v>0.69200788438657801</c:v>
                </c:pt>
                <c:pt idx="4566">
                  <c:v>0.66996895948241797</c:v>
                </c:pt>
                <c:pt idx="4567">
                  <c:v>0.70354984248886598</c:v>
                </c:pt>
                <c:pt idx="4568">
                  <c:v>6.9045809763404006E-2</c:v>
                </c:pt>
                <c:pt idx="4569">
                  <c:v>6.2178518736473599E-2</c:v>
                </c:pt>
                <c:pt idx="4570">
                  <c:v>8.5561459359590905E-2</c:v>
                </c:pt>
                <c:pt idx="4571">
                  <c:v>0.117311201760343</c:v>
                </c:pt>
                <c:pt idx="4572">
                  <c:v>0.75303575317404603</c:v>
                </c:pt>
                <c:pt idx="4573">
                  <c:v>0.60585770971984798</c:v>
                </c:pt>
                <c:pt idx="4574">
                  <c:v>0.502458490029835</c:v>
                </c:pt>
                <c:pt idx="4575">
                  <c:v>4.47674618271428E-2</c:v>
                </c:pt>
                <c:pt idx="4576">
                  <c:v>0.37907061872249898</c:v>
                </c:pt>
                <c:pt idx="4577">
                  <c:v>0.73025558792671197</c:v>
                </c:pt>
                <c:pt idx="4578">
                  <c:v>0.83848482755300102</c:v>
                </c:pt>
                <c:pt idx="4579">
                  <c:v>0.71269193019784205</c:v>
                </c:pt>
                <c:pt idx="4580">
                  <c:v>0.40947103375807797</c:v>
                </c:pt>
                <c:pt idx="4581">
                  <c:v>0.59940263471361999</c:v>
                </c:pt>
                <c:pt idx="4582">
                  <c:v>0.40911814820366899</c:v>
                </c:pt>
                <c:pt idx="4583">
                  <c:v>0.11260534733505501</c:v>
                </c:pt>
                <c:pt idx="4584">
                  <c:v>7.2409408163780706E-2</c:v>
                </c:pt>
                <c:pt idx="4585">
                  <c:v>7.5457198961062899E-2</c:v>
                </c:pt>
                <c:pt idx="4586">
                  <c:v>5.6254139337409199E-2</c:v>
                </c:pt>
                <c:pt idx="4587">
                  <c:v>0.115686037517042</c:v>
                </c:pt>
                <c:pt idx="4588">
                  <c:v>0.61540572945415695</c:v>
                </c:pt>
                <c:pt idx="4589">
                  <c:v>0.86000115909126595</c:v>
                </c:pt>
                <c:pt idx="4590">
                  <c:v>0.50344899921772202</c:v>
                </c:pt>
                <c:pt idx="4591">
                  <c:v>0.229712541405832</c:v>
                </c:pt>
                <c:pt idx="4592">
                  <c:v>0.246019320833403</c:v>
                </c:pt>
                <c:pt idx="4593">
                  <c:v>0.40422363849502002</c:v>
                </c:pt>
                <c:pt idx="4594">
                  <c:v>9.3431210333331502E-2</c:v>
                </c:pt>
                <c:pt idx="4595">
                  <c:v>7.0973139773263194E-2</c:v>
                </c:pt>
                <c:pt idx="4596">
                  <c:v>5.36753773705732E-2</c:v>
                </c:pt>
                <c:pt idx="4597">
                  <c:v>0.13160670028614699</c:v>
                </c:pt>
                <c:pt idx="4598">
                  <c:v>0.81428200524557104</c:v>
                </c:pt>
                <c:pt idx="4599">
                  <c:v>0.84456093224750395</c:v>
                </c:pt>
                <c:pt idx="4600">
                  <c:v>7.2566596235366806E-2</c:v>
                </c:pt>
                <c:pt idx="4601">
                  <c:v>0.53499236142865303</c:v>
                </c:pt>
                <c:pt idx="4602">
                  <c:v>0.49534680199865</c:v>
                </c:pt>
                <c:pt idx="4603">
                  <c:v>0.15229577115704801</c:v>
                </c:pt>
                <c:pt idx="4604">
                  <c:v>0.34626126146140601</c:v>
                </c:pt>
                <c:pt idx="4605">
                  <c:v>0.49895598043116002</c:v>
                </c:pt>
                <c:pt idx="4606">
                  <c:v>0.82252952849342298</c:v>
                </c:pt>
                <c:pt idx="4607">
                  <c:v>0.64616740760761504</c:v>
                </c:pt>
                <c:pt idx="4608">
                  <c:v>0.10911198039069001</c:v>
                </c:pt>
                <c:pt idx="4609">
                  <c:v>7.4687896604687096E-2</c:v>
                </c:pt>
                <c:pt idx="4610">
                  <c:v>6.8960698998050907E-2</c:v>
                </c:pt>
                <c:pt idx="4611">
                  <c:v>6.5928973694218296E-2</c:v>
                </c:pt>
                <c:pt idx="4612">
                  <c:v>6.8118815195964993E-2</c:v>
                </c:pt>
                <c:pt idx="4613">
                  <c:v>5.4636851898136697E-2</c:v>
                </c:pt>
                <c:pt idx="4614">
                  <c:v>7.5013630618118304E-2</c:v>
                </c:pt>
                <c:pt idx="4615">
                  <c:v>9.7953309937129904E-2</c:v>
                </c:pt>
                <c:pt idx="4616">
                  <c:v>0.70225772811134701</c:v>
                </c:pt>
                <c:pt idx="4617">
                  <c:v>0.151518708593189</c:v>
                </c:pt>
                <c:pt idx="4618">
                  <c:v>0.64740184475668305</c:v>
                </c:pt>
                <c:pt idx="4619">
                  <c:v>0.89877222605137796</c:v>
                </c:pt>
                <c:pt idx="4620">
                  <c:v>0.19990601739945299</c:v>
                </c:pt>
                <c:pt idx="4621">
                  <c:v>0.35302918955907597</c:v>
                </c:pt>
                <c:pt idx="4622">
                  <c:v>0.14290909443616701</c:v>
                </c:pt>
                <c:pt idx="4623">
                  <c:v>0.70238492022546395</c:v>
                </c:pt>
                <c:pt idx="4624">
                  <c:v>0.118399450713006</c:v>
                </c:pt>
                <c:pt idx="4625">
                  <c:v>8.0880673819131596E-2</c:v>
                </c:pt>
                <c:pt idx="4626">
                  <c:v>7.5691826444231794E-2</c:v>
                </c:pt>
                <c:pt idx="4627">
                  <c:v>7.0503395141744002E-2</c:v>
                </c:pt>
                <c:pt idx="4628">
                  <c:v>0.279879659560623</c:v>
                </c:pt>
                <c:pt idx="4629">
                  <c:v>0.448177575673393</c:v>
                </c:pt>
                <c:pt idx="4630">
                  <c:v>0.31952525761740003</c:v>
                </c:pt>
                <c:pt idx="4631">
                  <c:v>0.60763358507807397</c:v>
                </c:pt>
                <c:pt idx="4632">
                  <c:v>0.656794533579803</c:v>
                </c:pt>
                <c:pt idx="4633">
                  <c:v>0.26363240184830899</c:v>
                </c:pt>
                <c:pt idx="4634">
                  <c:v>7.7660362052883403E-2</c:v>
                </c:pt>
                <c:pt idx="4635">
                  <c:v>8.0261165779319202E-2</c:v>
                </c:pt>
                <c:pt idx="4636">
                  <c:v>0.120092450641996</c:v>
                </c:pt>
                <c:pt idx="4637">
                  <c:v>0.75514620045165304</c:v>
                </c:pt>
                <c:pt idx="4638">
                  <c:v>0.576086545634651</c:v>
                </c:pt>
                <c:pt idx="4639">
                  <c:v>0.43399036916492301</c:v>
                </c:pt>
                <c:pt idx="4640">
                  <c:v>0.66495688814617004</c:v>
                </c:pt>
                <c:pt idx="4641">
                  <c:v>0.29747958874309199</c:v>
                </c:pt>
                <c:pt idx="4642">
                  <c:v>6.4381838992989895E-2</c:v>
                </c:pt>
                <c:pt idx="4643">
                  <c:v>0.47481792687466101</c:v>
                </c:pt>
                <c:pt idx="4644">
                  <c:v>0.151315781878648</c:v>
                </c:pt>
                <c:pt idx="4645">
                  <c:v>0.72297779372817195</c:v>
                </c:pt>
                <c:pt idx="4646">
                  <c:v>0.60913513502707595</c:v>
                </c:pt>
                <c:pt idx="4647">
                  <c:v>0.666818926443555</c:v>
                </c:pt>
                <c:pt idx="4648">
                  <c:v>0.47688693057376302</c:v>
                </c:pt>
                <c:pt idx="4649">
                  <c:v>0.96469954941519298</c:v>
                </c:pt>
                <c:pt idx="4650">
                  <c:v>0.10354678161424601</c:v>
                </c:pt>
                <c:pt idx="4651">
                  <c:v>7.9539250934478195E-2</c:v>
                </c:pt>
                <c:pt idx="4652">
                  <c:v>7.8297666629075793E-2</c:v>
                </c:pt>
                <c:pt idx="4653">
                  <c:v>0.37387574587771899</c:v>
                </c:pt>
                <c:pt idx="4654">
                  <c:v>0.540179678931901</c:v>
                </c:pt>
                <c:pt idx="4655">
                  <c:v>0.71915341510369102</c:v>
                </c:pt>
                <c:pt idx="4656">
                  <c:v>0.73693290758429097</c:v>
                </c:pt>
                <c:pt idx="4657">
                  <c:v>0.52038131051858205</c:v>
                </c:pt>
                <c:pt idx="4658">
                  <c:v>0.56030427254418802</c:v>
                </c:pt>
                <c:pt idx="4659">
                  <c:v>8.7872307824915605E-2</c:v>
                </c:pt>
                <c:pt idx="4660">
                  <c:v>0.139407097720079</c:v>
                </c:pt>
                <c:pt idx="4661">
                  <c:v>0.79613205156497102</c:v>
                </c:pt>
                <c:pt idx="4662">
                  <c:v>0.211029236298929</c:v>
                </c:pt>
                <c:pt idx="4663">
                  <c:v>7.9835564253838906E-2</c:v>
                </c:pt>
                <c:pt idx="4664">
                  <c:v>6.4956795846122697E-2</c:v>
                </c:pt>
                <c:pt idx="4665">
                  <c:v>0.50697178992613601</c:v>
                </c:pt>
                <c:pt idx="4666">
                  <c:v>0.56925441952531797</c:v>
                </c:pt>
                <c:pt idx="4667">
                  <c:v>0.67567145019641806</c:v>
                </c:pt>
                <c:pt idx="4668">
                  <c:v>0.68841498969197601</c:v>
                </c:pt>
                <c:pt idx="4669">
                  <c:v>0.111321061891777</c:v>
                </c:pt>
                <c:pt idx="4670">
                  <c:v>7.8188133328610396E-2</c:v>
                </c:pt>
                <c:pt idx="4671">
                  <c:v>0.127463793520148</c:v>
                </c:pt>
                <c:pt idx="4672">
                  <c:v>0.917742513623093</c:v>
                </c:pt>
                <c:pt idx="4673">
                  <c:v>0.72726085901777204</c:v>
                </c:pt>
                <c:pt idx="4674">
                  <c:v>4.7814330118721701E-2</c:v>
                </c:pt>
                <c:pt idx="4675">
                  <c:v>7.3811560679514193E-2</c:v>
                </c:pt>
                <c:pt idx="4676">
                  <c:v>0.59137539494413205</c:v>
                </c:pt>
                <c:pt idx="4677">
                  <c:v>0.48622355344977197</c:v>
                </c:pt>
                <c:pt idx="4678">
                  <c:v>0.49793994358390598</c:v>
                </c:pt>
                <c:pt idx="4679">
                  <c:v>0.59953874948344499</c:v>
                </c:pt>
                <c:pt idx="4680">
                  <c:v>0.26955572756920099</c:v>
                </c:pt>
                <c:pt idx="4681">
                  <c:v>0.12292528968328401</c:v>
                </c:pt>
                <c:pt idx="4682">
                  <c:v>0.72164416018905198</c:v>
                </c:pt>
                <c:pt idx="4683">
                  <c:v>0.64013413765804394</c:v>
                </c:pt>
                <c:pt idx="4684">
                  <c:v>7.1377508297329098E-2</c:v>
                </c:pt>
                <c:pt idx="4685">
                  <c:v>6.2021295181469697E-2</c:v>
                </c:pt>
                <c:pt idx="4686">
                  <c:v>9.4515515058057997E-2</c:v>
                </c:pt>
                <c:pt idx="4687">
                  <c:v>0.46437381498316499</c:v>
                </c:pt>
                <c:pt idx="4688">
                  <c:v>0.58843637228812995</c:v>
                </c:pt>
                <c:pt idx="4689">
                  <c:v>0.579223428601774</c:v>
                </c:pt>
                <c:pt idx="4690">
                  <c:v>0.57195299014579504</c:v>
                </c:pt>
                <c:pt idx="4691">
                  <c:v>0.57587615884491705</c:v>
                </c:pt>
                <c:pt idx="4692">
                  <c:v>0.88375137721341002</c:v>
                </c:pt>
                <c:pt idx="4693">
                  <c:v>7.2039288759450107E-2</c:v>
                </c:pt>
                <c:pt idx="4694">
                  <c:v>7.5891251630054599E-2</c:v>
                </c:pt>
                <c:pt idx="4695">
                  <c:v>0.123246391281307</c:v>
                </c:pt>
                <c:pt idx="4696">
                  <c:v>7.2414550617440496E-2</c:v>
                </c:pt>
                <c:pt idx="4697">
                  <c:v>5.2797331916289401E-2</c:v>
                </c:pt>
                <c:pt idx="4698">
                  <c:v>0.67453497521863703</c:v>
                </c:pt>
                <c:pt idx="4699">
                  <c:v>0.59183770536138003</c:v>
                </c:pt>
                <c:pt idx="4700">
                  <c:v>0.61083172009516395</c:v>
                </c:pt>
                <c:pt idx="4701">
                  <c:v>0.61630432260712598</c:v>
                </c:pt>
                <c:pt idx="4702">
                  <c:v>0.61632015049152999</c:v>
                </c:pt>
                <c:pt idx="4703">
                  <c:v>0.60909151900961001</c:v>
                </c:pt>
                <c:pt idx="4704">
                  <c:v>0.40630571766048301</c:v>
                </c:pt>
                <c:pt idx="4705">
                  <c:v>0.122391948151124</c:v>
                </c:pt>
                <c:pt idx="4706">
                  <c:v>0.11186813271686</c:v>
                </c:pt>
                <c:pt idx="4707">
                  <c:v>7.0250658323646298E-2</c:v>
                </c:pt>
                <c:pt idx="4708">
                  <c:v>6.2368520400682102E-2</c:v>
                </c:pt>
                <c:pt idx="4709">
                  <c:v>0.66733399643558799</c:v>
                </c:pt>
                <c:pt idx="4710">
                  <c:v>0.65502633727846105</c:v>
                </c:pt>
                <c:pt idx="4711">
                  <c:v>0.66204535468900705</c:v>
                </c:pt>
                <c:pt idx="4712">
                  <c:v>0.59056853560015599</c:v>
                </c:pt>
                <c:pt idx="4713">
                  <c:v>0.76837921979708301</c:v>
                </c:pt>
                <c:pt idx="4714">
                  <c:v>0.79746630890236903</c:v>
                </c:pt>
                <c:pt idx="4715">
                  <c:v>0.152877230249513</c:v>
                </c:pt>
                <c:pt idx="4716">
                  <c:v>0.140103160472415</c:v>
                </c:pt>
                <c:pt idx="4717">
                  <c:v>0.10694016562119101</c:v>
                </c:pt>
                <c:pt idx="4718">
                  <c:v>7.1390191028432901E-2</c:v>
                </c:pt>
                <c:pt idx="4719">
                  <c:v>5.1532510460893403E-2</c:v>
                </c:pt>
                <c:pt idx="4720">
                  <c:v>0.77573661916257297</c:v>
                </c:pt>
                <c:pt idx="4721">
                  <c:v>0.71507776533730605</c:v>
                </c:pt>
                <c:pt idx="4722">
                  <c:v>0.65487921315415798</c:v>
                </c:pt>
                <c:pt idx="4723">
                  <c:v>0.51547786039958698</c:v>
                </c:pt>
                <c:pt idx="4724">
                  <c:v>0.72366691367359803</c:v>
                </c:pt>
                <c:pt idx="4725">
                  <c:v>0.78192343358890504</c:v>
                </c:pt>
                <c:pt idx="4726">
                  <c:v>0.70964922996665702</c:v>
                </c:pt>
                <c:pt idx="4727">
                  <c:v>0.10600037411318</c:v>
                </c:pt>
                <c:pt idx="4728">
                  <c:v>0.14791012788538399</c:v>
                </c:pt>
                <c:pt idx="4729">
                  <c:v>0.10458124464790799</c:v>
                </c:pt>
                <c:pt idx="4730">
                  <c:v>7.2456258721419906E-2</c:v>
                </c:pt>
                <c:pt idx="4731">
                  <c:v>0.80400523801109502</c:v>
                </c:pt>
                <c:pt idx="4732">
                  <c:v>0.79972890373383299</c:v>
                </c:pt>
                <c:pt idx="4733">
                  <c:v>0.50880032590014002</c:v>
                </c:pt>
                <c:pt idx="4734">
                  <c:v>0.65476894085688297</c:v>
                </c:pt>
                <c:pt idx="4735">
                  <c:v>0.62087157897732803</c:v>
                </c:pt>
                <c:pt idx="4736">
                  <c:v>0.24927358429851701</c:v>
                </c:pt>
                <c:pt idx="4737">
                  <c:v>0.82069431831219397</c:v>
                </c:pt>
                <c:pt idx="4738">
                  <c:v>0.13310306674833999</c:v>
                </c:pt>
                <c:pt idx="4739">
                  <c:v>0.130226654068268</c:v>
                </c:pt>
                <c:pt idx="4740">
                  <c:v>9.2787137427973398E-2</c:v>
                </c:pt>
                <c:pt idx="4741">
                  <c:v>6.25826323428256E-2</c:v>
                </c:pt>
                <c:pt idx="4742">
                  <c:v>0.80128018196100603</c:v>
                </c:pt>
                <c:pt idx="4743">
                  <c:v>0.84237162989044201</c:v>
                </c:pt>
                <c:pt idx="4744">
                  <c:v>0.67347385713654795</c:v>
                </c:pt>
                <c:pt idx="4745">
                  <c:v>0.52799826024849095</c:v>
                </c:pt>
                <c:pt idx="4746">
                  <c:v>0.61906992750907297</c:v>
                </c:pt>
                <c:pt idx="4747">
                  <c:v>0.124029986159694</c:v>
                </c:pt>
                <c:pt idx="4748">
                  <c:v>0.83720744984806905</c:v>
                </c:pt>
                <c:pt idx="4749">
                  <c:v>0.13735773837454199</c:v>
                </c:pt>
                <c:pt idx="4750">
                  <c:v>0.118702406219111</c:v>
                </c:pt>
                <c:pt idx="4751">
                  <c:v>7.9747336805171903E-2</c:v>
                </c:pt>
                <c:pt idx="4752">
                  <c:v>0.83022149703136405</c:v>
                </c:pt>
                <c:pt idx="4753">
                  <c:v>0.85225192947532102</c:v>
                </c:pt>
                <c:pt idx="4754">
                  <c:v>0.82354046544982995</c:v>
                </c:pt>
                <c:pt idx="4755">
                  <c:v>0.83887662465913804</c:v>
                </c:pt>
                <c:pt idx="4756">
                  <c:v>0.53469423499601598</c:v>
                </c:pt>
                <c:pt idx="4757">
                  <c:v>0.70763947618753198</c:v>
                </c:pt>
                <c:pt idx="4758">
                  <c:v>0.24962647746189801</c:v>
                </c:pt>
                <c:pt idx="4759">
                  <c:v>0.123552829184932</c:v>
                </c:pt>
                <c:pt idx="4760">
                  <c:v>0.14249390671904999</c:v>
                </c:pt>
                <c:pt idx="4761">
                  <c:v>9.3513949852484804E-2</c:v>
                </c:pt>
                <c:pt idx="4762">
                  <c:v>7.0036240863872695E-2</c:v>
                </c:pt>
                <c:pt idx="4763">
                  <c:v>0.795926058545255</c:v>
                </c:pt>
                <c:pt idx="4764">
                  <c:v>0.81637247401074498</c:v>
                </c:pt>
                <c:pt idx="4765">
                  <c:v>0.69970215106046196</c:v>
                </c:pt>
                <c:pt idx="4766">
                  <c:v>7.6304290392143495E-2</c:v>
                </c:pt>
                <c:pt idx="4767">
                  <c:v>0.75802760566625405</c:v>
                </c:pt>
                <c:pt idx="4768">
                  <c:v>0.80200437040138906</c:v>
                </c:pt>
                <c:pt idx="4769">
                  <c:v>0.69768423003723501</c:v>
                </c:pt>
                <c:pt idx="4770">
                  <c:v>0.12849690035110201</c:v>
                </c:pt>
                <c:pt idx="4771">
                  <c:v>0.12021773389013</c:v>
                </c:pt>
                <c:pt idx="4772">
                  <c:v>6.5560049335651294E-2</c:v>
                </c:pt>
                <c:pt idx="4773">
                  <c:v>0.78448348759907005</c:v>
                </c:pt>
                <c:pt idx="4774">
                  <c:v>0.80011572452907198</c:v>
                </c:pt>
                <c:pt idx="4775">
                  <c:v>0.76431759519120501</c:v>
                </c:pt>
                <c:pt idx="4776">
                  <c:v>0.80468659750428195</c:v>
                </c:pt>
                <c:pt idx="4777">
                  <c:v>0.63804779995620597</c:v>
                </c:pt>
                <c:pt idx="4778">
                  <c:v>0.78319103532892898</c:v>
                </c:pt>
                <c:pt idx="4779">
                  <c:v>0.224164245090751</c:v>
                </c:pt>
                <c:pt idx="4780">
                  <c:v>9.2584160800002105E-2</c:v>
                </c:pt>
                <c:pt idx="4781">
                  <c:v>0.12372159660347</c:v>
                </c:pt>
                <c:pt idx="4782">
                  <c:v>8.44698068206238E-2</c:v>
                </c:pt>
                <c:pt idx="4783">
                  <c:v>1.0417885575558001E-2</c:v>
                </c:pt>
                <c:pt idx="4784">
                  <c:v>0.77063429187697197</c:v>
                </c:pt>
                <c:pt idx="4785">
                  <c:v>0.65352198170127396</c:v>
                </c:pt>
                <c:pt idx="4786">
                  <c:v>0.72952453846093201</c:v>
                </c:pt>
                <c:pt idx="4787">
                  <c:v>0.85812851268039003</c:v>
                </c:pt>
                <c:pt idx="4788">
                  <c:v>0.73183195705033599</c:v>
                </c:pt>
                <c:pt idx="4789">
                  <c:v>0.80818353560193401</c:v>
                </c:pt>
                <c:pt idx="4790">
                  <c:v>0.10800649280878701</c:v>
                </c:pt>
                <c:pt idx="4791">
                  <c:v>0.115287164560797</c:v>
                </c:pt>
                <c:pt idx="4792">
                  <c:v>0.11308045263689399</c:v>
                </c:pt>
                <c:pt idx="4793">
                  <c:v>4.7458698145042597E-2</c:v>
                </c:pt>
                <c:pt idx="4794">
                  <c:v>0.73687261357697498</c:v>
                </c:pt>
                <c:pt idx="4795">
                  <c:v>0.85658759037890198</c:v>
                </c:pt>
                <c:pt idx="4796">
                  <c:v>0.76852894978752595</c:v>
                </c:pt>
                <c:pt idx="4797">
                  <c:v>0.59027448268331695</c:v>
                </c:pt>
                <c:pt idx="4798">
                  <c:v>0.68343353772389603</c:v>
                </c:pt>
                <c:pt idx="4799">
                  <c:v>0.78791686766211899</c:v>
                </c:pt>
                <c:pt idx="4800">
                  <c:v>0.26925487829452999</c:v>
                </c:pt>
                <c:pt idx="4801">
                  <c:v>9.8626645263940299E-2</c:v>
                </c:pt>
                <c:pt idx="4802">
                  <c:v>8.9398030970592401E-2</c:v>
                </c:pt>
                <c:pt idx="4803">
                  <c:v>0.122362384384212</c:v>
                </c:pt>
                <c:pt idx="4804">
                  <c:v>0.77463999194123301</c:v>
                </c:pt>
                <c:pt idx="4805">
                  <c:v>0.82477916406915597</c:v>
                </c:pt>
                <c:pt idx="4806">
                  <c:v>0.82491468972275706</c:v>
                </c:pt>
                <c:pt idx="4807">
                  <c:v>0.151053229130345</c:v>
                </c:pt>
                <c:pt idx="4808">
                  <c:v>0.83482301197467401</c:v>
                </c:pt>
                <c:pt idx="4809">
                  <c:v>0.72768406188554602</c:v>
                </c:pt>
                <c:pt idx="4810">
                  <c:v>0.54236753191315401</c:v>
                </c:pt>
                <c:pt idx="4811">
                  <c:v>0.11976773633575701</c:v>
                </c:pt>
                <c:pt idx="4812">
                  <c:v>0.117406171949321</c:v>
                </c:pt>
                <c:pt idx="4813">
                  <c:v>0.115230991723711</c:v>
                </c:pt>
                <c:pt idx="4814">
                  <c:v>0.75557910927598204</c:v>
                </c:pt>
                <c:pt idx="4815">
                  <c:v>0.42998437920355298</c:v>
                </c:pt>
                <c:pt idx="4816">
                  <c:v>0.791095858681507</c:v>
                </c:pt>
                <c:pt idx="4817">
                  <c:v>0.85566258396406003</c:v>
                </c:pt>
                <c:pt idx="4818">
                  <c:v>0.77899641872555403</c:v>
                </c:pt>
                <c:pt idx="4819">
                  <c:v>0.79988926150193895</c:v>
                </c:pt>
                <c:pt idx="4820">
                  <c:v>0.27441718957187999</c:v>
                </c:pt>
                <c:pt idx="4821">
                  <c:v>0.118400585524124</c:v>
                </c:pt>
                <c:pt idx="4822">
                  <c:v>0.126837269463001</c:v>
                </c:pt>
                <c:pt idx="4823">
                  <c:v>0.173009162063813</c:v>
                </c:pt>
                <c:pt idx="4824">
                  <c:v>0.66515080643773805</c:v>
                </c:pt>
                <c:pt idx="4825">
                  <c:v>0.75243541222644506</c:v>
                </c:pt>
                <c:pt idx="4826">
                  <c:v>0.80502881379076197</c:v>
                </c:pt>
                <c:pt idx="4827">
                  <c:v>0.52224117121960401</c:v>
                </c:pt>
                <c:pt idx="4828">
                  <c:v>0.74982769363586799</c:v>
                </c:pt>
                <c:pt idx="4829">
                  <c:v>0.78419107920478104</c:v>
                </c:pt>
                <c:pt idx="4830">
                  <c:v>0.70181968294185804</c:v>
                </c:pt>
                <c:pt idx="4831">
                  <c:v>0.69752081590021897</c:v>
                </c:pt>
                <c:pt idx="4832">
                  <c:v>0.75420869762290199</c:v>
                </c:pt>
                <c:pt idx="4833">
                  <c:v>0.69746459207739997</c:v>
                </c:pt>
                <c:pt idx="4834">
                  <c:v>0.25538710657043701</c:v>
                </c:pt>
                <c:pt idx="4835">
                  <c:v>0.103255960628859</c:v>
                </c:pt>
                <c:pt idx="4836">
                  <c:v>0.82500670148682698</c:v>
                </c:pt>
                <c:pt idx="4837">
                  <c:v>0.74890596578134805</c:v>
                </c:pt>
                <c:pt idx="4838">
                  <c:v>0.72514547756950498</c:v>
                </c:pt>
                <c:pt idx="4839">
                  <c:v>0.72274714937471995</c:v>
                </c:pt>
                <c:pt idx="4840">
                  <c:v>0.68254741618379899</c:v>
                </c:pt>
                <c:pt idx="4841">
                  <c:v>0.72352250486384695</c:v>
                </c:pt>
                <c:pt idx="4842">
                  <c:v>0.16739156304329</c:v>
                </c:pt>
                <c:pt idx="4843">
                  <c:v>0.72730614896010604</c:v>
                </c:pt>
                <c:pt idx="4844">
                  <c:v>0.76312496802483698</c:v>
                </c:pt>
                <c:pt idx="4845">
                  <c:v>0.72036377248072303</c:v>
                </c:pt>
                <c:pt idx="4846">
                  <c:v>0.68431782823734399</c:v>
                </c:pt>
                <c:pt idx="4847">
                  <c:v>0.78333667380086003</c:v>
                </c:pt>
                <c:pt idx="4848">
                  <c:v>0.67610086182038798</c:v>
                </c:pt>
                <c:pt idx="4849">
                  <c:v>0.72001462665460103</c:v>
                </c:pt>
                <c:pt idx="4850">
                  <c:v>0.17394806966531701</c:v>
                </c:pt>
                <c:pt idx="4851">
                  <c:v>0.59233664583156598</c:v>
                </c:pt>
                <c:pt idx="4852">
                  <c:v>0.71849104376289696</c:v>
                </c:pt>
                <c:pt idx="4853">
                  <c:v>0.73941746258992902</c:v>
                </c:pt>
                <c:pt idx="4854">
                  <c:v>0.68732817543830804</c:v>
                </c:pt>
                <c:pt idx="4855">
                  <c:v>0.70676969118099897</c:v>
                </c:pt>
                <c:pt idx="4856">
                  <c:v>0.51142501449704103</c:v>
                </c:pt>
                <c:pt idx="4857">
                  <c:v>0.54319657351911699</c:v>
                </c:pt>
                <c:pt idx="4858">
                  <c:v>0.61129534745026604</c:v>
                </c:pt>
                <c:pt idx="4859">
                  <c:v>0.66373416031453203</c:v>
                </c:pt>
                <c:pt idx="4860">
                  <c:v>0.72818235396098696</c:v>
                </c:pt>
                <c:pt idx="4861">
                  <c:v>0.58515092040468297</c:v>
                </c:pt>
                <c:pt idx="4862">
                  <c:v>0.52126306140110401</c:v>
                </c:pt>
                <c:pt idx="4863">
                  <c:v>0.52518725041337899</c:v>
                </c:pt>
                <c:pt idx="4864">
                  <c:v>0.68999433696671097</c:v>
                </c:pt>
                <c:pt idx="4865">
                  <c:v>0.652408299501119</c:v>
                </c:pt>
                <c:pt idx="4866">
                  <c:v>0.73447601702485099</c:v>
                </c:pt>
                <c:pt idx="4867">
                  <c:v>0.41059693380324702</c:v>
                </c:pt>
                <c:pt idx="4868">
                  <c:v>0.56736513645984199</c:v>
                </c:pt>
                <c:pt idx="4869">
                  <c:v>0.68299764982830602</c:v>
                </c:pt>
                <c:pt idx="4870">
                  <c:v>0.79726812355405996</c:v>
                </c:pt>
                <c:pt idx="4871">
                  <c:v>0.69280902892290896</c:v>
                </c:pt>
                <c:pt idx="4872">
                  <c:v>0.46688732603571498</c:v>
                </c:pt>
                <c:pt idx="4873">
                  <c:v>0.66782000945389797</c:v>
                </c:pt>
                <c:pt idx="4874">
                  <c:v>0.81082018414999601</c:v>
                </c:pt>
                <c:pt idx="4875">
                  <c:v>0.57645879625654095</c:v>
                </c:pt>
                <c:pt idx="4876">
                  <c:v>0.83065460873589303</c:v>
                </c:pt>
                <c:pt idx="4877">
                  <c:v>0.67924000320197597</c:v>
                </c:pt>
                <c:pt idx="4878">
                  <c:v>0.63299315720142202</c:v>
                </c:pt>
                <c:pt idx="4879">
                  <c:v>0.51280143150289403</c:v>
                </c:pt>
                <c:pt idx="4880">
                  <c:v>0.671438828518649</c:v>
                </c:pt>
                <c:pt idx="4881">
                  <c:v>0.57268148619940495</c:v>
                </c:pt>
                <c:pt idx="4882">
                  <c:v>0.544437433395213</c:v>
                </c:pt>
                <c:pt idx="4883">
                  <c:v>0.42481030920201401</c:v>
                </c:pt>
                <c:pt idx="4884">
                  <c:v>0.52253046337312103</c:v>
                </c:pt>
                <c:pt idx="4885">
                  <c:v>0.286434722053583</c:v>
                </c:pt>
                <c:pt idx="4886">
                  <c:v>0.104964258303386</c:v>
                </c:pt>
                <c:pt idx="4887">
                  <c:v>8.6525755169546595E-2</c:v>
                </c:pt>
                <c:pt idx="4888">
                  <c:v>0.11874640664130701</c:v>
                </c:pt>
                <c:pt idx="4889">
                  <c:v>0.17881781987856901</c:v>
                </c:pt>
                <c:pt idx="4890">
                  <c:v>0.246465805701895</c:v>
                </c:pt>
                <c:pt idx="4891">
                  <c:v>-3.89481778772151E-2</c:v>
                </c:pt>
                <c:pt idx="4892">
                  <c:v>5.9123279191154898E-2</c:v>
                </c:pt>
                <c:pt idx="4893">
                  <c:v>0.54200253664076803</c:v>
                </c:pt>
                <c:pt idx="4894">
                  <c:v>0.103559072926805</c:v>
                </c:pt>
                <c:pt idx="4895">
                  <c:v>0.13466145433103399</c:v>
                </c:pt>
                <c:pt idx="4896">
                  <c:v>0.81928090531457098</c:v>
                </c:pt>
                <c:pt idx="4897">
                  <c:v>7.1667922565403303E-2</c:v>
                </c:pt>
                <c:pt idx="4898">
                  <c:v>0.71248006905216898</c:v>
                </c:pt>
                <c:pt idx="4899">
                  <c:v>0.83185209286338702</c:v>
                </c:pt>
                <c:pt idx="4900">
                  <c:v>7.3840182128627502E-2</c:v>
                </c:pt>
                <c:pt idx="4901">
                  <c:v>8.0869831514710805E-2</c:v>
                </c:pt>
                <c:pt idx="4902">
                  <c:v>0.85596138073824202</c:v>
                </c:pt>
                <c:pt idx="4903">
                  <c:v>0.83301711504238096</c:v>
                </c:pt>
                <c:pt idx="4904">
                  <c:v>8.9269133124954797E-2</c:v>
                </c:pt>
                <c:pt idx="4905">
                  <c:v>0.34883108296360299</c:v>
                </c:pt>
                <c:pt idx="4906">
                  <c:v>0.878875389182176</c:v>
                </c:pt>
                <c:pt idx="4907">
                  <c:v>8.2817765422882106E-2</c:v>
                </c:pt>
                <c:pt idx="4908">
                  <c:v>0.86255196704938197</c:v>
                </c:pt>
                <c:pt idx="4909">
                  <c:v>6.9024247362134805E-2</c:v>
                </c:pt>
                <c:pt idx="4910">
                  <c:v>0.75989709449068099</c:v>
                </c:pt>
                <c:pt idx="4911">
                  <c:v>0.88980195689282404</c:v>
                </c:pt>
                <c:pt idx="4912">
                  <c:v>8.3839940022612996E-2</c:v>
                </c:pt>
                <c:pt idx="4913">
                  <c:v>0.86182526413439697</c:v>
                </c:pt>
                <c:pt idx="4914">
                  <c:v>0.22476373050573401</c:v>
                </c:pt>
                <c:pt idx="4915">
                  <c:v>0.839829446401128</c:v>
                </c:pt>
                <c:pt idx="4916">
                  <c:v>7.2956226699416302E-2</c:v>
                </c:pt>
                <c:pt idx="4917">
                  <c:v>0.88176416612382402</c:v>
                </c:pt>
                <c:pt idx="4918">
                  <c:v>8.5440175801772794E-2</c:v>
                </c:pt>
                <c:pt idx="4919">
                  <c:v>0.73029047411439796</c:v>
                </c:pt>
                <c:pt idx="4920">
                  <c:v>0.81788344535603796</c:v>
                </c:pt>
                <c:pt idx="4921">
                  <c:v>0.84946788762643999</c:v>
                </c:pt>
                <c:pt idx="4922">
                  <c:v>8.3811805698428402E-2</c:v>
                </c:pt>
                <c:pt idx="4923">
                  <c:v>0.80061738712146202</c:v>
                </c:pt>
                <c:pt idx="4924">
                  <c:v>0.18261101766856999</c:v>
                </c:pt>
                <c:pt idx="4925">
                  <c:v>0.78819729174975794</c:v>
                </c:pt>
                <c:pt idx="4926">
                  <c:v>0.88427547941654705</c:v>
                </c:pt>
                <c:pt idx="4927">
                  <c:v>7.2851986575973096E-2</c:v>
                </c:pt>
                <c:pt idx="4928">
                  <c:v>0.84280220347426604</c:v>
                </c:pt>
                <c:pt idx="4929">
                  <c:v>9.04150582431619E-2</c:v>
                </c:pt>
                <c:pt idx="4930">
                  <c:v>0.74500190839769898</c:v>
                </c:pt>
                <c:pt idx="4931">
                  <c:v>0.53061068670273503</c:v>
                </c:pt>
                <c:pt idx="4932">
                  <c:v>0.677172662028524</c:v>
                </c:pt>
                <c:pt idx="4933">
                  <c:v>0.88417396824673</c:v>
                </c:pt>
                <c:pt idx="4934">
                  <c:v>9.3388293536486797E-2</c:v>
                </c:pt>
                <c:pt idx="4935">
                  <c:v>0.85567093893734603</c:v>
                </c:pt>
                <c:pt idx="4936">
                  <c:v>8.7602849101798996E-2</c:v>
                </c:pt>
                <c:pt idx="4937">
                  <c:v>0.78095621632358703</c:v>
                </c:pt>
                <c:pt idx="4938">
                  <c:v>0.72240907707715796</c:v>
                </c:pt>
                <c:pt idx="4939">
                  <c:v>0.81322757781683597</c:v>
                </c:pt>
                <c:pt idx="4940">
                  <c:v>0.91219159449963805</c:v>
                </c:pt>
                <c:pt idx="4941">
                  <c:v>9.8640779615754196E-2</c:v>
                </c:pt>
                <c:pt idx="4942">
                  <c:v>0.89046850456481197</c:v>
                </c:pt>
                <c:pt idx="4943">
                  <c:v>0.37322346937884399</c:v>
                </c:pt>
                <c:pt idx="4944">
                  <c:v>0.86791876972695903</c:v>
                </c:pt>
                <c:pt idx="4945">
                  <c:v>0.85247987650339896</c:v>
                </c:pt>
                <c:pt idx="4946">
                  <c:v>0.102723885575565</c:v>
                </c:pt>
                <c:pt idx="4947">
                  <c:v>0.692863416633129</c:v>
                </c:pt>
                <c:pt idx="4948">
                  <c:v>0.84921921055606198</c:v>
                </c:pt>
                <c:pt idx="4949">
                  <c:v>9.0295819481258199E-2</c:v>
                </c:pt>
                <c:pt idx="4950">
                  <c:v>0.88130267585783595</c:v>
                </c:pt>
                <c:pt idx="4951">
                  <c:v>0.73684176836437199</c:v>
                </c:pt>
                <c:pt idx="4952">
                  <c:v>0.76529043338231695</c:v>
                </c:pt>
                <c:pt idx="4953">
                  <c:v>0.84353536902279702</c:v>
                </c:pt>
                <c:pt idx="4954">
                  <c:v>0.10946668187984</c:v>
                </c:pt>
                <c:pt idx="4955">
                  <c:v>0.62329933294218398</c:v>
                </c:pt>
                <c:pt idx="4956">
                  <c:v>0.81718391928537004</c:v>
                </c:pt>
                <c:pt idx="4957">
                  <c:v>0.38946948726160002</c:v>
                </c:pt>
                <c:pt idx="4958">
                  <c:v>0.79875971801943602</c:v>
                </c:pt>
                <c:pt idx="4959">
                  <c:v>0.88586329508365302</c:v>
                </c:pt>
                <c:pt idx="4960">
                  <c:v>9.7047917171404999E-2</c:v>
                </c:pt>
                <c:pt idx="4961">
                  <c:v>0.77573794101345706</c:v>
                </c:pt>
                <c:pt idx="4962">
                  <c:v>0.79246230295768405</c:v>
                </c:pt>
                <c:pt idx="4963">
                  <c:v>8.5627361240951896E-2</c:v>
                </c:pt>
                <c:pt idx="4964">
                  <c:v>0.66791105974323595</c:v>
                </c:pt>
                <c:pt idx="4965">
                  <c:v>0.846719070711486</c:v>
                </c:pt>
                <c:pt idx="4966">
                  <c:v>0.86596318852718202</c:v>
                </c:pt>
                <c:pt idx="4967">
                  <c:v>0.80051918438035097</c:v>
                </c:pt>
                <c:pt idx="4968">
                  <c:v>0.88930591707454298</c:v>
                </c:pt>
                <c:pt idx="4969">
                  <c:v>9.9667362050939998E-2</c:v>
                </c:pt>
                <c:pt idx="4970">
                  <c:v>0.68945384565700996</c:v>
                </c:pt>
                <c:pt idx="4971">
                  <c:v>0.88959035368150796</c:v>
                </c:pt>
                <c:pt idx="4972">
                  <c:v>0.209218729869485</c:v>
                </c:pt>
                <c:pt idx="4973">
                  <c:v>0.62118967141873704</c:v>
                </c:pt>
                <c:pt idx="4974">
                  <c:v>0.84208604717171998</c:v>
                </c:pt>
                <c:pt idx="4975">
                  <c:v>0.87950235455301295</c:v>
                </c:pt>
                <c:pt idx="4976">
                  <c:v>9.3960850858724798E-2</c:v>
                </c:pt>
                <c:pt idx="4977">
                  <c:v>0.80543905496241797</c:v>
                </c:pt>
                <c:pt idx="4978">
                  <c:v>0.92232273883324301</c:v>
                </c:pt>
                <c:pt idx="4979">
                  <c:v>7.6383029275359601E-2</c:v>
                </c:pt>
                <c:pt idx="4980">
                  <c:v>0.60937161506911397</c:v>
                </c:pt>
                <c:pt idx="4981">
                  <c:v>0.89043617316010903</c:v>
                </c:pt>
                <c:pt idx="4982">
                  <c:v>0.58580728137184901</c:v>
                </c:pt>
                <c:pt idx="4983">
                  <c:v>0.56013932195254301</c:v>
                </c:pt>
                <c:pt idx="4984">
                  <c:v>0.83167445536854701</c:v>
                </c:pt>
                <c:pt idx="4985">
                  <c:v>0.82347393685957904</c:v>
                </c:pt>
                <c:pt idx="4986">
                  <c:v>0.10083150202220301</c:v>
                </c:pt>
                <c:pt idx="4987">
                  <c:v>0.737145052926518</c:v>
                </c:pt>
                <c:pt idx="4988">
                  <c:v>0.79308663305210902</c:v>
                </c:pt>
                <c:pt idx="4989">
                  <c:v>0.145787177244245</c:v>
                </c:pt>
                <c:pt idx="4990">
                  <c:v>0.59949700886908297</c:v>
                </c:pt>
                <c:pt idx="4991">
                  <c:v>0.89878068557398805</c:v>
                </c:pt>
                <c:pt idx="4992">
                  <c:v>0.696887782928856</c:v>
                </c:pt>
                <c:pt idx="4993">
                  <c:v>8.5892618034260904E-2</c:v>
                </c:pt>
                <c:pt idx="4994">
                  <c:v>0.53871494462971703</c:v>
                </c:pt>
                <c:pt idx="4995">
                  <c:v>0.83078874196525399</c:v>
                </c:pt>
                <c:pt idx="4996">
                  <c:v>0.73377516650707997</c:v>
                </c:pt>
                <c:pt idx="4997">
                  <c:v>8.4126668733947002E-2</c:v>
                </c:pt>
                <c:pt idx="4998">
                  <c:v>0.68335894943975695</c:v>
                </c:pt>
                <c:pt idx="4999">
                  <c:v>0.83601384865829997</c:v>
                </c:pt>
                <c:pt idx="5000">
                  <c:v>0.45302826997630902</c:v>
                </c:pt>
                <c:pt idx="5001">
                  <c:v>0.66209472289634597</c:v>
                </c:pt>
                <c:pt idx="5002">
                  <c:v>0.79567922618949705</c:v>
                </c:pt>
                <c:pt idx="5003">
                  <c:v>0.69362182204998502</c:v>
                </c:pt>
                <c:pt idx="5004">
                  <c:v>9.8434489636757203E-2</c:v>
                </c:pt>
                <c:pt idx="5005">
                  <c:v>0.44650130000071098</c:v>
                </c:pt>
                <c:pt idx="5006">
                  <c:v>0.81197020005115705</c:v>
                </c:pt>
                <c:pt idx="5007">
                  <c:v>0.90260169341552798</c:v>
                </c:pt>
                <c:pt idx="5008">
                  <c:v>0.118902691397611</c:v>
                </c:pt>
                <c:pt idx="5009">
                  <c:v>0.68527835586462105</c:v>
                </c:pt>
                <c:pt idx="5010">
                  <c:v>0.77618577774140196</c:v>
                </c:pt>
                <c:pt idx="5011">
                  <c:v>0.71440983849206396</c:v>
                </c:pt>
                <c:pt idx="5012">
                  <c:v>9.2500787222858899E-2</c:v>
                </c:pt>
                <c:pt idx="5013">
                  <c:v>0.54580289500838797</c:v>
                </c:pt>
                <c:pt idx="5014">
                  <c:v>0.75441570395366297</c:v>
                </c:pt>
                <c:pt idx="5015">
                  <c:v>0.79440783751962396</c:v>
                </c:pt>
                <c:pt idx="5016">
                  <c:v>8.9618524989627996E-2</c:v>
                </c:pt>
                <c:pt idx="5017">
                  <c:v>0.15539889269080701</c:v>
                </c:pt>
                <c:pt idx="5018">
                  <c:v>0.77500611542366105</c:v>
                </c:pt>
                <c:pt idx="5019">
                  <c:v>0.77241533827007103</c:v>
                </c:pt>
                <c:pt idx="5020">
                  <c:v>0.59047872378787303</c:v>
                </c:pt>
                <c:pt idx="5021">
                  <c:v>0.65653101750611698</c:v>
                </c:pt>
                <c:pt idx="5022">
                  <c:v>0.74309063070085202</c:v>
                </c:pt>
                <c:pt idx="5023">
                  <c:v>0.84360063492141801</c:v>
                </c:pt>
                <c:pt idx="5024">
                  <c:v>9.5612239756395004E-2</c:v>
                </c:pt>
                <c:pt idx="5025">
                  <c:v>0.14418564857376501</c:v>
                </c:pt>
                <c:pt idx="5026">
                  <c:v>0.69179431397154301</c:v>
                </c:pt>
                <c:pt idx="5027">
                  <c:v>0.78433684967038797</c:v>
                </c:pt>
                <c:pt idx="5028">
                  <c:v>9.6542494016282898E-2</c:v>
                </c:pt>
                <c:pt idx="5029">
                  <c:v>0.14813431976966901</c:v>
                </c:pt>
                <c:pt idx="5030">
                  <c:v>0.70627537273600505</c:v>
                </c:pt>
                <c:pt idx="5031">
                  <c:v>0.72722790241691904</c:v>
                </c:pt>
                <c:pt idx="5032">
                  <c:v>0.85018349422578998</c:v>
                </c:pt>
                <c:pt idx="5033">
                  <c:v>0.437719902129728</c:v>
                </c:pt>
                <c:pt idx="5034">
                  <c:v>0.71066477935202699</c:v>
                </c:pt>
                <c:pt idx="5035">
                  <c:v>0.78879300427925703</c:v>
                </c:pt>
                <c:pt idx="5036">
                  <c:v>6.6949656077043798E-2</c:v>
                </c:pt>
                <c:pt idx="5037">
                  <c:v>0.73381702551087902</c:v>
                </c:pt>
                <c:pt idx="5038">
                  <c:v>0.145429935967059</c:v>
                </c:pt>
                <c:pt idx="5039">
                  <c:v>0.79468805120581398</c:v>
                </c:pt>
                <c:pt idx="5040">
                  <c:v>0.56388090101745902</c:v>
                </c:pt>
                <c:pt idx="5041">
                  <c:v>0.14502600420298101</c:v>
                </c:pt>
                <c:pt idx="5042">
                  <c:v>0.58412063070508902</c:v>
                </c:pt>
                <c:pt idx="5043">
                  <c:v>0.73345868287401295</c:v>
                </c:pt>
                <c:pt idx="5044">
                  <c:v>0.857365554053095</c:v>
                </c:pt>
                <c:pt idx="5045">
                  <c:v>9.9086474938652705E-2</c:v>
                </c:pt>
                <c:pt idx="5046">
                  <c:v>4.5414160413571797E-2</c:v>
                </c:pt>
                <c:pt idx="5047">
                  <c:v>0.78728458947268298</c:v>
                </c:pt>
                <c:pt idx="5048">
                  <c:v>0.77208060907036002</c:v>
                </c:pt>
                <c:pt idx="5049">
                  <c:v>0.1013047295834</c:v>
                </c:pt>
                <c:pt idx="5050">
                  <c:v>0.11860897738807701</c:v>
                </c:pt>
                <c:pt idx="5051">
                  <c:v>0.71072976145352595</c:v>
                </c:pt>
                <c:pt idx="5052">
                  <c:v>0.82874671372327202</c:v>
                </c:pt>
                <c:pt idx="5053">
                  <c:v>0.68578836738232996</c:v>
                </c:pt>
                <c:pt idx="5054">
                  <c:v>9.6875611691255997E-2</c:v>
                </c:pt>
                <c:pt idx="5055">
                  <c:v>0.78950479090131997</c:v>
                </c:pt>
                <c:pt idx="5056">
                  <c:v>0.79643122136726996</c:v>
                </c:pt>
                <c:pt idx="5057">
                  <c:v>-2.2525184223418601E-3</c:v>
                </c:pt>
                <c:pt idx="5058">
                  <c:v>8.66715245706354E-2</c:v>
                </c:pt>
                <c:pt idx="5059">
                  <c:v>0.73686190126309403</c:v>
                </c:pt>
                <c:pt idx="5060">
                  <c:v>0.75085197033205298</c:v>
                </c:pt>
                <c:pt idx="5061">
                  <c:v>0.49042553177660397</c:v>
                </c:pt>
                <c:pt idx="5062">
                  <c:v>8.3448719097518803E-2</c:v>
                </c:pt>
                <c:pt idx="5063">
                  <c:v>0.43456631792142703</c:v>
                </c:pt>
                <c:pt idx="5064">
                  <c:v>0.80639133053371903</c:v>
                </c:pt>
                <c:pt idx="5065">
                  <c:v>0.73657847417911304</c:v>
                </c:pt>
                <c:pt idx="5066">
                  <c:v>0.10217115350023299</c:v>
                </c:pt>
                <c:pt idx="5067">
                  <c:v>-5.4136965524650901E-2</c:v>
                </c:pt>
                <c:pt idx="5068">
                  <c:v>0.76532124521724398</c:v>
                </c:pt>
                <c:pt idx="5069">
                  <c:v>0.79353821433458704</c:v>
                </c:pt>
                <c:pt idx="5070">
                  <c:v>0.122156137986074</c:v>
                </c:pt>
                <c:pt idx="5071">
                  <c:v>-9.0606100328181095E-3</c:v>
                </c:pt>
                <c:pt idx="5072">
                  <c:v>0.72917311404339402</c:v>
                </c:pt>
                <c:pt idx="5073">
                  <c:v>0.62197356292114103</c:v>
                </c:pt>
                <c:pt idx="5074">
                  <c:v>0.76006173822782397</c:v>
                </c:pt>
                <c:pt idx="5075">
                  <c:v>6.9384271385451404E-2</c:v>
                </c:pt>
                <c:pt idx="5076">
                  <c:v>0.77572730859545802</c:v>
                </c:pt>
                <c:pt idx="5077">
                  <c:v>0.111841065432322</c:v>
                </c:pt>
                <c:pt idx="5078">
                  <c:v>0.81643099936195795</c:v>
                </c:pt>
                <c:pt idx="5079">
                  <c:v>3.5206531835536001E-2</c:v>
                </c:pt>
                <c:pt idx="5080">
                  <c:v>0.58989808263719001</c:v>
                </c:pt>
                <c:pt idx="5081">
                  <c:v>0.74020056033872506</c:v>
                </c:pt>
                <c:pt idx="5082">
                  <c:v>0.42858358576384897</c:v>
                </c:pt>
                <c:pt idx="5083">
                  <c:v>5.8498441027949903E-3</c:v>
                </c:pt>
                <c:pt idx="5084">
                  <c:v>0.11175379219875201</c:v>
                </c:pt>
                <c:pt idx="5085">
                  <c:v>0.67716040769977004</c:v>
                </c:pt>
                <c:pt idx="5086">
                  <c:v>0.77964694940679302</c:v>
                </c:pt>
                <c:pt idx="5087">
                  <c:v>0.104651832335624</c:v>
                </c:pt>
                <c:pt idx="5088">
                  <c:v>0.21882857720778801</c:v>
                </c:pt>
                <c:pt idx="5089">
                  <c:v>0.53710633167726995</c:v>
                </c:pt>
                <c:pt idx="5090">
                  <c:v>0.120563913052139</c:v>
                </c:pt>
                <c:pt idx="5091">
                  <c:v>0.82178701109471297</c:v>
                </c:pt>
                <c:pt idx="5092">
                  <c:v>4.81565667959339E-2</c:v>
                </c:pt>
                <c:pt idx="5093">
                  <c:v>-2.1900067132471401E-2</c:v>
                </c:pt>
                <c:pt idx="5094">
                  <c:v>0.69213257135341699</c:v>
                </c:pt>
                <c:pt idx="5095">
                  <c:v>0.76664205300977195</c:v>
                </c:pt>
                <c:pt idx="5096">
                  <c:v>0.42768143855009599</c:v>
                </c:pt>
                <c:pt idx="5097">
                  <c:v>6.7016804862167295E-2</c:v>
                </c:pt>
                <c:pt idx="5098">
                  <c:v>0.83542489845730705</c:v>
                </c:pt>
                <c:pt idx="5099">
                  <c:v>0.103468470589179</c:v>
                </c:pt>
                <c:pt idx="5100">
                  <c:v>9.2221154396761998E-2</c:v>
                </c:pt>
                <c:pt idx="5101">
                  <c:v>5.8113883993566297E-2</c:v>
                </c:pt>
                <c:pt idx="5102">
                  <c:v>0.78704208250576602</c:v>
                </c:pt>
                <c:pt idx="5103">
                  <c:v>0.339587331901887</c:v>
                </c:pt>
                <c:pt idx="5104">
                  <c:v>7.6965057042326104E-2</c:v>
                </c:pt>
                <c:pt idx="5105">
                  <c:v>0.50906255505902398</c:v>
                </c:pt>
                <c:pt idx="5106">
                  <c:v>7.2941830257974405E-2</c:v>
                </c:pt>
                <c:pt idx="5107">
                  <c:v>0.79854614878300301</c:v>
                </c:pt>
                <c:pt idx="5108">
                  <c:v>6.2849198606333798E-2</c:v>
                </c:pt>
                <c:pt idx="5109">
                  <c:v>8.2650641702567598E-2</c:v>
                </c:pt>
                <c:pt idx="5110">
                  <c:v>0.166751009620801</c:v>
                </c:pt>
                <c:pt idx="5111">
                  <c:v>0.76400059982574897</c:v>
                </c:pt>
                <c:pt idx="5112">
                  <c:v>0.105965827633416</c:v>
                </c:pt>
                <c:pt idx="5113">
                  <c:v>0.157524080829962</c:v>
                </c:pt>
                <c:pt idx="5114">
                  <c:v>0.108509732227191</c:v>
                </c:pt>
                <c:pt idx="5115">
                  <c:v>0.53518340927850605</c:v>
                </c:pt>
                <c:pt idx="5116">
                  <c:v>0.858072862049575</c:v>
                </c:pt>
                <c:pt idx="5117">
                  <c:v>6.7117702417437697E-2</c:v>
                </c:pt>
                <c:pt idx="5118">
                  <c:v>7.1015828445966295E-2</c:v>
                </c:pt>
                <c:pt idx="5119">
                  <c:v>1.0162738072929599E-2</c:v>
                </c:pt>
                <c:pt idx="5120">
                  <c:v>0.79614041483790698</c:v>
                </c:pt>
                <c:pt idx="5121">
                  <c:v>7.6209428411101995E-2</c:v>
                </c:pt>
                <c:pt idx="5122">
                  <c:v>0.101726536622794</c:v>
                </c:pt>
                <c:pt idx="5123">
                  <c:v>9.4409749740761897E-2</c:v>
                </c:pt>
                <c:pt idx="5124">
                  <c:v>0.40920045542488798</c:v>
                </c:pt>
                <c:pt idx="5125">
                  <c:v>0.110157723135775</c:v>
                </c:pt>
                <c:pt idx="5126">
                  <c:v>0.32184248049927699</c:v>
                </c:pt>
                <c:pt idx="5127">
                  <c:v>7.0285681317550905E-2</c:v>
                </c:pt>
                <c:pt idx="5128">
                  <c:v>6.1283824099648603E-2</c:v>
                </c:pt>
                <c:pt idx="5129">
                  <c:v>0.79691856924353099</c:v>
                </c:pt>
                <c:pt idx="5130">
                  <c:v>8.2482001187915294E-2</c:v>
                </c:pt>
                <c:pt idx="5131">
                  <c:v>6.9223802154979294E-2</c:v>
                </c:pt>
                <c:pt idx="5132">
                  <c:v>7.2786749956654503E-2</c:v>
                </c:pt>
                <c:pt idx="5133">
                  <c:v>0.38817370892644898</c:v>
                </c:pt>
                <c:pt idx="5134">
                  <c:v>9.5824238140853002E-2</c:v>
                </c:pt>
                <c:pt idx="5135">
                  <c:v>6.4863369768651993E-2</c:v>
                </c:pt>
                <c:pt idx="5136">
                  <c:v>0.211310304363624</c:v>
                </c:pt>
                <c:pt idx="5137">
                  <c:v>5.3929810117725303E-2</c:v>
                </c:pt>
                <c:pt idx="5138">
                  <c:v>0.93188936907729003</c:v>
                </c:pt>
                <c:pt idx="5139">
                  <c:v>8.2064318730416003E-2</c:v>
                </c:pt>
                <c:pt idx="5140">
                  <c:v>9.1396782865003398E-2</c:v>
                </c:pt>
                <c:pt idx="5141">
                  <c:v>6.6500197326535102E-2</c:v>
                </c:pt>
                <c:pt idx="5142">
                  <c:v>0.76496515883624605</c:v>
                </c:pt>
                <c:pt idx="5143">
                  <c:v>9.6488260752621804E-2</c:v>
                </c:pt>
                <c:pt idx="5144">
                  <c:v>0.24746785279063299</c:v>
                </c:pt>
                <c:pt idx="5145">
                  <c:v>5.4069164135141297E-2</c:v>
                </c:pt>
                <c:pt idx="5146">
                  <c:v>8.2295090419052697E-2</c:v>
                </c:pt>
                <c:pt idx="5147">
                  <c:v>0.212234136075035</c:v>
                </c:pt>
                <c:pt idx="5148">
                  <c:v>7.2662346159406102E-2</c:v>
                </c:pt>
                <c:pt idx="5149">
                  <c:v>7.4382775093754905E-2</c:v>
                </c:pt>
                <c:pt idx="5150">
                  <c:v>0.72640705602219702</c:v>
                </c:pt>
                <c:pt idx="5151">
                  <c:v>0.27205001210438701</c:v>
                </c:pt>
                <c:pt idx="5152">
                  <c:v>0.148224129855379</c:v>
                </c:pt>
                <c:pt idx="5153">
                  <c:v>6.3855053217409793E-2</c:v>
                </c:pt>
                <c:pt idx="5154">
                  <c:v>0.347538418475341</c:v>
                </c:pt>
                <c:pt idx="5155">
                  <c:v>9.4459775300898399E-2</c:v>
                </c:pt>
                <c:pt idx="5156">
                  <c:v>5.7596505511684701E-2</c:v>
                </c:pt>
                <c:pt idx="5157">
                  <c:v>6.1945541668305598E-2</c:v>
                </c:pt>
                <c:pt idx="5158">
                  <c:v>0.10429363314081599</c:v>
                </c:pt>
                <c:pt idx="5159">
                  <c:v>0.70903584392917696</c:v>
                </c:pt>
                <c:pt idx="5160">
                  <c:v>4.0247690885940497E-2</c:v>
                </c:pt>
                <c:pt idx="5161">
                  <c:v>0.101230093028498</c:v>
                </c:pt>
                <c:pt idx="5162">
                  <c:v>0.31360813003972898</c:v>
                </c:pt>
                <c:pt idx="5163">
                  <c:v>0.69387527588116704</c:v>
                </c:pt>
                <c:pt idx="5164">
                  <c:v>9.9059672177984795E-2</c:v>
                </c:pt>
                <c:pt idx="5165">
                  <c:v>6.0006574707995898E-2</c:v>
                </c:pt>
                <c:pt idx="5166">
                  <c:v>8.2770331130579203E-2</c:v>
                </c:pt>
                <c:pt idx="5167">
                  <c:v>3.45157364330737E-2</c:v>
                </c:pt>
                <c:pt idx="5168">
                  <c:v>0.19128196925017801</c:v>
                </c:pt>
                <c:pt idx="5169">
                  <c:v>3.8330556202376499E-2</c:v>
                </c:pt>
                <c:pt idx="5170">
                  <c:v>0.1024728683318</c:v>
                </c:pt>
                <c:pt idx="5171">
                  <c:v>9.2068456327102394E-2</c:v>
                </c:pt>
                <c:pt idx="5172">
                  <c:v>0.68825209634926099</c:v>
                </c:pt>
                <c:pt idx="5173">
                  <c:v>0.11710824451325499</c:v>
                </c:pt>
                <c:pt idx="5174">
                  <c:v>0.26055159331625</c:v>
                </c:pt>
                <c:pt idx="5175">
                  <c:v>0.38667387687325</c:v>
                </c:pt>
                <c:pt idx="5176">
                  <c:v>0.104525633761577</c:v>
                </c:pt>
                <c:pt idx="5177">
                  <c:v>5.1283353633885899E-2</c:v>
                </c:pt>
                <c:pt idx="5178">
                  <c:v>0.16375460098088501</c:v>
                </c:pt>
                <c:pt idx="5179">
                  <c:v>9.4526500036827305E-2</c:v>
                </c:pt>
                <c:pt idx="5180">
                  <c:v>0.78547031956885005</c:v>
                </c:pt>
                <c:pt idx="5181">
                  <c:v>4.53068257914871E-2</c:v>
                </c:pt>
                <c:pt idx="5182">
                  <c:v>0.248555312716531</c:v>
                </c:pt>
                <c:pt idx="5183">
                  <c:v>0.10268209357543701</c:v>
                </c:pt>
                <c:pt idx="5184">
                  <c:v>0.72820361453383198</c:v>
                </c:pt>
                <c:pt idx="5185">
                  <c:v>9.2996185747268006E-2</c:v>
                </c:pt>
                <c:pt idx="5186">
                  <c:v>6.6292743279816602E-2</c:v>
                </c:pt>
                <c:pt idx="5187">
                  <c:v>0.117879171029868</c:v>
                </c:pt>
                <c:pt idx="5188">
                  <c:v>-8.3280204089508595E-3</c:v>
                </c:pt>
                <c:pt idx="5189">
                  <c:v>0.14828252804064301</c:v>
                </c:pt>
                <c:pt idx="5190">
                  <c:v>4.1156798887571698E-2</c:v>
                </c:pt>
                <c:pt idx="5191">
                  <c:v>0.32528562785980197</c:v>
                </c:pt>
                <c:pt idx="5192">
                  <c:v>0.166719357567401</c:v>
                </c:pt>
                <c:pt idx="5193">
                  <c:v>0.80412449015771603</c:v>
                </c:pt>
                <c:pt idx="5194">
                  <c:v>5.2516008571686597E-2</c:v>
                </c:pt>
                <c:pt idx="5195">
                  <c:v>0.10762969164700099</c:v>
                </c:pt>
                <c:pt idx="5196">
                  <c:v>0.499122204350819</c:v>
                </c:pt>
                <c:pt idx="5197">
                  <c:v>8.6226439097542698E-2</c:v>
                </c:pt>
                <c:pt idx="5198">
                  <c:v>4.1670470474621003E-2</c:v>
                </c:pt>
                <c:pt idx="5199">
                  <c:v>9.55162637442388E-2</c:v>
                </c:pt>
                <c:pt idx="5200">
                  <c:v>0.104878687044415</c:v>
                </c:pt>
                <c:pt idx="5201">
                  <c:v>0.58842587922112</c:v>
                </c:pt>
                <c:pt idx="5202">
                  <c:v>0.101805347511323</c:v>
                </c:pt>
                <c:pt idx="5203">
                  <c:v>0.10076691825877</c:v>
                </c:pt>
                <c:pt idx="5204">
                  <c:v>0.183491194020384</c:v>
                </c:pt>
                <c:pt idx="5205">
                  <c:v>0.78001363226084297</c:v>
                </c:pt>
                <c:pt idx="5206">
                  <c:v>9.7678989984234202E-2</c:v>
                </c:pt>
                <c:pt idx="5207">
                  <c:v>5.1819479427494E-2</c:v>
                </c:pt>
                <c:pt idx="5208">
                  <c:v>0.10638877792438201</c:v>
                </c:pt>
                <c:pt idx="5209">
                  <c:v>5.6145675824351801E-2</c:v>
                </c:pt>
                <c:pt idx="5210">
                  <c:v>0.107294245720173</c:v>
                </c:pt>
                <c:pt idx="5211">
                  <c:v>7.7817475587537904E-2</c:v>
                </c:pt>
                <c:pt idx="5212">
                  <c:v>0.13868811058570299</c:v>
                </c:pt>
                <c:pt idx="5213">
                  <c:v>0.23386606134243301</c:v>
                </c:pt>
                <c:pt idx="5214">
                  <c:v>0.89188595621674804</c:v>
                </c:pt>
                <c:pt idx="5215">
                  <c:v>9.4754065002526505E-2</c:v>
                </c:pt>
                <c:pt idx="5216">
                  <c:v>0.22303351033047</c:v>
                </c:pt>
                <c:pt idx="5217">
                  <c:v>0.42466908400619102</c:v>
                </c:pt>
                <c:pt idx="5218">
                  <c:v>9.0564902190503893E-2</c:v>
                </c:pt>
                <c:pt idx="5219">
                  <c:v>7.7670867010131595E-2</c:v>
                </c:pt>
                <c:pt idx="5220">
                  <c:v>0.12643535603478201</c:v>
                </c:pt>
                <c:pt idx="5221">
                  <c:v>9.5625931084391894E-2</c:v>
                </c:pt>
                <c:pt idx="5222">
                  <c:v>0.36039235646267598</c:v>
                </c:pt>
                <c:pt idx="5223">
                  <c:v>5.1327128855609999E-2</c:v>
                </c:pt>
                <c:pt idx="5224">
                  <c:v>0.12297330204269399</c:v>
                </c:pt>
                <c:pt idx="5225">
                  <c:v>0.17276844217329301</c:v>
                </c:pt>
                <c:pt idx="5226">
                  <c:v>0.77234130874408102</c:v>
                </c:pt>
                <c:pt idx="5227">
                  <c:v>8.6540074001598702E-2</c:v>
                </c:pt>
                <c:pt idx="5228">
                  <c:v>0.104864953024258</c:v>
                </c:pt>
                <c:pt idx="5229">
                  <c:v>0.11418467691600501</c:v>
                </c:pt>
                <c:pt idx="5230">
                  <c:v>4.8979632226683598E-2</c:v>
                </c:pt>
                <c:pt idx="5231">
                  <c:v>7.5606438785272706E-2</c:v>
                </c:pt>
                <c:pt idx="5232">
                  <c:v>8.4379902416042998E-2</c:v>
                </c:pt>
                <c:pt idx="5233">
                  <c:v>9.86725779984607E-2</c:v>
                </c:pt>
                <c:pt idx="5234">
                  <c:v>0.20858887356174499</c:v>
                </c:pt>
                <c:pt idx="5235">
                  <c:v>0.83729320966175702</c:v>
                </c:pt>
                <c:pt idx="5236">
                  <c:v>5.3249420915503901E-2</c:v>
                </c:pt>
                <c:pt idx="5237">
                  <c:v>9.3127195252810199E-2</c:v>
                </c:pt>
                <c:pt idx="5238">
                  <c:v>0.14736081133986401</c:v>
                </c:pt>
                <c:pt idx="5239">
                  <c:v>0.39591722054521999</c:v>
                </c:pt>
                <c:pt idx="5240">
                  <c:v>9.78890458724051E-2</c:v>
                </c:pt>
                <c:pt idx="5241">
                  <c:v>0.13223208480532</c:v>
                </c:pt>
                <c:pt idx="5242">
                  <c:v>0.116808542856431</c:v>
                </c:pt>
                <c:pt idx="5243">
                  <c:v>0.17377255890096499</c:v>
                </c:pt>
                <c:pt idx="5244">
                  <c:v>0.25273931707667602</c:v>
                </c:pt>
                <c:pt idx="5245">
                  <c:v>8.3149511475689802E-2</c:v>
                </c:pt>
                <c:pt idx="5246">
                  <c:v>0.10011425820369201</c:v>
                </c:pt>
                <c:pt idx="5247">
                  <c:v>0.17444435844404399</c:v>
                </c:pt>
                <c:pt idx="5248">
                  <c:v>0.73948349207182795</c:v>
                </c:pt>
                <c:pt idx="5249">
                  <c:v>9.1053818653006394E-2</c:v>
                </c:pt>
                <c:pt idx="5250">
                  <c:v>8.4127050179287302E-2</c:v>
                </c:pt>
                <c:pt idx="5251">
                  <c:v>0.101675420596257</c:v>
                </c:pt>
                <c:pt idx="5252">
                  <c:v>-5.0223208341062496E-3</c:v>
                </c:pt>
                <c:pt idx="5253">
                  <c:v>9.7923964306806804E-2</c:v>
                </c:pt>
                <c:pt idx="5254">
                  <c:v>0.13774192553706799</c:v>
                </c:pt>
                <c:pt idx="5255">
                  <c:v>0.154159424225597</c:v>
                </c:pt>
                <c:pt idx="5256">
                  <c:v>0.17288252570869</c:v>
                </c:pt>
                <c:pt idx="5257">
                  <c:v>0.81974148822311799</c:v>
                </c:pt>
                <c:pt idx="5258">
                  <c:v>8.9127186930476596E-2</c:v>
                </c:pt>
                <c:pt idx="5259">
                  <c:v>0.12741147787572801</c:v>
                </c:pt>
                <c:pt idx="5260">
                  <c:v>9.9481723304533004E-2</c:v>
                </c:pt>
                <c:pt idx="5261">
                  <c:v>0.471005655877487</c:v>
                </c:pt>
                <c:pt idx="5262">
                  <c:v>8.8760986611796405E-2</c:v>
                </c:pt>
                <c:pt idx="5263">
                  <c:v>0.100470774918044</c:v>
                </c:pt>
                <c:pt idx="5264">
                  <c:v>0.151029178531255</c:v>
                </c:pt>
                <c:pt idx="5265">
                  <c:v>0.11446743950436</c:v>
                </c:pt>
                <c:pt idx="5266">
                  <c:v>0.27374447698466797</c:v>
                </c:pt>
                <c:pt idx="5267">
                  <c:v>0.14105676894016</c:v>
                </c:pt>
                <c:pt idx="5268">
                  <c:v>0.13107041731708799</c:v>
                </c:pt>
                <c:pt idx="5269">
                  <c:v>0.10075081875443299</c:v>
                </c:pt>
                <c:pt idx="5270">
                  <c:v>0.68266616789906298</c:v>
                </c:pt>
                <c:pt idx="5271">
                  <c:v>9.0980303311666302E-2</c:v>
                </c:pt>
                <c:pt idx="5272">
                  <c:v>0.105439970453882</c:v>
                </c:pt>
                <c:pt idx="5273">
                  <c:v>0.14711662129130601</c:v>
                </c:pt>
                <c:pt idx="5274">
                  <c:v>6.3590312933480206E-2</c:v>
                </c:pt>
                <c:pt idx="5275">
                  <c:v>5.4573898731577503E-2</c:v>
                </c:pt>
                <c:pt idx="5276">
                  <c:v>0.11626685694196701</c:v>
                </c:pt>
                <c:pt idx="5277">
                  <c:v>0.15882721120013199</c:v>
                </c:pt>
                <c:pt idx="5278">
                  <c:v>0.107434847990188</c:v>
                </c:pt>
                <c:pt idx="5279">
                  <c:v>0.78600068172767201</c:v>
                </c:pt>
                <c:pt idx="5280">
                  <c:v>0.10931411910965</c:v>
                </c:pt>
                <c:pt idx="5281">
                  <c:v>0.124780225149541</c:v>
                </c:pt>
                <c:pt idx="5282">
                  <c:v>0.50318931631602304</c:v>
                </c:pt>
                <c:pt idx="5283">
                  <c:v>8.1153730400921095E-2</c:v>
                </c:pt>
                <c:pt idx="5284">
                  <c:v>0.12998608285920499</c:v>
                </c:pt>
                <c:pt idx="5285">
                  <c:v>0.153496163672657</c:v>
                </c:pt>
                <c:pt idx="5286">
                  <c:v>8.8011663735769505E-2</c:v>
                </c:pt>
                <c:pt idx="5287">
                  <c:v>0.26631228169704202</c:v>
                </c:pt>
                <c:pt idx="5288">
                  <c:v>0.110547041524986</c:v>
                </c:pt>
                <c:pt idx="5289">
                  <c:v>0.116120156513716</c:v>
                </c:pt>
                <c:pt idx="5290">
                  <c:v>0.110820549191816</c:v>
                </c:pt>
                <c:pt idx="5291">
                  <c:v>8.4824296879786404E-2</c:v>
                </c:pt>
                <c:pt idx="5292">
                  <c:v>0.668966518979354</c:v>
                </c:pt>
                <c:pt idx="5293">
                  <c:v>0.116893914607899</c:v>
                </c:pt>
                <c:pt idx="5294">
                  <c:v>0.14274942436049501</c:v>
                </c:pt>
                <c:pt idx="5295">
                  <c:v>3.0030608629548001E-2</c:v>
                </c:pt>
                <c:pt idx="5296">
                  <c:v>5.0999907949410797E-2</c:v>
                </c:pt>
                <c:pt idx="5297">
                  <c:v>0.105659852688126</c:v>
                </c:pt>
                <c:pt idx="5298">
                  <c:v>0.109153248121878</c:v>
                </c:pt>
                <c:pt idx="5299">
                  <c:v>0.10439796005110499</c:v>
                </c:pt>
                <c:pt idx="5300">
                  <c:v>0.62588868637153094</c:v>
                </c:pt>
                <c:pt idx="5301">
                  <c:v>6.7403676179986396E-2</c:v>
                </c:pt>
                <c:pt idx="5302">
                  <c:v>9.9998085340516102E-2</c:v>
                </c:pt>
                <c:pt idx="5303">
                  <c:v>0.15579373758933701</c:v>
                </c:pt>
                <c:pt idx="5304">
                  <c:v>0.612541899622978</c:v>
                </c:pt>
                <c:pt idx="5305">
                  <c:v>7.3926299001019602E-2</c:v>
                </c:pt>
                <c:pt idx="5306">
                  <c:v>0.108688745964084</c:v>
                </c:pt>
                <c:pt idx="5307">
                  <c:v>0.114816224486451</c:v>
                </c:pt>
                <c:pt idx="5308">
                  <c:v>0.13995254182641101</c:v>
                </c:pt>
                <c:pt idx="5309">
                  <c:v>9.0014640808924101E-2</c:v>
                </c:pt>
                <c:pt idx="5310">
                  <c:v>0.100790935970579</c:v>
                </c:pt>
                <c:pt idx="5311">
                  <c:v>0.117343885104176</c:v>
                </c:pt>
                <c:pt idx="5312">
                  <c:v>0.14790090840384801</c:v>
                </c:pt>
                <c:pt idx="5313">
                  <c:v>0.71894385583637799</c:v>
                </c:pt>
                <c:pt idx="5314">
                  <c:v>6.7135629424028398E-2</c:v>
                </c:pt>
                <c:pt idx="5315">
                  <c:v>0.112401799704786</c:v>
                </c:pt>
                <c:pt idx="5316">
                  <c:v>0.13546116730579799</c:v>
                </c:pt>
                <c:pt idx="5317">
                  <c:v>1.6868760479378402E-2</c:v>
                </c:pt>
                <c:pt idx="5318">
                  <c:v>5.1308010705357503E-2</c:v>
                </c:pt>
                <c:pt idx="5319">
                  <c:v>7.2646591659627599E-2</c:v>
                </c:pt>
                <c:pt idx="5320">
                  <c:v>0.119650412857678</c:v>
                </c:pt>
                <c:pt idx="5321">
                  <c:v>0.120712059087049</c:v>
                </c:pt>
                <c:pt idx="5322">
                  <c:v>0.41872168212752298</c:v>
                </c:pt>
                <c:pt idx="5323">
                  <c:v>4.3172434847608597E-2</c:v>
                </c:pt>
                <c:pt idx="5324">
                  <c:v>0.14241797127671299</c:v>
                </c:pt>
                <c:pt idx="5325">
                  <c:v>0.13664652204656899</c:v>
                </c:pt>
                <c:pt idx="5326">
                  <c:v>0.63015322437031895</c:v>
                </c:pt>
                <c:pt idx="5327">
                  <c:v>6.5587141407768307E-2</c:v>
                </c:pt>
                <c:pt idx="5328">
                  <c:v>0.10507185762636399</c:v>
                </c:pt>
                <c:pt idx="5329">
                  <c:v>0.120536866365913</c:v>
                </c:pt>
                <c:pt idx="5330">
                  <c:v>0.109594426448632</c:v>
                </c:pt>
                <c:pt idx="5331">
                  <c:v>7.0012645749705102E-2</c:v>
                </c:pt>
                <c:pt idx="5332">
                  <c:v>0.141038328147887</c:v>
                </c:pt>
                <c:pt idx="5333">
                  <c:v>0.14921817493700901</c:v>
                </c:pt>
                <c:pt idx="5334">
                  <c:v>0.97101062149656403</c:v>
                </c:pt>
                <c:pt idx="5335">
                  <c:v>0.14607486263771299</c:v>
                </c:pt>
                <c:pt idx="5336">
                  <c:v>5.5997013601636697E-2</c:v>
                </c:pt>
                <c:pt idx="5337">
                  <c:v>0.13913508941347999</c:v>
                </c:pt>
                <c:pt idx="5338">
                  <c:v>0.110579577115907</c:v>
                </c:pt>
                <c:pt idx="5339">
                  <c:v>8.7387057177210098E-2</c:v>
                </c:pt>
                <c:pt idx="5340">
                  <c:v>4.5483483607708798E-2</c:v>
                </c:pt>
                <c:pt idx="5341">
                  <c:v>3.39854780467954E-2</c:v>
                </c:pt>
                <c:pt idx="5342">
                  <c:v>0.106007765431698</c:v>
                </c:pt>
                <c:pt idx="5343">
                  <c:v>0.47333459871459899</c:v>
                </c:pt>
                <c:pt idx="5344">
                  <c:v>0.14022267205778899</c:v>
                </c:pt>
                <c:pt idx="5345">
                  <c:v>0.14466377763264701</c:v>
                </c:pt>
                <c:pt idx="5346">
                  <c:v>0.58898926017446096</c:v>
                </c:pt>
                <c:pt idx="5347">
                  <c:v>0.109899547661046</c:v>
                </c:pt>
                <c:pt idx="5348">
                  <c:v>6.2831844293488495E-2</c:v>
                </c:pt>
                <c:pt idx="5349">
                  <c:v>0.14758134367452</c:v>
                </c:pt>
                <c:pt idx="5350">
                  <c:v>7.1810835157067696E-2</c:v>
                </c:pt>
                <c:pt idx="5351">
                  <c:v>6.3235057424766497E-2</c:v>
                </c:pt>
                <c:pt idx="5352">
                  <c:v>0.108902052475049</c:v>
                </c:pt>
                <c:pt idx="5353">
                  <c:v>0.12690955156377401</c:v>
                </c:pt>
                <c:pt idx="5354">
                  <c:v>0.88163962581468402</c:v>
                </c:pt>
                <c:pt idx="5355">
                  <c:v>0.13913857301686799</c:v>
                </c:pt>
                <c:pt idx="5356">
                  <c:v>6.3253164702369094E-2</c:v>
                </c:pt>
                <c:pt idx="5357">
                  <c:v>0.17191269862758299</c:v>
                </c:pt>
                <c:pt idx="5358">
                  <c:v>8.2567747613086703E-2</c:v>
                </c:pt>
                <c:pt idx="5359">
                  <c:v>4.8866079444502102E-2</c:v>
                </c:pt>
                <c:pt idx="5360">
                  <c:v>0.127692629258046</c:v>
                </c:pt>
                <c:pt idx="5361">
                  <c:v>0.106361013404716</c:v>
                </c:pt>
                <c:pt idx="5362">
                  <c:v>0.12105963075213801</c:v>
                </c:pt>
                <c:pt idx="5363">
                  <c:v>4.8667902571013701E-2</c:v>
                </c:pt>
                <c:pt idx="5364">
                  <c:v>0.37905181100475099</c:v>
                </c:pt>
                <c:pt idx="5365">
                  <c:v>0.106217013541655</c:v>
                </c:pt>
                <c:pt idx="5366">
                  <c:v>0.18428638692551699</c:v>
                </c:pt>
                <c:pt idx="5367">
                  <c:v>9.8896502642770404E-2</c:v>
                </c:pt>
                <c:pt idx="5368">
                  <c:v>6.4824978267727706E-2</c:v>
                </c:pt>
                <c:pt idx="5369">
                  <c:v>0.60021793223821596</c:v>
                </c:pt>
                <c:pt idx="5370">
                  <c:v>0.10088745717995901</c:v>
                </c:pt>
                <c:pt idx="5371">
                  <c:v>0.14897755715484601</c:v>
                </c:pt>
                <c:pt idx="5372">
                  <c:v>3.9622948283022902E-2</c:v>
                </c:pt>
                <c:pt idx="5373">
                  <c:v>3.9213847193051002E-2</c:v>
                </c:pt>
                <c:pt idx="5374">
                  <c:v>0.12573471351791701</c:v>
                </c:pt>
                <c:pt idx="5375">
                  <c:v>0.113689888318959</c:v>
                </c:pt>
                <c:pt idx="5376">
                  <c:v>6.7286027493779696E-2</c:v>
                </c:pt>
                <c:pt idx="5377">
                  <c:v>0.75644098227179202</c:v>
                </c:pt>
                <c:pt idx="5378">
                  <c:v>8.92049138613559E-2</c:v>
                </c:pt>
                <c:pt idx="5379">
                  <c:v>0.177602222342371</c:v>
                </c:pt>
                <c:pt idx="5380">
                  <c:v>9.3941927921780799E-2</c:v>
                </c:pt>
                <c:pt idx="5381">
                  <c:v>0.35284427262104501</c:v>
                </c:pt>
                <c:pt idx="5382">
                  <c:v>3.8516670316096097E-2</c:v>
                </c:pt>
                <c:pt idx="5383">
                  <c:v>0.104381662081333</c:v>
                </c:pt>
                <c:pt idx="5384">
                  <c:v>0.117980463307022</c:v>
                </c:pt>
                <c:pt idx="5385">
                  <c:v>5.1752421408317699E-2</c:v>
                </c:pt>
                <c:pt idx="5386">
                  <c:v>0.23601141702865999</c:v>
                </c:pt>
                <c:pt idx="5387">
                  <c:v>0.13833910151748399</c:v>
                </c:pt>
                <c:pt idx="5388">
                  <c:v>0.17147377598937599</c:v>
                </c:pt>
                <c:pt idx="5389">
                  <c:v>8.9511632347812106E-2</c:v>
                </c:pt>
                <c:pt idx="5390">
                  <c:v>6.1426371719216201E-2</c:v>
                </c:pt>
                <c:pt idx="5391">
                  <c:v>0.65573245855194495</c:v>
                </c:pt>
                <c:pt idx="5392">
                  <c:v>0.10664420311582599</c:v>
                </c:pt>
                <c:pt idx="5393">
                  <c:v>0.11287234281733</c:v>
                </c:pt>
                <c:pt idx="5394">
                  <c:v>3.4010198688994402E-2</c:v>
                </c:pt>
                <c:pt idx="5395">
                  <c:v>0.12394819009958</c:v>
                </c:pt>
                <c:pt idx="5396">
                  <c:v>0.161418950597737</c:v>
                </c:pt>
                <c:pt idx="5397">
                  <c:v>8.7949054255037407E-2</c:v>
                </c:pt>
                <c:pt idx="5398">
                  <c:v>5.5388009822185301E-2</c:v>
                </c:pt>
                <c:pt idx="5399">
                  <c:v>0.64241973888138704</c:v>
                </c:pt>
                <c:pt idx="5400">
                  <c:v>8.5487512583050304E-2</c:v>
                </c:pt>
                <c:pt idx="5401">
                  <c:v>0.123894024555514</c:v>
                </c:pt>
                <c:pt idx="5402">
                  <c:v>7.6868245695426093E-2</c:v>
                </c:pt>
                <c:pt idx="5403">
                  <c:v>4.21789754434993E-2</c:v>
                </c:pt>
                <c:pt idx="5404">
                  <c:v>0.70244644445892102</c:v>
                </c:pt>
                <c:pt idx="5405">
                  <c:v>0.115725651526168</c:v>
                </c:pt>
                <c:pt idx="5406">
                  <c:v>8.4774300363303204E-2</c:v>
                </c:pt>
                <c:pt idx="5407">
                  <c:v>0.15048645858437101</c:v>
                </c:pt>
                <c:pt idx="5408">
                  <c:v>5.37822400431422E-2</c:v>
                </c:pt>
                <c:pt idx="5409">
                  <c:v>0.30172547098212998</c:v>
                </c:pt>
                <c:pt idx="5410">
                  <c:v>0.12803935074671399</c:v>
                </c:pt>
                <c:pt idx="5411">
                  <c:v>8.5065007246302102E-2</c:v>
                </c:pt>
                <c:pt idx="5412">
                  <c:v>5.6891520657244003E-2</c:v>
                </c:pt>
                <c:pt idx="5413">
                  <c:v>0.75733685366408998</c:v>
                </c:pt>
                <c:pt idx="5414">
                  <c:v>1.44960061205236E-2</c:v>
                </c:pt>
                <c:pt idx="5415">
                  <c:v>0.100795732576236</c:v>
                </c:pt>
                <c:pt idx="5416">
                  <c:v>5.3065108952840397E-2</c:v>
                </c:pt>
                <c:pt idx="5417">
                  <c:v>3.5032046725111197E-2</c:v>
                </c:pt>
                <c:pt idx="5418">
                  <c:v>0.77022992623583997</c:v>
                </c:pt>
                <c:pt idx="5419">
                  <c:v>6.4193219956253905E-2</c:v>
                </c:pt>
                <c:pt idx="5420">
                  <c:v>0.102385665012236</c:v>
                </c:pt>
                <c:pt idx="5421">
                  <c:v>6.2800894661368997E-2</c:v>
                </c:pt>
                <c:pt idx="5422">
                  <c:v>0.75850425576478597</c:v>
                </c:pt>
                <c:pt idx="5423">
                  <c:v>0.47904571173702398</c:v>
                </c:pt>
                <c:pt idx="5424">
                  <c:v>0.11411642923005701</c:v>
                </c:pt>
                <c:pt idx="5425">
                  <c:v>4.3880981656614797E-2</c:v>
                </c:pt>
                <c:pt idx="5426">
                  <c:v>0.74277523323489103</c:v>
                </c:pt>
                <c:pt idx="5427">
                  <c:v>0.111795310322193</c:v>
                </c:pt>
                <c:pt idx="5428">
                  <c:v>6.0549200655709297E-2</c:v>
                </c:pt>
                <c:pt idx="5429">
                  <c:v>0.38686446340757702</c:v>
                </c:pt>
                <c:pt idx="5430">
                  <c:v>0.77158941611349596</c:v>
                </c:pt>
                <c:pt idx="5431">
                  <c:v>6.6932157836489398E-2</c:v>
                </c:pt>
                <c:pt idx="5432">
                  <c:v>9.9577003183004206E-2</c:v>
                </c:pt>
                <c:pt idx="5433">
                  <c:v>5.9678254983575797E-2</c:v>
                </c:pt>
                <c:pt idx="5434">
                  <c:v>5.2743703101524E-2</c:v>
                </c:pt>
                <c:pt idx="5435">
                  <c:v>0.73207718588517801</c:v>
                </c:pt>
                <c:pt idx="5436">
                  <c:v>0.69466917724125299</c:v>
                </c:pt>
                <c:pt idx="5437">
                  <c:v>0.113905145097983</c:v>
                </c:pt>
                <c:pt idx="5438">
                  <c:v>3.79567485832022E-2</c:v>
                </c:pt>
                <c:pt idx="5439">
                  <c:v>0.39053172454225998</c:v>
                </c:pt>
                <c:pt idx="5440">
                  <c:v>0.81786313334597205</c:v>
                </c:pt>
                <c:pt idx="5441">
                  <c:v>5.26268198833433E-2</c:v>
                </c:pt>
                <c:pt idx="5442">
                  <c:v>0.102750014633759</c:v>
                </c:pt>
                <c:pt idx="5443">
                  <c:v>0.109015876128841</c:v>
                </c:pt>
                <c:pt idx="5444">
                  <c:v>0.101346138151237</c:v>
                </c:pt>
                <c:pt idx="5445">
                  <c:v>3.8059634081856301E-2</c:v>
                </c:pt>
                <c:pt idx="5446">
                  <c:v>6.1910988171583498E-2</c:v>
                </c:pt>
                <c:pt idx="5447">
                  <c:v>0.31508616005323398</c:v>
                </c:pt>
                <c:pt idx="5448">
                  <c:v>0.51994332817449396</c:v>
                </c:pt>
                <c:pt idx="5449">
                  <c:v>0.71148416843661699</c:v>
                </c:pt>
                <c:pt idx="5450">
                  <c:v>0.71350084004108605</c:v>
                </c:pt>
                <c:pt idx="5451">
                  <c:v>2.9624686028043998E-2</c:v>
                </c:pt>
                <c:pt idx="5452">
                  <c:v>0.34477808789794701</c:v>
                </c:pt>
                <c:pt idx="5453">
                  <c:v>0.66727578506824203</c:v>
                </c:pt>
                <c:pt idx="5454">
                  <c:v>0.68481298846507199</c:v>
                </c:pt>
                <c:pt idx="5455">
                  <c:v>0.67971569708971802</c:v>
                </c:pt>
                <c:pt idx="5456">
                  <c:v>0.70122472623640997</c:v>
                </c:pt>
                <c:pt idx="5457">
                  <c:v>0.73166594569099797</c:v>
                </c:pt>
                <c:pt idx="5458">
                  <c:v>0.99657607368048495</c:v>
                </c:pt>
                <c:pt idx="5459">
                  <c:v>0.62649780181526205</c:v>
                </c:pt>
                <c:pt idx="5460">
                  <c:v>0.73916852891346996</c:v>
                </c:pt>
                <c:pt idx="5461">
                  <c:v>0.70267147532933505</c:v>
                </c:pt>
                <c:pt idx="5462">
                  <c:v>0.73681431144937903</c:v>
                </c:pt>
                <c:pt idx="5463">
                  <c:v>0.70957957242363201</c:v>
                </c:pt>
                <c:pt idx="5464">
                  <c:v>0.73931520174573295</c:v>
                </c:pt>
                <c:pt idx="5465">
                  <c:v>0.84150322298608704</c:v>
                </c:pt>
                <c:pt idx="5466">
                  <c:v>0.188353594419954</c:v>
                </c:pt>
                <c:pt idx="5467">
                  <c:v>3.9152426072688901E-2</c:v>
                </c:pt>
                <c:pt idx="5468">
                  <c:v>5.8310855052016199E-2</c:v>
                </c:pt>
                <c:pt idx="5469">
                  <c:v>0.706872805945855</c:v>
                </c:pt>
                <c:pt idx="5470">
                  <c:v>0.70696746004523703</c:v>
                </c:pt>
                <c:pt idx="5471">
                  <c:v>0.77098565838025201</c:v>
                </c:pt>
                <c:pt idx="5472">
                  <c:v>0.78446451895313996</c:v>
                </c:pt>
                <c:pt idx="5473">
                  <c:v>0.84484026416033497</c:v>
                </c:pt>
                <c:pt idx="5474">
                  <c:v>0.80119204805148303</c:v>
                </c:pt>
                <c:pt idx="5475">
                  <c:v>0.77257460344379902</c:v>
                </c:pt>
                <c:pt idx="5476">
                  <c:v>0.82203289284926795</c:v>
                </c:pt>
                <c:pt idx="5477">
                  <c:v>4.1746295077627497E-2</c:v>
                </c:pt>
                <c:pt idx="5478">
                  <c:v>4.8264257193561602E-2</c:v>
                </c:pt>
                <c:pt idx="5479">
                  <c:v>5.3700177916505401E-2</c:v>
                </c:pt>
                <c:pt idx="5480">
                  <c:v>0.69005482008876895</c:v>
                </c:pt>
                <c:pt idx="5481">
                  <c:v>0.68739996166547601</c:v>
                </c:pt>
                <c:pt idx="5482">
                  <c:v>0.75137983544152898</c:v>
                </c:pt>
                <c:pt idx="5483">
                  <c:v>0.82828429172514395</c:v>
                </c:pt>
                <c:pt idx="5484">
                  <c:v>0.88804864174780096</c:v>
                </c:pt>
                <c:pt idx="5485">
                  <c:v>0.83914426746372295</c:v>
                </c:pt>
                <c:pt idx="5486">
                  <c:v>0.684653128553802</c:v>
                </c:pt>
                <c:pt idx="5487">
                  <c:v>0.19228911815296101</c:v>
                </c:pt>
                <c:pt idx="5488">
                  <c:v>4.19750215941481E-2</c:v>
                </c:pt>
                <c:pt idx="5489">
                  <c:v>5.5125864923148603E-2</c:v>
                </c:pt>
                <c:pt idx="5490">
                  <c:v>4.46802731813336E-2</c:v>
                </c:pt>
                <c:pt idx="5491">
                  <c:v>0.71168371047426404</c:v>
                </c:pt>
                <c:pt idx="5492">
                  <c:v>0.64844707350429898</c:v>
                </c:pt>
                <c:pt idx="5493">
                  <c:v>0.72409572969295599</c:v>
                </c:pt>
                <c:pt idx="5494">
                  <c:v>0.83196943454632</c:v>
                </c:pt>
                <c:pt idx="5495">
                  <c:v>0.80309268711861703</c:v>
                </c:pt>
                <c:pt idx="5496">
                  <c:v>0.86892619540038196</c:v>
                </c:pt>
                <c:pt idx="5497">
                  <c:v>0.71291216092537202</c:v>
                </c:pt>
                <c:pt idx="5498">
                  <c:v>0.78527301989329701</c:v>
                </c:pt>
                <c:pt idx="5499">
                  <c:v>3.8098621922978498E-2</c:v>
                </c:pt>
                <c:pt idx="5500">
                  <c:v>5.2478786854435001E-2</c:v>
                </c:pt>
                <c:pt idx="5501">
                  <c:v>5.2638775716274198E-2</c:v>
                </c:pt>
                <c:pt idx="5502">
                  <c:v>0.67899843379026903</c:v>
                </c:pt>
                <c:pt idx="5503">
                  <c:v>0.68710855243068003</c:v>
                </c:pt>
                <c:pt idx="5504">
                  <c:v>0.71877493139126303</c:v>
                </c:pt>
                <c:pt idx="5505">
                  <c:v>0.76301969784366996</c:v>
                </c:pt>
                <c:pt idx="5506">
                  <c:v>0.89140140219123098</c:v>
                </c:pt>
                <c:pt idx="5507">
                  <c:v>0.87225054471226404</c:v>
                </c:pt>
                <c:pt idx="5508">
                  <c:v>0.13536088054728701</c:v>
                </c:pt>
                <c:pt idx="5509">
                  <c:v>0.84698606222244499</c:v>
                </c:pt>
                <c:pt idx="5510">
                  <c:v>3.7768786875552803E-2</c:v>
                </c:pt>
                <c:pt idx="5511">
                  <c:v>5.3024918912606703E-2</c:v>
                </c:pt>
                <c:pt idx="5512">
                  <c:v>0.66953720789658899</c:v>
                </c:pt>
                <c:pt idx="5513">
                  <c:v>0.70513819282495704</c:v>
                </c:pt>
                <c:pt idx="5514">
                  <c:v>0.71589615485477298</c:v>
                </c:pt>
                <c:pt idx="5515">
                  <c:v>0.79331651680286697</c:v>
                </c:pt>
                <c:pt idx="5516">
                  <c:v>0.90243649935575398</c:v>
                </c:pt>
                <c:pt idx="5517">
                  <c:v>0.79366112912528397</c:v>
                </c:pt>
                <c:pt idx="5518">
                  <c:v>0.50463795433494096</c:v>
                </c:pt>
                <c:pt idx="5519">
                  <c:v>4.4915314856375899E-2</c:v>
                </c:pt>
                <c:pt idx="5520">
                  <c:v>3.4862303679961799E-2</c:v>
                </c:pt>
                <c:pt idx="5521">
                  <c:v>0.71202361467295805</c:v>
                </c:pt>
                <c:pt idx="5522">
                  <c:v>0.70725349299882201</c:v>
                </c:pt>
                <c:pt idx="5523">
                  <c:v>0.71470289052275604</c:v>
                </c:pt>
                <c:pt idx="5524">
                  <c:v>0.73022203445776301</c:v>
                </c:pt>
                <c:pt idx="5525">
                  <c:v>0.89684670192328098</c:v>
                </c:pt>
                <c:pt idx="5526">
                  <c:v>0.90694239765640805</c:v>
                </c:pt>
                <c:pt idx="5527">
                  <c:v>0.78406608149149104</c:v>
                </c:pt>
                <c:pt idx="5528">
                  <c:v>0.105396519619761</c:v>
                </c:pt>
                <c:pt idx="5529">
                  <c:v>3.9693759822681002E-2</c:v>
                </c:pt>
                <c:pt idx="5530">
                  <c:v>0.73826737482816995</c:v>
                </c:pt>
                <c:pt idx="5531">
                  <c:v>0.629751202141132</c:v>
                </c:pt>
                <c:pt idx="5532">
                  <c:v>0.67677704535858196</c:v>
                </c:pt>
                <c:pt idx="5533">
                  <c:v>0.81038548706588098</c:v>
                </c:pt>
                <c:pt idx="5534">
                  <c:v>0.865878513354715</c:v>
                </c:pt>
                <c:pt idx="5535">
                  <c:v>0.81407403725240701</c:v>
                </c:pt>
                <c:pt idx="5536">
                  <c:v>0.66959463550636</c:v>
                </c:pt>
                <c:pt idx="5537">
                  <c:v>4.21901953850954E-2</c:v>
                </c:pt>
                <c:pt idx="5538">
                  <c:v>0.75605356456846495</c:v>
                </c:pt>
                <c:pt idx="5539">
                  <c:v>0.75817053100549703</c:v>
                </c:pt>
                <c:pt idx="5540">
                  <c:v>0.70057189761479999</c:v>
                </c:pt>
                <c:pt idx="5541">
                  <c:v>0.72166025642466303</c:v>
                </c:pt>
                <c:pt idx="5542">
                  <c:v>0.81855817153921595</c:v>
                </c:pt>
                <c:pt idx="5543">
                  <c:v>0.81494347310170301</c:v>
                </c:pt>
                <c:pt idx="5544">
                  <c:v>0.87453431756142497</c:v>
                </c:pt>
                <c:pt idx="5545">
                  <c:v>8.5158405142250398E-2</c:v>
                </c:pt>
                <c:pt idx="5546">
                  <c:v>0.77342086586696601</c:v>
                </c:pt>
                <c:pt idx="5547">
                  <c:v>0.80556421123488697</c:v>
                </c:pt>
                <c:pt idx="5548">
                  <c:v>0.73166535092166896</c:v>
                </c:pt>
                <c:pt idx="5549">
                  <c:v>0.78204500966864199</c:v>
                </c:pt>
                <c:pt idx="5550">
                  <c:v>0.84293013089959501</c:v>
                </c:pt>
                <c:pt idx="5551">
                  <c:v>0.74626531134591101</c:v>
                </c:pt>
                <c:pt idx="5552">
                  <c:v>0.57816916297707999</c:v>
                </c:pt>
                <c:pt idx="5553">
                  <c:v>0.77643968386849804</c:v>
                </c:pt>
                <c:pt idx="5554">
                  <c:v>0.86043577929459503</c:v>
                </c:pt>
                <c:pt idx="5555">
                  <c:v>0.76932971265269601</c:v>
                </c:pt>
                <c:pt idx="5556">
                  <c:v>0.740466105773401</c:v>
                </c:pt>
                <c:pt idx="5557">
                  <c:v>0.84796362134317804</c:v>
                </c:pt>
                <c:pt idx="5558">
                  <c:v>0.86337076156903303</c:v>
                </c:pt>
                <c:pt idx="5559">
                  <c:v>0.85970724420217803</c:v>
                </c:pt>
                <c:pt idx="5560">
                  <c:v>0.80557435649847797</c:v>
                </c:pt>
                <c:pt idx="5561">
                  <c:v>0.760729007087941</c:v>
                </c:pt>
                <c:pt idx="5562">
                  <c:v>0.777807069569589</c:v>
                </c:pt>
                <c:pt idx="5563">
                  <c:v>0.82406270598472797</c:v>
                </c:pt>
                <c:pt idx="5564">
                  <c:v>0.87124543869888005</c:v>
                </c:pt>
                <c:pt idx="5565">
                  <c:v>0.87922737350320002</c:v>
                </c:pt>
                <c:pt idx="5566">
                  <c:v>0.71208469739423297</c:v>
                </c:pt>
                <c:pt idx="5567">
                  <c:v>0.68145372200135701</c:v>
                </c:pt>
                <c:pt idx="5568">
                  <c:v>0.71704546791800405</c:v>
                </c:pt>
                <c:pt idx="5569">
                  <c:v>0.74215676875929004</c:v>
                </c:pt>
                <c:pt idx="5570">
                  <c:v>0.81308650266987503</c:v>
                </c:pt>
                <c:pt idx="5571">
                  <c:v>0.89749736915373601</c:v>
                </c:pt>
                <c:pt idx="5572">
                  <c:v>0.796817662091718</c:v>
                </c:pt>
                <c:pt idx="5573">
                  <c:v>0.65423005353621899</c:v>
                </c:pt>
                <c:pt idx="5574">
                  <c:v>0.72280147061345101</c:v>
                </c:pt>
                <c:pt idx="5575">
                  <c:v>0.761485297381294</c:v>
                </c:pt>
                <c:pt idx="5576">
                  <c:v>0.83267913801103799</c:v>
                </c:pt>
                <c:pt idx="5577">
                  <c:v>0.81170775720171195</c:v>
                </c:pt>
                <c:pt idx="5578">
                  <c:v>0.78548903210862198</c:v>
                </c:pt>
                <c:pt idx="5579">
                  <c:v>0.631286684623521</c:v>
                </c:pt>
                <c:pt idx="5580">
                  <c:v>0.85720038900043205</c:v>
                </c:pt>
                <c:pt idx="5581">
                  <c:v>0.80553578915637203</c:v>
                </c:pt>
                <c:pt idx="5582">
                  <c:v>0.87492691868858996</c:v>
                </c:pt>
                <c:pt idx="5583">
                  <c:v>0.74013365072152404</c:v>
                </c:pt>
                <c:pt idx="5584">
                  <c:v>0.773883927349025</c:v>
                </c:pt>
                <c:pt idx="5585">
                  <c:v>0.76848274625526702</c:v>
                </c:pt>
                <c:pt idx="5586">
                  <c:v>0.73257857107725799</c:v>
                </c:pt>
                <c:pt idx="5587">
                  <c:v>0.68366578338240003</c:v>
                </c:pt>
                <c:pt idx="5588">
                  <c:v>0.83661398887653105</c:v>
                </c:pt>
                <c:pt idx="5589">
                  <c:v>0.743805905702832</c:v>
                </c:pt>
                <c:pt idx="5590">
                  <c:v>0.70016979818330605</c:v>
                </c:pt>
                <c:pt idx="5591">
                  <c:v>0.86383454059071496</c:v>
                </c:pt>
                <c:pt idx="5592">
                  <c:v>0.81941733641037195</c:v>
                </c:pt>
                <c:pt idx="5593">
                  <c:v>0.78566121524525401</c:v>
                </c:pt>
                <c:pt idx="5594">
                  <c:v>0.66993530039753302</c:v>
                </c:pt>
                <c:pt idx="5595">
                  <c:v>0.83819090293607401</c:v>
                </c:pt>
                <c:pt idx="5596">
                  <c:v>0.53014870660886104</c:v>
                </c:pt>
                <c:pt idx="5597">
                  <c:v>0.36344561257594299</c:v>
                </c:pt>
                <c:pt idx="5598">
                  <c:v>9.6049853967561993E-2</c:v>
                </c:pt>
                <c:pt idx="5599">
                  <c:v>0.107060688730238</c:v>
                </c:pt>
                <c:pt idx="5600">
                  <c:v>3.3762822547486498E-2</c:v>
                </c:pt>
                <c:pt idx="5601">
                  <c:v>0.122340147382237</c:v>
                </c:pt>
                <c:pt idx="5602">
                  <c:v>9.5024230387367695E-2</c:v>
                </c:pt>
                <c:pt idx="5603">
                  <c:v>0.116509683479391</c:v>
                </c:pt>
                <c:pt idx="5604">
                  <c:v>0.11344981348538399</c:v>
                </c:pt>
                <c:pt idx="5605">
                  <c:v>9.8894419709895501E-2</c:v>
                </c:pt>
                <c:pt idx="5606">
                  <c:v>3.8192799458048703E-2</c:v>
                </c:pt>
                <c:pt idx="5607">
                  <c:v>0.131521001431775</c:v>
                </c:pt>
                <c:pt idx="5608">
                  <c:v>0.57488058379646001</c:v>
                </c:pt>
                <c:pt idx="5609">
                  <c:v>5.8557002321276301E-2</c:v>
                </c:pt>
                <c:pt idx="5610">
                  <c:v>8.7275494017438102E-2</c:v>
                </c:pt>
                <c:pt idx="5611">
                  <c:v>0.79107160450237901</c:v>
                </c:pt>
                <c:pt idx="5612">
                  <c:v>-1.65789592269876E-2</c:v>
                </c:pt>
                <c:pt idx="5613">
                  <c:v>9.3461145217505398E-2</c:v>
                </c:pt>
                <c:pt idx="5614">
                  <c:v>0.49042295233037198</c:v>
                </c:pt>
                <c:pt idx="5615">
                  <c:v>0.68615370703388601</c:v>
                </c:pt>
                <c:pt idx="5616">
                  <c:v>-5.2472631631006898E-2</c:v>
                </c:pt>
                <c:pt idx="5617">
                  <c:v>0.107949455628972</c:v>
                </c:pt>
                <c:pt idx="5618">
                  <c:v>0.87532382202815695</c:v>
                </c:pt>
                <c:pt idx="5619">
                  <c:v>-5.3829127071383098E-2</c:v>
                </c:pt>
                <c:pt idx="5620">
                  <c:v>0.71437198298343596</c:v>
                </c:pt>
                <c:pt idx="5621">
                  <c:v>2.0069639203603301E-2</c:v>
                </c:pt>
                <c:pt idx="5622">
                  <c:v>0.32813148833850497</c:v>
                </c:pt>
                <c:pt idx="5623">
                  <c:v>0.30993438179819299</c:v>
                </c:pt>
                <c:pt idx="5624">
                  <c:v>-6.8889567384573705E-2</c:v>
                </c:pt>
                <c:pt idx="5625">
                  <c:v>0.21919212786700201</c:v>
                </c:pt>
                <c:pt idx="5626">
                  <c:v>0.238556351569082</c:v>
                </c:pt>
                <c:pt idx="5627">
                  <c:v>0.25228810248323302</c:v>
                </c:pt>
                <c:pt idx="5628">
                  <c:v>0.26188952420777201</c:v>
                </c:pt>
                <c:pt idx="5629">
                  <c:v>0.32111493920914103</c:v>
                </c:pt>
                <c:pt idx="5630">
                  <c:v>0.253384792911937</c:v>
                </c:pt>
                <c:pt idx="5631">
                  <c:v>0.34640258410950903</c:v>
                </c:pt>
                <c:pt idx="5632">
                  <c:v>0.19043148474823501</c:v>
                </c:pt>
                <c:pt idx="5633">
                  <c:v>0.37576451713253201</c:v>
                </c:pt>
                <c:pt idx="5634">
                  <c:v>0.571943938863954</c:v>
                </c:pt>
                <c:pt idx="5635">
                  <c:v>0.31536841429416801</c:v>
                </c:pt>
                <c:pt idx="5636">
                  <c:v>0.52539900519199201</c:v>
                </c:pt>
                <c:pt idx="5637">
                  <c:v>0.401859568444908</c:v>
                </c:pt>
                <c:pt idx="5638">
                  <c:v>0.78243061658313295</c:v>
                </c:pt>
                <c:pt idx="5639">
                  <c:v>9.6088005696876796E-2</c:v>
                </c:pt>
                <c:pt idx="5640">
                  <c:v>0.61658521311271497</c:v>
                </c:pt>
                <c:pt idx="5641">
                  <c:v>0.104232808545228</c:v>
                </c:pt>
                <c:pt idx="5642">
                  <c:v>0.38290872837676598</c:v>
                </c:pt>
                <c:pt idx="5643">
                  <c:v>0.67889587156990905</c:v>
                </c:pt>
                <c:pt idx="5644">
                  <c:v>7.0086618122068803E-2</c:v>
                </c:pt>
                <c:pt idx="5645">
                  <c:v>0.63619835686995696</c:v>
                </c:pt>
                <c:pt idx="5646">
                  <c:v>7.7957384083115602E-2</c:v>
                </c:pt>
                <c:pt idx="5647">
                  <c:v>0.90622327492176502</c:v>
                </c:pt>
                <c:pt idx="5648">
                  <c:v>0.68343040671909405</c:v>
                </c:pt>
                <c:pt idx="5649">
                  <c:v>0.25671817972400701</c:v>
                </c:pt>
                <c:pt idx="5650">
                  <c:v>0.69048189775454305</c:v>
                </c:pt>
                <c:pt idx="5651">
                  <c:v>6.4547857658597205E-2</c:v>
                </c:pt>
                <c:pt idx="5652">
                  <c:v>0.66835168637884002</c:v>
                </c:pt>
                <c:pt idx="5653">
                  <c:v>7.9369964045292202E-2</c:v>
                </c:pt>
                <c:pt idx="5654">
                  <c:v>0.79802012153943003</c:v>
                </c:pt>
                <c:pt idx="5655">
                  <c:v>0.76999704269187896</c:v>
                </c:pt>
                <c:pt idx="5656">
                  <c:v>6.0400744833194901E-2</c:v>
                </c:pt>
                <c:pt idx="5657">
                  <c:v>0.58673161344097602</c:v>
                </c:pt>
                <c:pt idx="5658">
                  <c:v>0.69051252586021095</c:v>
                </c:pt>
                <c:pt idx="5659">
                  <c:v>6.4561943086930695E-2</c:v>
                </c:pt>
                <c:pt idx="5660">
                  <c:v>0.68590665070321699</c:v>
                </c:pt>
                <c:pt idx="5661">
                  <c:v>0.56026718079726301</c:v>
                </c:pt>
                <c:pt idx="5662">
                  <c:v>0.66329678378546397</c:v>
                </c:pt>
                <c:pt idx="5663">
                  <c:v>0.75311323850457601</c:v>
                </c:pt>
                <c:pt idx="5664">
                  <c:v>6.1878979377543997E-2</c:v>
                </c:pt>
                <c:pt idx="5665">
                  <c:v>0.55680089590875703</c:v>
                </c:pt>
                <c:pt idx="5666">
                  <c:v>0.60784226501943295</c:v>
                </c:pt>
                <c:pt idx="5667">
                  <c:v>5.2191088299858197E-2</c:v>
                </c:pt>
                <c:pt idx="5668">
                  <c:v>0.65151804056583196</c:v>
                </c:pt>
                <c:pt idx="5669">
                  <c:v>0.73535166546882103</c:v>
                </c:pt>
                <c:pt idx="5670">
                  <c:v>0.62043628161571296</c:v>
                </c:pt>
                <c:pt idx="5671">
                  <c:v>0.72144821712782303</c:v>
                </c:pt>
                <c:pt idx="5672">
                  <c:v>6.6757640920524206E-2</c:v>
                </c:pt>
                <c:pt idx="5673">
                  <c:v>0.67266093101912094</c:v>
                </c:pt>
                <c:pt idx="5674">
                  <c:v>0.60894011602035802</c:v>
                </c:pt>
                <c:pt idx="5675">
                  <c:v>0.75097409279120897</c:v>
                </c:pt>
                <c:pt idx="5676">
                  <c:v>0.65790740446260099</c:v>
                </c:pt>
                <c:pt idx="5677">
                  <c:v>0.70880242900066803</c:v>
                </c:pt>
                <c:pt idx="5678">
                  <c:v>6.9400355024795093E-2</c:v>
                </c:pt>
                <c:pt idx="5679">
                  <c:v>0.66001066619833004</c:v>
                </c:pt>
                <c:pt idx="5680">
                  <c:v>0.68504495317166503</c:v>
                </c:pt>
                <c:pt idx="5681">
                  <c:v>5.1780422428949001E-2</c:v>
                </c:pt>
                <c:pt idx="5682">
                  <c:v>0.52167023929815703</c:v>
                </c:pt>
                <c:pt idx="5683">
                  <c:v>0.74324841406642805</c:v>
                </c:pt>
                <c:pt idx="5684">
                  <c:v>0.73487313032485402</c:v>
                </c:pt>
                <c:pt idx="5685">
                  <c:v>0.650788294816389</c:v>
                </c:pt>
                <c:pt idx="5686">
                  <c:v>0.67516253077628496</c:v>
                </c:pt>
                <c:pt idx="5687">
                  <c:v>8.3399341720010706E-2</c:v>
                </c:pt>
                <c:pt idx="5688">
                  <c:v>0.63959154679027297</c:v>
                </c:pt>
                <c:pt idx="5689">
                  <c:v>0.70475380162618595</c:v>
                </c:pt>
                <c:pt idx="5690">
                  <c:v>0.54970246039434401</c:v>
                </c:pt>
                <c:pt idx="5691">
                  <c:v>0.45763807483037799</c:v>
                </c:pt>
                <c:pt idx="5692">
                  <c:v>0.63235766148603101</c:v>
                </c:pt>
                <c:pt idx="5693">
                  <c:v>0.73844802010257904</c:v>
                </c:pt>
                <c:pt idx="5694">
                  <c:v>6.8328428569777194E-2</c:v>
                </c:pt>
                <c:pt idx="5695">
                  <c:v>0.66390175347608305</c:v>
                </c:pt>
                <c:pt idx="5696">
                  <c:v>0.68919511944744904</c:v>
                </c:pt>
                <c:pt idx="5697">
                  <c:v>7.7606814843772604E-2</c:v>
                </c:pt>
                <c:pt idx="5698">
                  <c:v>0.58243510034964197</c:v>
                </c:pt>
                <c:pt idx="5699">
                  <c:v>0.63345295203033603</c:v>
                </c:pt>
                <c:pt idx="5700">
                  <c:v>0.74051773851032798</c:v>
                </c:pt>
                <c:pt idx="5701">
                  <c:v>0.46077563870287702</c:v>
                </c:pt>
                <c:pt idx="5702">
                  <c:v>0.56238039764377401</c:v>
                </c:pt>
                <c:pt idx="5703">
                  <c:v>0.69146534561623396</c:v>
                </c:pt>
                <c:pt idx="5704">
                  <c:v>5.48648398400308E-2</c:v>
                </c:pt>
                <c:pt idx="5705">
                  <c:v>0.43492130962633802</c:v>
                </c:pt>
                <c:pt idx="5706">
                  <c:v>0.58791971790702902</c:v>
                </c:pt>
                <c:pt idx="5707">
                  <c:v>0.57773965480341305</c:v>
                </c:pt>
                <c:pt idx="5708">
                  <c:v>0.56538030707917897</c:v>
                </c:pt>
                <c:pt idx="5709">
                  <c:v>0.64116538518236399</c:v>
                </c:pt>
                <c:pt idx="5710">
                  <c:v>0.60420259121409803</c:v>
                </c:pt>
                <c:pt idx="5711">
                  <c:v>8.65015381710003E-2</c:v>
                </c:pt>
                <c:pt idx="5712">
                  <c:v>0.40266359377963001</c:v>
                </c:pt>
                <c:pt idx="5713">
                  <c:v>0.45019725115530501</c:v>
                </c:pt>
                <c:pt idx="5714">
                  <c:v>0.61439732556094695</c:v>
                </c:pt>
                <c:pt idx="5715">
                  <c:v>9.6351930214361708E-3</c:v>
                </c:pt>
                <c:pt idx="5716">
                  <c:v>0.71330493799806405</c:v>
                </c:pt>
                <c:pt idx="5717">
                  <c:v>0.57926666671315796</c:v>
                </c:pt>
                <c:pt idx="5718">
                  <c:v>0.64603296120252496</c:v>
                </c:pt>
                <c:pt idx="5719">
                  <c:v>0.53167110452750099</c:v>
                </c:pt>
                <c:pt idx="5720">
                  <c:v>0.61915098274939895</c:v>
                </c:pt>
                <c:pt idx="5721">
                  <c:v>0.64871557169917404</c:v>
                </c:pt>
                <c:pt idx="5722">
                  <c:v>4.3066801348868297E-2</c:v>
                </c:pt>
                <c:pt idx="5723">
                  <c:v>0.45333959486675202</c:v>
                </c:pt>
                <c:pt idx="5724">
                  <c:v>0.33914902251734702</c:v>
                </c:pt>
                <c:pt idx="5725">
                  <c:v>0.63948133583726796</c:v>
                </c:pt>
                <c:pt idx="5726">
                  <c:v>0.43557651268313802</c:v>
                </c:pt>
                <c:pt idx="5727">
                  <c:v>0.56874255249615502</c:v>
                </c:pt>
                <c:pt idx="5728">
                  <c:v>0.71960523419735301</c:v>
                </c:pt>
                <c:pt idx="5729">
                  <c:v>0.67241447184303305</c:v>
                </c:pt>
                <c:pt idx="5730">
                  <c:v>0.54066299760132297</c:v>
                </c:pt>
                <c:pt idx="5731">
                  <c:v>0.467242305079478</c:v>
                </c:pt>
                <c:pt idx="5732">
                  <c:v>0.76188141468863702</c:v>
                </c:pt>
                <c:pt idx="5733">
                  <c:v>2.4607479257699599E-2</c:v>
                </c:pt>
                <c:pt idx="5734">
                  <c:v>0.19824181255825701</c:v>
                </c:pt>
                <c:pt idx="5735">
                  <c:v>0.48900125320549798</c:v>
                </c:pt>
                <c:pt idx="5736">
                  <c:v>0.61890255819129303</c:v>
                </c:pt>
                <c:pt idx="5737">
                  <c:v>0.69618337432566801</c:v>
                </c:pt>
                <c:pt idx="5738">
                  <c:v>0.52667723917063702</c:v>
                </c:pt>
                <c:pt idx="5739">
                  <c:v>0.553203599058536</c:v>
                </c:pt>
                <c:pt idx="5740">
                  <c:v>0.71021717381203897</c:v>
                </c:pt>
                <c:pt idx="5741">
                  <c:v>2.6325751183401101E-2</c:v>
                </c:pt>
                <c:pt idx="5742">
                  <c:v>0.53068093951971995</c:v>
                </c:pt>
                <c:pt idx="5743">
                  <c:v>0.374694594390866</c:v>
                </c:pt>
                <c:pt idx="5744">
                  <c:v>0.649001663474716</c:v>
                </c:pt>
                <c:pt idx="5745">
                  <c:v>0.45555777472810999</c:v>
                </c:pt>
                <c:pt idx="5746">
                  <c:v>0.15121088354783499</c:v>
                </c:pt>
                <c:pt idx="5747">
                  <c:v>0.48314859230256701</c:v>
                </c:pt>
                <c:pt idx="5748">
                  <c:v>0.59506035257944701</c:v>
                </c:pt>
                <c:pt idx="5749">
                  <c:v>0.791412850937529</c:v>
                </c:pt>
                <c:pt idx="5750">
                  <c:v>0.50015557894072005</c:v>
                </c:pt>
                <c:pt idx="5751">
                  <c:v>0.56047996459484295</c:v>
                </c:pt>
                <c:pt idx="5752">
                  <c:v>0.63607241173391804</c:v>
                </c:pt>
                <c:pt idx="5753">
                  <c:v>-8.9971972364200103E-4</c:v>
                </c:pt>
                <c:pt idx="5754">
                  <c:v>0.466011381211139</c:v>
                </c:pt>
                <c:pt idx="5755">
                  <c:v>0.50302640895388695</c:v>
                </c:pt>
                <c:pt idx="5756">
                  <c:v>0.61121904681560402</c:v>
                </c:pt>
                <c:pt idx="5757">
                  <c:v>0.82836701208589003</c:v>
                </c:pt>
                <c:pt idx="5758">
                  <c:v>7.8419522874674102E-2</c:v>
                </c:pt>
                <c:pt idx="5759">
                  <c:v>0.51493846896971995</c:v>
                </c:pt>
                <c:pt idx="5760">
                  <c:v>0.59539653623243605</c:v>
                </c:pt>
                <c:pt idx="5761">
                  <c:v>9.5856875869266403E-2</c:v>
                </c:pt>
                <c:pt idx="5762">
                  <c:v>0.66549663393899205</c:v>
                </c:pt>
                <c:pt idx="5763">
                  <c:v>0.54685006422652704</c:v>
                </c:pt>
                <c:pt idx="5764">
                  <c:v>0.56052496155450604</c:v>
                </c:pt>
                <c:pt idx="5765">
                  <c:v>0.63182185871382401</c:v>
                </c:pt>
                <c:pt idx="5766">
                  <c:v>0.36489727614175999</c:v>
                </c:pt>
                <c:pt idx="5767">
                  <c:v>0.42930595329329302</c:v>
                </c:pt>
                <c:pt idx="5768">
                  <c:v>0.65607048833509696</c:v>
                </c:pt>
                <c:pt idx="5769">
                  <c:v>0.59617475020118704</c:v>
                </c:pt>
                <c:pt idx="5770">
                  <c:v>0.735616546487042</c:v>
                </c:pt>
                <c:pt idx="5771">
                  <c:v>0.55689747519566202</c:v>
                </c:pt>
                <c:pt idx="5772">
                  <c:v>0.62313000516905104</c:v>
                </c:pt>
                <c:pt idx="5773">
                  <c:v>0.56115332637961002</c:v>
                </c:pt>
                <c:pt idx="5774">
                  <c:v>-4.1071021260433698E-3</c:v>
                </c:pt>
                <c:pt idx="5775">
                  <c:v>0.45369959802452198</c:v>
                </c:pt>
                <c:pt idx="5776">
                  <c:v>0.53998612574405602</c:v>
                </c:pt>
                <c:pt idx="5777">
                  <c:v>0.63730521621273795</c:v>
                </c:pt>
                <c:pt idx="5778">
                  <c:v>0.77867142325337801</c:v>
                </c:pt>
                <c:pt idx="5779">
                  <c:v>0.11046593735999</c:v>
                </c:pt>
                <c:pt idx="5780">
                  <c:v>0.62079149990898996</c:v>
                </c:pt>
                <c:pt idx="5781">
                  <c:v>0.64265115552201602</c:v>
                </c:pt>
                <c:pt idx="5782">
                  <c:v>0.156578795556089</c:v>
                </c:pt>
                <c:pt idx="5783">
                  <c:v>0.67641580577629901</c:v>
                </c:pt>
                <c:pt idx="5784">
                  <c:v>0.54027346920934605</c:v>
                </c:pt>
                <c:pt idx="5785">
                  <c:v>0.53058091492617099</c:v>
                </c:pt>
                <c:pt idx="5786">
                  <c:v>0.41460261697424799</c:v>
                </c:pt>
                <c:pt idx="5787">
                  <c:v>0.66772393713343703</c:v>
                </c:pt>
                <c:pt idx="5788">
                  <c:v>0.386997825825592</c:v>
                </c:pt>
                <c:pt idx="5789">
                  <c:v>0.66086758701354298</c:v>
                </c:pt>
                <c:pt idx="5790">
                  <c:v>0.67206876502724999</c:v>
                </c:pt>
                <c:pt idx="5791">
                  <c:v>0.70714100268254798</c:v>
                </c:pt>
                <c:pt idx="5792">
                  <c:v>0.53292670090147598</c:v>
                </c:pt>
                <c:pt idx="5793">
                  <c:v>0.72767264102962503</c:v>
                </c:pt>
                <c:pt idx="5794">
                  <c:v>0.61975248844129704</c:v>
                </c:pt>
                <c:pt idx="5795">
                  <c:v>3.2652762398446097E-2</c:v>
                </c:pt>
                <c:pt idx="5796">
                  <c:v>0.55063403292123403</c:v>
                </c:pt>
                <c:pt idx="5797">
                  <c:v>0.71463711810283503</c:v>
                </c:pt>
                <c:pt idx="5798">
                  <c:v>0.69418128348411601</c:v>
                </c:pt>
                <c:pt idx="5799">
                  <c:v>0.84082793032481395</c:v>
                </c:pt>
                <c:pt idx="5800">
                  <c:v>0.49549111951865399</c:v>
                </c:pt>
                <c:pt idx="5801">
                  <c:v>0.653043591555028</c:v>
                </c:pt>
                <c:pt idx="5802">
                  <c:v>0.61906259915173101</c:v>
                </c:pt>
                <c:pt idx="5803">
                  <c:v>0.62200597636201604</c:v>
                </c:pt>
                <c:pt idx="5804">
                  <c:v>0.12914108336337299</c:v>
                </c:pt>
                <c:pt idx="5805">
                  <c:v>0.54481209380087303</c:v>
                </c:pt>
                <c:pt idx="5806">
                  <c:v>0.74812243637713904</c:v>
                </c:pt>
                <c:pt idx="5807">
                  <c:v>0.58418730888744896</c:v>
                </c:pt>
                <c:pt idx="5808">
                  <c:v>0.31380214463987499</c:v>
                </c:pt>
                <c:pt idx="5809">
                  <c:v>0.567166544531021</c:v>
                </c:pt>
                <c:pt idx="5810">
                  <c:v>0.683868821118648</c:v>
                </c:pt>
                <c:pt idx="5811">
                  <c:v>0.66802728903404596</c:v>
                </c:pt>
                <c:pt idx="5812">
                  <c:v>0.67738623094273698</c:v>
                </c:pt>
                <c:pt idx="5813">
                  <c:v>0.54599488309056499</c:v>
                </c:pt>
                <c:pt idx="5814">
                  <c:v>0.52131140440177104</c:v>
                </c:pt>
                <c:pt idx="5815">
                  <c:v>0.67761415414524795</c:v>
                </c:pt>
                <c:pt idx="5816">
                  <c:v>0.70449672855282097</c:v>
                </c:pt>
                <c:pt idx="5817">
                  <c:v>0.112939825269378</c:v>
                </c:pt>
                <c:pt idx="5818">
                  <c:v>0.53453027251291496</c:v>
                </c:pt>
                <c:pt idx="5819">
                  <c:v>0.70841833800953002</c:v>
                </c:pt>
                <c:pt idx="5820">
                  <c:v>0.67186352595179399</c:v>
                </c:pt>
                <c:pt idx="5821">
                  <c:v>0.78133504452340197</c:v>
                </c:pt>
                <c:pt idx="5822">
                  <c:v>0.59763849064489505</c:v>
                </c:pt>
                <c:pt idx="5823">
                  <c:v>0.59099685394748402</c:v>
                </c:pt>
                <c:pt idx="5824">
                  <c:v>0.74782986151852804</c:v>
                </c:pt>
                <c:pt idx="5825">
                  <c:v>0.10807202012738699</c:v>
                </c:pt>
                <c:pt idx="5826">
                  <c:v>0.72145532588046801</c:v>
                </c:pt>
                <c:pt idx="5827">
                  <c:v>0.51830629884113499</c:v>
                </c:pt>
                <c:pt idx="5828">
                  <c:v>0.278535451673456</c:v>
                </c:pt>
                <c:pt idx="5829">
                  <c:v>0.74442275446978801</c:v>
                </c:pt>
                <c:pt idx="5830">
                  <c:v>0.73284608913503302</c:v>
                </c:pt>
                <c:pt idx="5831">
                  <c:v>0.60325292821356002</c:v>
                </c:pt>
                <c:pt idx="5832">
                  <c:v>0.698384073204939</c:v>
                </c:pt>
                <c:pt idx="5833">
                  <c:v>0.77179209593727804</c:v>
                </c:pt>
                <c:pt idx="5834">
                  <c:v>0.65638663825455301</c:v>
                </c:pt>
                <c:pt idx="5835">
                  <c:v>0.55357300461584202</c:v>
                </c:pt>
                <c:pt idx="5836">
                  <c:v>0.61007295883092305</c:v>
                </c:pt>
                <c:pt idx="5837">
                  <c:v>0.70652673242486497</c:v>
                </c:pt>
                <c:pt idx="5838">
                  <c:v>0.85528118164344602</c:v>
                </c:pt>
                <c:pt idx="5839">
                  <c:v>0.17416319801277699</c:v>
                </c:pt>
                <c:pt idx="5840">
                  <c:v>0.61465078739204704</c:v>
                </c:pt>
                <c:pt idx="5841">
                  <c:v>0.653103262123788</c:v>
                </c:pt>
                <c:pt idx="5842">
                  <c:v>0.738853360140038</c:v>
                </c:pt>
                <c:pt idx="5843">
                  <c:v>0.74496609055542895</c:v>
                </c:pt>
                <c:pt idx="5844">
                  <c:v>0.61646856803001804</c:v>
                </c:pt>
                <c:pt idx="5845">
                  <c:v>0.69303305032484497</c:v>
                </c:pt>
                <c:pt idx="5846">
                  <c:v>0.82114487376048595</c:v>
                </c:pt>
                <c:pt idx="5847">
                  <c:v>0.75493628600168206</c:v>
                </c:pt>
                <c:pt idx="5848">
                  <c:v>0.66700238404513801</c:v>
                </c:pt>
                <c:pt idx="5849">
                  <c:v>0.56002929887175001</c:v>
                </c:pt>
                <c:pt idx="5850">
                  <c:v>0.86361733755953196</c:v>
                </c:pt>
                <c:pt idx="5851">
                  <c:v>0.20190017146848799</c:v>
                </c:pt>
                <c:pt idx="5852">
                  <c:v>0.68533810774161796</c:v>
                </c:pt>
                <c:pt idx="5853">
                  <c:v>0.69890225732656996</c:v>
                </c:pt>
                <c:pt idx="5854">
                  <c:v>0.64488765786800495</c:v>
                </c:pt>
                <c:pt idx="5855">
                  <c:v>0.71973911065704799</c:v>
                </c:pt>
                <c:pt idx="5856">
                  <c:v>0.68242429167404695</c:v>
                </c:pt>
                <c:pt idx="5857">
                  <c:v>0.591210220923027</c:v>
                </c:pt>
                <c:pt idx="5858">
                  <c:v>0.71895749386269503</c:v>
                </c:pt>
                <c:pt idx="5859">
                  <c:v>0.14778560900939</c:v>
                </c:pt>
                <c:pt idx="5860">
                  <c:v>0.81359335432425905</c:v>
                </c:pt>
                <c:pt idx="5861">
                  <c:v>0.60055748412658105</c:v>
                </c:pt>
                <c:pt idx="5862">
                  <c:v>0.581583670258912</c:v>
                </c:pt>
                <c:pt idx="5863">
                  <c:v>0.70886498896384698</c:v>
                </c:pt>
                <c:pt idx="5864">
                  <c:v>0.68815701128502604</c:v>
                </c:pt>
                <c:pt idx="5865">
                  <c:v>0.59984705508396996</c:v>
                </c:pt>
                <c:pt idx="5866">
                  <c:v>0.56339189054683103</c:v>
                </c:pt>
                <c:pt idx="5867">
                  <c:v>0.71084654655059099</c:v>
                </c:pt>
                <c:pt idx="5868">
                  <c:v>0.77378793146119795</c:v>
                </c:pt>
                <c:pt idx="5869">
                  <c:v>0.69341085565809601</c:v>
                </c:pt>
                <c:pt idx="5870">
                  <c:v>0.62504852647671505</c:v>
                </c:pt>
                <c:pt idx="5871">
                  <c:v>0.730885213385009</c:v>
                </c:pt>
                <c:pt idx="5872">
                  <c:v>0.18548835852624901</c:v>
                </c:pt>
                <c:pt idx="5873">
                  <c:v>0.61806264886905504</c:v>
                </c:pt>
                <c:pt idx="5874">
                  <c:v>0.75703498899542998</c:v>
                </c:pt>
                <c:pt idx="5875">
                  <c:v>0.542812553275275</c:v>
                </c:pt>
                <c:pt idx="5876">
                  <c:v>0.69070828194373501</c:v>
                </c:pt>
                <c:pt idx="5877">
                  <c:v>0.65461387146776695</c:v>
                </c:pt>
                <c:pt idx="5878">
                  <c:v>0.60083601238809103</c:v>
                </c:pt>
                <c:pt idx="5879">
                  <c:v>0.67165246436513504</c:v>
                </c:pt>
                <c:pt idx="5880">
                  <c:v>0.68581042935835701</c:v>
                </c:pt>
                <c:pt idx="5881">
                  <c:v>0.107172496502503</c:v>
                </c:pt>
                <c:pt idx="5882">
                  <c:v>0.65828112821617202</c:v>
                </c:pt>
                <c:pt idx="5883">
                  <c:v>0.65308093304806902</c:v>
                </c:pt>
                <c:pt idx="5884">
                  <c:v>0.61176933112147602</c:v>
                </c:pt>
                <c:pt idx="5885">
                  <c:v>0.437994612469986</c:v>
                </c:pt>
                <c:pt idx="5886">
                  <c:v>0.55821144009413803</c:v>
                </c:pt>
                <c:pt idx="5887">
                  <c:v>0.67424414943199595</c:v>
                </c:pt>
                <c:pt idx="5888">
                  <c:v>0.64363546131096105</c:v>
                </c:pt>
                <c:pt idx="5889">
                  <c:v>0.63877572902309199</c:v>
                </c:pt>
                <c:pt idx="5890">
                  <c:v>0.20645147861631899</c:v>
                </c:pt>
                <c:pt idx="5891">
                  <c:v>0.65070874518202904</c:v>
                </c:pt>
                <c:pt idx="5892">
                  <c:v>0.58145953355868696</c:v>
                </c:pt>
                <c:pt idx="5893">
                  <c:v>0.65355543967067298</c:v>
                </c:pt>
                <c:pt idx="5894">
                  <c:v>0.58130302658055499</c:v>
                </c:pt>
                <c:pt idx="5895">
                  <c:v>0.71935946275412399</c:v>
                </c:pt>
                <c:pt idx="5896">
                  <c:v>0.65219818931901397</c:v>
                </c:pt>
                <c:pt idx="5897">
                  <c:v>0.65339934132962096</c:v>
                </c:pt>
                <c:pt idx="5898">
                  <c:v>0.60651373806680797</c:v>
                </c:pt>
                <c:pt idx="5899">
                  <c:v>0.11266153085931201</c:v>
                </c:pt>
                <c:pt idx="5900">
                  <c:v>0.71644384790632798</c:v>
                </c:pt>
                <c:pt idx="5901">
                  <c:v>0.64039442134559599</c:v>
                </c:pt>
                <c:pt idx="5902">
                  <c:v>0.61027293373123503</c:v>
                </c:pt>
                <c:pt idx="5903">
                  <c:v>0.61132471408833899</c:v>
                </c:pt>
                <c:pt idx="5904">
                  <c:v>0.73095845432671602</c:v>
                </c:pt>
                <c:pt idx="5905">
                  <c:v>0.65742716248637001</c:v>
                </c:pt>
                <c:pt idx="5906">
                  <c:v>0.64019238015587898</c:v>
                </c:pt>
                <c:pt idx="5907">
                  <c:v>0.60608772057695703</c:v>
                </c:pt>
                <c:pt idx="5908">
                  <c:v>0.64242285772748198</c:v>
                </c:pt>
                <c:pt idx="5909">
                  <c:v>0.70876182304790103</c:v>
                </c:pt>
                <c:pt idx="5910">
                  <c:v>0.75715308661167402</c:v>
                </c:pt>
                <c:pt idx="5911">
                  <c:v>0.66917145998296201</c:v>
                </c:pt>
                <c:pt idx="5912">
                  <c:v>0.79680724046290197</c:v>
                </c:pt>
                <c:pt idx="5913">
                  <c:v>0.197081153230515</c:v>
                </c:pt>
                <c:pt idx="5914">
                  <c:v>0.67774893196433394</c:v>
                </c:pt>
                <c:pt idx="5915">
                  <c:v>0.91459681733582798</c:v>
                </c:pt>
                <c:pt idx="5916">
                  <c:v>0.70010900890149796</c:v>
                </c:pt>
                <c:pt idx="5917">
                  <c:v>0.66658490848451701</c:v>
                </c:pt>
                <c:pt idx="5918">
                  <c:v>0.642900729393723</c:v>
                </c:pt>
                <c:pt idx="5919">
                  <c:v>0.75016662855808203</c:v>
                </c:pt>
                <c:pt idx="5920">
                  <c:v>0.65310931525362703</c:v>
                </c:pt>
                <c:pt idx="5921">
                  <c:v>0.63135783265513601</c:v>
                </c:pt>
                <c:pt idx="5922">
                  <c:v>0.67568799702483995</c:v>
                </c:pt>
                <c:pt idx="5923">
                  <c:v>0.12810226805226099</c:v>
                </c:pt>
                <c:pt idx="5924">
                  <c:v>0.38396436723152</c:v>
                </c:pt>
                <c:pt idx="5925">
                  <c:v>0.62620918121500202</c:v>
                </c:pt>
                <c:pt idx="5926">
                  <c:v>0.65847452528965</c:v>
                </c:pt>
                <c:pt idx="5927">
                  <c:v>0.77157539800464203</c:v>
                </c:pt>
                <c:pt idx="5928">
                  <c:v>0.73613739058017102</c:v>
                </c:pt>
                <c:pt idx="5929">
                  <c:v>0.56229278908523606</c:v>
                </c:pt>
                <c:pt idx="5930">
                  <c:v>0.61126426623091001</c:v>
                </c:pt>
                <c:pt idx="5931">
                  <c:v>0.66364323758181598</c:v>
                </c:pt>
                <c:pt idx="5932">
                  <c:v>0.13775573534288099</c:v>
                </c:pt>
                <c:pt idx="5933">
                  <c:v>0.76091415506391302</c:v>
                </c:pt>
                <c:pt idx="5934">
                  <c:v>0.64469509206971798</c:v>
                </c:pt>
                <c:pt idx="5935">
                  <c:v>0.74460305593742004</c:v>
                </c:pt>
                <c:pt idx="5936">
                  <c:v>0.65395105603771198</c:v>
                </c:pt>
                <c:pt idx="5937">
                  <c:v>0.77866794761151603</c:v>
                </c:pt>
                <c:pt idx="5938">
                  <c:v>0.69291081777547903</c:v>
                </c:pt>
                <c:pt idx="5939">
                  <c:v>0.67307636810434401</c:v>
                </c:pt>
                <c:pt idx="5940">
                  <c:v>0.65870499402788396</c:v>
                </c:pt>
                <c:pt idx="5941">
                  <c:v>0.15435016913375399</c:v>
                </c:pt>
                <c:pt idx="5942">
                  <c:v>0.74167912954659398</c:v>
                </c:pt>
                <c:pt idx="5943">
                  <c:v>0.67016153184230098</c:v>
                </c:pt>
                <c:pt idx="5944">
                  <c:v>0.69798931898549299</c:v>
                </c:pt>
                <c:pt idx="5945">
                  <c:v>0.640186563282375</c:v>
                </c:pt>
                <c:pt idx="5946">
                  <c:v>0.33789631481800803</c:v>
                </c:pt>
                <c:pt idx="5947">
                  <c:v>0.73999025704960697</c:v>
                </c:pt>
                <c:pt idx="5948">
                  <c:v>0.70119867248333301</c:v>
                </c:pt>
                <c:pt idx="5949">
                  <c:v>0.69232490798032897</c:v>
                </c:pt>
                <c:pt idx="5950">
                  <c:v>0.68217291200070596</c:v>
                </c:pt>
                <c:pt idx="5951">
                  <c:v>0.68257868278818901</c:v>
                </c:pt>
                <c:pt idx="5952">
                  <c:v>0.66769814084241697</c:v>
                </c:pt>
                <c:pt idx="5953">
                  <c:v>0.60404813937315005</c:v>
                </c:pt>
                <c:pt idx="5954">
                  <c:v>0.10731435869372601</c:v>
                </c:pt>
                <c:pt idx="5955">
                  <c:v>0.73764201550473096</c:v>
                </c:pt>
                <c:pt idx="5956">
                  <c:v>0.74690560976695097</c:v>
                </c:pt>
                <c:pt idx="5957">
                  <c:v>0.70145089161586305</c:v>
                </c:pt>
                <c:pt idx="5958">
                  <c:v>0.71342529527419296</c:v>
                </c:pt>
                <c:pt idx="5959">
                  <c:v>0.46994113164187401</c:v>
                </c:pt>
                <c:pt idx="5960">
                  <c:v>0.78288605693459001</c:v>
                </c:pt>
                <c:pt idx="5961">
                  <c:v>0.744674515123671</c:v>
                </c:pt>
                <c:pt idx="5962">
                  <c:v>0.63423867649093502</c:v>
                </c:pt>
                <c:pt idx="5963">
                  <c:v>0.74230411771821003</c:v>
                </c:pt>
                <c:pt idx="5964">
                  <c:v>0.75968958235676498</c:v>
                </c:pt>
                <c:pt idx="5965">
                  <c:v>0.63856165209134397</c:v>
                </c:pt>
                <c:pt idx="5966">
                  <c:v>0.67088956751917705</c:v>
                </c:pt>
                <c:pt idx="5967">
                  <c:v>0.16366373787593899</c:v>
                </c:pt>
                <c:pt idx="5968">
                  <c:v>0.83910502591473202</c:v>
                </c:pt>
                <c:pt idx="5969">
                  <c:v>0.75838227938017699</c:v>
                </c:pt>
                <c:pt idx="5970">
                  <c:v>0.72035455314738295</c:v>
                </c:pt>
                <c:pt idx="5971">
                  <c:v>0.67269571143862406</c:v>
                </c:pt>
                <c:pt idx="5972">
                  <c:v>0.74760723415706498</c:v>
                </c:pt>
                <c:pt idx="5973">
                  <c:v>0.737581344502105</c:v>
                </c:pt>
                <c:pt idx="5974">
                  <c:v>0.12651846103491499</c:v>
                </c:pt>
                <c:pt idx="5975">
                  <c:v>0.67557505166090503</c:v>
                </c:pt>
                <c:pt idx="5976">
                  <c:v>0.80885637049286896</c:v>
                </c:pt>
                <c:pt idx="5977">
                  <c:v>0.75094660519605305</c:v>
                </c:pt>
                <c:pt idx="5978">
                  <c:v>0.63230777560723295</c:v>
                </c:pt>
                <c:pt idx="5979">
                  <c:v>0.38759381074622101</c:v>
                </c:pt>
                <c:pt idx="5980">
                  <c:v>0.60481247781578495</c:v>
                </c:pt>
                <c:pt idx="5981">
                  <c:v>0.81267592134079902</c:v>
                </c:pt>
                <c:pt idx="5982">
                  <c:v>0.81064874837113099</c:v>
                </c:pt>
                <c:pt idx="5983">
                  <c:v>0.67153765596727699</c:v>
                </c:pt>
                <c:pt idx="5984">
                  <c:v>0.79392117802897699</c:v>
                </c:pt>
                <c:pt idx="5985">
                  <c:v>0.78619147653579002</c:v>
                </c:pt>
                <c:pt idx="5986">
                  <c:v>0.70828500030524499</c:v>
                </c:pt>
                <c:pt idx="5987">
                  <c:v>0.16015366491941399</c:v>
                </c:pt>
                <c:pt idx="5988">
                  <c:v>0.60741115353549902</c:v>
                </c:pt>
                <c:pt idx="5989">
                  <c:v>0.85320327220620396</c:v>
                </c:pt>
                <c:pt idx="5990">
                  <c:v>0.71795893581186199</c:v>
                </c:pt>
                <c:pt idx="5991">
                  <c:v>0.68969942532435302</c:v>
                </c:pt>
                <c:pt idx="5992">
                  <c:v>0.74030794343385598</c:v>
                </c:pt>
                <c:pt idx="5993">
                  <c:v>0.86695116678386996</c:v>
                </c:pt>
                <c:pt idx="5994">
                  <c:v>0.76140292451682001</c:v>
                </c:pt>
                <c:pt idx="5995">
                  <c:v>0.13909835771474899</c:v>
                </c:pt>
                <c:pt idx="5996">
                  <c:v>0.61507698326259197</c:v>
                </c:pt>
                <c:pt idx="5997">
                  <c:v>0.76955319571580305</c:v>
                </c:pt>
                <c:pt idx="5998">
                  <c:v>0.65956107974122002</c:v>
                </c:pt>
                <c:pt idx="5999">
                  <c:v>0.45171428274151199</c:v>
                </c:pt>
                <c:pt idx="6000">
                  <c:v>0.60859192636156501</c:v>
                </c:pt>
                <c:pt idx="6001">
                  <c:v>0.57114650241827403</c:v>
                </c:pt>
                <c:pt idx="6002">
                  <c:v>0.881211803241991</c:v>
                </c:pt>
                <c:pt idx="6003">
                  <c:v>0.69269068642855303</c:v>
                </c:pt>
                <c:pt idx="6004">
                  <c:v>0.80482497813559695</c:v>
                </c:pt>
                <c:pt idx="6005">
                  <c:v>0.644876529272008</c:v>
                </c:pt>
                <c:pt idx="6006">
                  <c:v>0.74837702084482105</c:v>
                </c:pt>
                <c:pt idx="6007">
                  <c:v>0.104031225758466</c:v>
                </c:pt>
                <c:pt idx="6008">
                  <c:v>0.68182299800184498</c:v>
                </c:pt>
                <c:pt idx="6009">
                  <c:v>0.59951120496978805</c:v>
                </c:pt>
                <c:pt idx="6010">
                  <c:v>0.81298809150449503</c:v>
                </c:pt>
                <c:pt idx="6011">
                  <c:v>0.58888210882429703</c:v>
                </c:pt>
                <c:pt idx="6012">
                  <c:v>0.76780502063328904</c:v>
                </c:pt>
                <c:pt idx="6013">
                  <c:v>0.81140684511162797</c:v>
                </c:pt>
                <c:pt idx="6014">
                  <c:v>0.77170494739580897</c:v>
                </c:pt>
                <c:pt idx="6015">
                  <c:v>0.14580902760558601</c:v>
                </c:pt>
                <c:pt idx="6016">
                  <c:v>0.67012630174474797</c:v>
                </c:pt>
                <c:pt idx="6017">
                  <c:v>0.67868277965114998</c:v>
                </c:pt>
                <c:pt idx="6018">
                  <c:v>0.73953805381300797</c:v>
                </c:pt>
                <c:pt idx="6019">
                  <c:v>0.67869362314145798</c:v>
                </c:pt>
                <c:pt idx="6020">
                  <c:v>0.40059759170294401</c:v>
                </c:pt>
                <c:pt idx="6021">
                  <c:v>0.73877542936337603</c:v>
                </c:pt>
                <c:pt idx="6022">
                  <c:v>0.62661613537525296</c:v>
                </c:pt>
                <c:pt idx="6023">
                  <c:v>0.82571579742532797</c:v>
                </c:pt>
                <c:pt idx="6024">
                  <c:v>0.66917849705896704</c:v>
                </c:pt>
                <c:pt idx="6025">
                  <c:v>0.69095490789482406</c:v>
                </c:pt>
                <c:pt idx="6026">
                  <c:v>0.80491710447464804</c:v>
                </c:pt>
                <c:pt idx="6027">
                  <c:v>0.81306068107840901</c:v>
                </c:pt>
                <c:pt idx="6028">
                  <c:v>7.1604633571992302E-2</c:v>
                </c:pt>
                <c:pt idx="6029">
                  <c:v>0.73375593082538804</c:v>
                </c:pt>
                <c:pt idx="6030">
                  <c:v>0.68082929202512699</c:v>
                </c:pt>
                <c:pt idx="6031">
                  <c:v>0.79448752780023302</c:v>
                </c:pt>
                <c:pt idx="6032">
                  <c:v>0.632243573170572</c:v>
                </c:pt>
                <c:pt idx="6033">
                  <c:v>0.646088013504175</c:v>
                </c:pt>
                <c:pt idx="6034">
                  <c:v>0.74790166604049402</c:v>
                </c:pt>
                <c:pt idx="6035">
                  <c:v>0.86705803795584702</c:v>
                </c:pt>
                <c:pt idx="6036">
                  <c:v>0.73429201802628097</c:v>
                </c:pt>
                <c:pt idx="6037">
                  <c:v>0.12935026873926</c:v>
                </c:pt>
                <c:pt idx="6038">
                  <c:v>0.68988456577115498</c:v>
                </c:pt>
                <c:pt idx="6039">
                  <c:v>0.808237862643157</c:v>
                </c:pt>
                <c:pt idx="6040">
                  <c:v>0.66828126000173504</c:v>
                </c:pt>
                <c:pt idx="6041">
                  <c:v>0.70502418314182502</c:v>
                </c:pt>
                <c:pt idx="6042">
                  <c:v>0.25726815592749003</c:v>
                </c:pt>
                <c:pt idx="6043">
                  <c:v>0.68592440033772395</c:v>
                </c:pt>
                <c:pt idx="6044">
                  <c:v>0.853445678543444</c:v>
                </c:pt>
                <c:pt idx="6045">
                  <c:v>0.65315512423102695</c:v>
                </c:pt>
                <c:pt idx="6046">
                  <c:v>0.630358455814642</c:v>
                </c:pt>
                <c:pt idx="6047">
                  <c:v>0.71241987803809104</c:v>
                </c:pt>
                <c:pt idx="6048">
                  <c:v>0.85176817815200401</c:v>
                </c:pt>
                <c:pt idx="6049">
                  <c:v>0.64796623772795603</c:v>
                </c:pt>
                <c:pt idx="6050">
                  <c:v>0.61235728462265004</c:v>
                </c:pt>
                <c:pt idx="6051">
                  <c:v>8.9948511554744606E-2</c:v>
                </c:pt>
                <c:pt idx="6052">
                  <c:v>0.90194383685258095</c:v>
                </c:pt>
                <c:pt idx="6053">
                  <c:v>0.69934057976559005</c:v>
                </c:pt>
                <c:pt idx="6054">
                  <c:v>0.62163085121652295</c:v>
                </c:pt>
                <c:pt idx="6055">
                  <c:v>0.60700615878612096</c:v>
                </c:pt>
                <c:pt idx="6056">
                  <c:v>0.59896673813753198</c:v>
                </c:pt>
                <c:pt idx="6057">
                  <c:v>0.86522834378454305</c:v>
                </c:pt>
                <c:pt idx="6058">
                  <c:v>0.73074701998107505</c:v>
                </c:pt>
                <c:pt idx="6059">
                  <c:v>0.61162885699921399</c:v>
                </c:pt>
                <c:pt idx="6060">
                  <c:v>0.134164891355779</c:v>
                </c:pt>
                <c:pt idx="6061">
                  <c:v>0.76978675078152203</c:v>
                </c:pt>
                <c:pt idx="6062">
                  <c:v>0.83746581142753695</c:v>
                </c:pt>
                <c:pt idx="6063">
                  <c:v>0.65202789871132605</c:v>
                </c:pt>
                <c:pt idx="6064">
                  <c:v>0.62119634316570504</c:v>
                </c:pt>
                <c:pt idx="6065">
                  <c:v>0.86679654440071097</c:v>
                </c:pt>
                <c:pt idx="6066">
                  <c:v>0.16552351566631501</c:v>
                </c:pt>
                <c:pt idx="6067">
                  <c:v>0.82966953053190495</c:v>
                </c:pt>
                <c:pt idx="6068">
                  <c:v>0.62416055543225202</c:v>
                </c:pt>
                <c:pt idx="6069">
                  <c:v>0.74687089245121696</c:v>
                </c:pt>
                <c:pt idx="6070">
                  <c:v>0.85108906216112001</c:v>
                </c:pt>
                <c:pt idx="6071">
                  <c:v>0.68191630446927898</c:v>
                </c:pt>
                <c:pt idx="6072">
                  <c:v>0.595057167316423</c:v>
                </c:pt>
                <c:pt idx="6073">
                  <c:v>0.10039731069678</c:v>
                </c:pt>
                <c:pt idx="6074">
                  <c:v>0.78704440311540802</c:v>
                </c:pt>
                <c:pt idx="6075">
                  <c:v>0.80628406031578703</c:v>
                </c:pt>
                <c:pt idx="6076">
                  <c:v>0.63473208836531003</c:v>
                </c:pt>
                <c:pt idx="6077">
                  <c:v>0.62521305403076299</c:v>
                </c:pt>
                <c:pt idx="6078">
                  <c:v>0.76799224599073301</c:v>
                </c:pt>
                <c:pt idx="6079">
                  <c:v>0.55015501992188598</c:v>
                </c:pt>
                <c:pt idx="6080">
                  <c:v>0.77231553119701801</c:v>
                </c:pt>
                <c:pt idx="6081">
                  <c:v>0.62534994932352805</c:v>
                </c:pt>
                <c:pt idx="6082">
                  <c:v>0.79312044686892402</c:v>
                </c:pt>
                <c:pt idx="6083">
                  <c:v>0.67645402386365105</c:v>
                </c:pt>
                <c:pt idx="6084">
                  <c:v>0.61376270053487203</c:v>
                </c:pt>
                <c:pt idx="6085">
                  <c:v>0.86248300880331197</c:v>
                </c:pt>
                <c:pt idx="6086">
                  <c:v>0.60852504501891003</c:v>
                </c:pt>
                <c:pt idx="6087">
                  <c:v>0.79032447274965301</c:v>
                </c:pt>
                <c:pt idx="6088">
                  <c:v>0.77708836536183801</c:v>
                </c:pt>
                <c:pt idx="6089">
                  <c:v>0.135993482499598</c:v>
                </c:pt>
                <c:pt idx="6090">
                  <c:v>0.626548534312657</c:v>
                </c:pt>
                <c:pt idx="6091">
                  <c:v>0.74197280846413605</c:v>
                </c:pt>
                <c:pt idx="6092">
                  <c:v>0.84484116616344795</c:v>
                </c:pt>
                <c:pt idx="6093">
                  <c:v>0.66568875635449498</c:v>
                </c:pt>
                <c:pt idx="6094">
                  <c:v>0.61158797833199696</c:v>
                </c:pt>
                <c:pt idx="6095">
                  <c:v>0.57547972349440601</c:v>
                </c:pt>
                <c:pt idx="6096">
                  <c:v>0.83919391643121699</c:v>
                </c:pt>
                <c:pt idx="6097">
                  <c:v>0.79483670580610499</c:v>
                </c:pt>
                <c:pt idx="6098">
                  <c:v>0.11552389757291801</c:v>
                </c:pt>
                <c:pt idx="6099">
                  <c:v>0.65683927094314598</c:v>
                </c:pt>
                <c:pt idx="6100">
                  <c:v>0.77519719513371699</c:v>
                </c:pt>
                <c:pt idx="6101">
                  <c:v>0.83374160833019595</c:v>
                </c:pt>
                <c:pt idx="6102">
                  <c:v>0.33202175791493299</c:v>
                </c:pt>
                <c:pt idx="6103">
                  <c:v>0.64864137348073303</c:v>
                </c:pt>
                <c:pt idx="6104">
                  <c:v>0.56430010415205301</c:v>
                </c:pt>
                <c:pt idx="6105">
                  <c:v>0.81302386093993895</c:v>
                </c:pt>
                <c:pt idx="6106">
                  <c:v>0.80050549582646402</c:v>
                </c:pt>
                <c:pt idx="6107">
                  <c:v>0.66151846395255298</c:v>
                </c:pt>
                <c:pt idx="6108">
                  <c:v>0.80532362868930996</c:v>
                </c:pt>
                <c:pt idx="6109">
                  <c:v>0.69720276018431504</c:v>
                </c:pt>
                <c:pt idx="6110">
                  <c:v>8.2929948886432694E-2</c:v>
                </c:pt>
                <c:pt idx="6111">
                  <c:v>0.67045770686398598</c:v>
                </c:pt>
                <c:pt idx="6112">
                  <c:v>0.71555080619531097</c:v>
                </c:pt>
                <c:pt idx="6113">
                  <c:v>0.85341761785719095</c:v>
                </c:pt>
                <c:pt idx="6114">
                  <c:v>0.66947144263548797</c:v>
                </c:pt>
                <c:pt idx="6115">
                  <c:v>0.55211419018247399</c:v>
                </c:pt>
                <c:pt idx="6116">
                  <c:v>0.58898124927778595</c:v>
                </c:pt>
                <c:pt idx="6117">
                  <c:v>0.80515811354308398</c:v>
                </c:pt>
                <c:pt idx="6118">
                  <c:v>0.82904096080003498</c:v>
                </c:pt>
                <c:pt idx="6119">
                  <c:v>0.60981352970465996</c:v>
                </c:pt>
                <c:pt idx="6120">
                  <c:v>0.118416020561171</c:v>
                </c:pt>
                <c:pt idx="6121">
                  <c:v>0.69873109225321395</c:v>
                </c:pt>
                <c:pt idx="6122">
                  <c:v>0.81850055083406403</c:v>
                </c:pt>
                <c:pt idx="6123">
                  <c:v>0.19342053688731201</c:v>
                </c:pt>
                <c:pt idx="6124">
                  <c:v>0.62295413159252599</c:v>
                </c:pt>
                <c:pt idx="6125">
                  <c:v>0.59897332530420799</c:v>
                </c:pt>
                <c:pt idx="6126">
                  <c:v>0.81380277181775296</c:v>
                </c:pt>
                <c:pt idx="6127">
                  <c:v>0.79172449949225798</c:v>
                </c:pt>
                <c:pt idx="6128">
                  <c:v>0.58507350454055396</c:v>
                </c:pt>
                <c:pt idx="6129">
                  <c:v>0.86526699836568399</c:v>
                </c:pt>
                <c:pt idx="6130">
                  <c:v>0.76349056216457101</c:v>
                </c:pt>
                <c:pt idx="6131">
                  <c:v>8.0963990027076493E-2</c:v>
                </c:pt>
                <c:pt idx="6132">
                  <c:v>0.59853672471317698</c:v>
                </c:pt>
                <c:pt idx="6133">
                  <c:v>0.59754871892533201</c:v>
                </c:pt>
                <c:pt idx="6134">
                  <c:v>0.77142096142747796</c:v>
                </c:pt>
                <c:pt idx="6135">
                  <c:v>0.73448838776538905</c:v>
                </c:pt>
                <c:pt idx="6136">
                  <c:v>0.73332137189754298</c:v>
                </c:pt>
                <c:pt idx="6137">
                  <c:v>0.57283080485372095</c:v>
                </c:pt>
                <c:pt idx="6138">
                  <c:v>0.90606255372311295</c:v>
                </c:pt>
                <c:pt idx="6139">
                  <c:v>0.86439505147506301</c:v>
                </c:pt>
                <c:pt idx="6140">
                  <c:v>0.61998415896298897</c:v>
                </c:pt>
                <c:pt idx="6141">
                  <c:v>0.720676323068419</c:v>
                </c:pt>
                <c:pt idx="6142">
                  <c:v>0.114426307169221</c:v>
                </c:pt>
                <c:pt idx="6143">
                  <c:v>0.62292694017474604</c:v>
                </c:pt>
                <c:pt idx="6144">
                  <c:v>0.77677231065991603</c:v>
                </c:pt>
                <c:pt idx="6145">
                  <c:v>0.17150401229334</c:v>
                </c:pt>
                <c:pt idx="6146">
                  <c:v>0.63923426477351797</c:v>
                </c:pt>
                <c:pt idx="6147">
                  <c:v>0.84168673305403396</c:v>
                </c:pt>
                <c:pt idx="6148">
                  <c:v>0.741793034994912</c:v>
                </c:pt>
                <c:pt idx="6149">
                  <c:v>0.61426340484627795</c:v>
                </c:pt>
                <c:pt idx="6150">
                  <c:v>0.75335872394366898</c:v>
                </c:pt>
                <c:pt idx="6151">
                  <c:v>0.62186461911415902</c:v>
                </c:pt>
                <c:pt idx="6152">
                  <c:v>0.83625228908763105</c:v>
                </c:pt>
                <c:pt idx="6153">
                  <c:v>0.65865253539734103</c:v>
                </c:pt>
                <c:pt idx="6154">
                  <c:v>8.2142715253313098E-2</c:v>
                </c:pt>
                <c:pt idx="6155">
                  <c:v>0.628084323178419</c:v>
                </c:pt>
                <c:pt idx="6156">
                  <c:v>0.74400892923750295</c:v>
                </c:pt>
                <c:pt idx="6157">
                  <c:v>0.69173651663872004</c:v>
                </c:pt>
                <c:pt idx="6158">
                  <c:v>0.65352090447361799</c:v>
                </c:pt>
                <c:pt idx="6159">
                  <c:v>0.76723148627749405</c:v>
                </c:pt>
                <c:pt idx="6160">
                  <c:v>0.63156953881952904</c:v>
                </c:pt>
                <c:pt idx="6161">
                  <c:v>0.68906863924018003</c:v>
                </c:pt>
                <c:pt idx="6162">
                  <c:v>0.68004709207328395</c:v>
                </c:pt>
                <c:pt idx="6163">
                  <c:v>0.71214319048903396</c:v>
                </c:pt>
                <c:pt idx="6164">
                  <c:v>0.11293411134739301</c:v>
                </c:pt>
                <c:pt idx="6165">
                  <c:v>0.76852850560760799</c:v>
                </c:pt>
                <c:pt idx="6166">
                  <c:v>0.67055957173359004</c:v>
                </c:pt>
                <c:pt idx="6167">
                  <c:v>0.63302125169424495</c:v>
                </c:pt>
                <c:pt idx="6168">
                  <c:v>0.152096917877829</c:v>
                </c:pt>
                <c:pt idx="6169">
                  <c:v>0.72653107001608896</c:v>
                </c:pt>
                <c:pt idx="6170">
                  <c:v>0.65926381814329105</c:v>
                </c:pt>
                <c:pt idx="6171">
                  <c:v>0.72388217035244296</c:v>
                </c:pt>
                <c:pt idx="6172">
                  <c:v>0.770400721225726</c:v>
                </c:pt>
                <c:pt idx="6173">
                  <c:v>0.62929379739788305</c:v>
                </c:pt>
                <c:pt idx="6174">
                  <c:v>0.67684873709508597</c:v>
                </c:pt>
                <c:pt idx="6175">
                  <c:v>0.624346106862533</c:v>
                </c:pt>
                <c:pt idx="6176">
                  <c:v>0.706356418445239</c:v>
                </c:pt>
                <c:pt idx="6177">
                  <c:v>7.1819517838252994E-2</c:v>
                </c:pt>
                <c:pt idx="6178">
                  <c:v>0.81221444411936305</c:v>
                </c:pt>
                <c:pt idx="6179">
                  <c:v>0.60972965978184701</c:v>
                </c:pt>
                <c:pt idx="6180">
                  <c:v>0.34312830661280702</c:v>
                </c:pt>
                <c:pt idx="6181">
                  <c:v>0.65128900834633896</c:v>
                </c:pt>
                <c:pt idx="6182">
                  <c:v>0.74809347879722199</c:v>
                </c:pt>
                <c:pt idx="6183">
                  <c:v>0.67221901956242702</c:v>
                </c:pt>
                <c:pt idx="6184">
                  <c:v>0.77054794853256303</c:v>
                </c:pt>
                <c:pt idx="6185">
                  <c:v>0.63896874402141901</c:v>
                </c:pt>
                <c:pt idx="6186">
                  <c:v>0.11116915251226001</c:v>
                </c:pt>
                <c:pt idx="6187">
                  <c:v>0.60881485308781302</c:v>
                </c:pt>
                <c:pt idx="6188">
                  <c:v>0.66138174215245704</c:v>
                </c:pt>
                <c:pt idx="6189">
                  <c:v>0.76690896338289505</c:v>
                </c:pt>
                <c:pt idx="6190">
                  <c:v>0.77298681954411397</c:v>
                </c:pt>
                <c:pt idx="6191">
                  <c:v>9.8118025768364994E-2</c:v>
                </c:pt>
                <c:pt idx="6192">
                  <c:v>0.61265575042036802</c:v>
                </c:pt>
                <c:pt idx="6193">
                  <c:v>0.64894918568674198</c:v>
                </c:pt>
                <c:pt idx="6194">
                  <c:v>0.72577469414393703</c:v>
                </c:pt>
                <c:pt idx="6195">
                  <c:v>0.63109445965135802</c:v>
                </c:pt>
                <c:pt idx="6196">
                  <c:v>0.83954615612733297</c:v>
                </c:pt>
                <c:pt idx="6197">
                  <c:v>0.67940797451333201</c:v>
                </c:pt>
                <c:pt idx="6198">
                  <c:v>0.52992249651547796</c:v>
                </c:pt>
                <c:pt idx="6199">
                  <c:v>9.1209094463331794E-2</c:v>
                </c:pt>
                <c:pt idx="6200">
                  <c:v>0.73166000283045896</c:v>
                </c:pt>
                <c:pt idx="6201">
                  <c:v>0.60164114321431394</c:v>
                </c:pt>
                <c:pt idx="6202">
                  <c:v>0.45876181648321601</c:v>
                </c:pt>
                <c:pt idx="6203">
                  <c:v>0.64616294577822198</c:v>
                </c:pt>
                <c:pt idx="6204">
                  <c:v>0.67905629684379698</c:v>
                </c:pt>
                <c:pt idx="6205">
                  <c:v>0.85163226809785098</c:v>
                </c:pt>
                <c:pt idx="6206">
                  <c:v>0.64544535495382804</c:v>
                </c:pt>
                <c:pt idx="6207">
                  <c:v>0.505737814014242</c:v>
                </c:pt>
                <c:pt idx="6208">
                  <c:v>0.68916617911354106</c:v>
                </c:pt>
                <c:pt idx="6209">
                  <c:v>0.66411246950450398</c:v>
                </c:pt>
                <c:pt idx="6210">
                  <c:v>0.30256492839960702</c:v>
                </c:pt>
                <c:pt idx="6211">
                  <c:v>0.175362235627676</c:v>
                </c:pt>
                <c:pt idx="6212">
                  <c:v>0.67786974394961497</c:v>
                </c:pt>
                <c:pt idx="6213">
                  <c:v>0.63821896725402205</c:v>
                </c:pt>
                <c:pt idx="6214">
                  <c:v>0.81550600320185196</c:v>
                </c:pt>
                <c:pt idx="6215">
                  <c:v>0.62122648486057197</c:v>
                </c:pt>
                <c:pt idx="6216">
                  <c:v>0.58012918417709702</c:v>
                </c:pt>
                <c:pt idx="6217">
                  <c:v>0.70937143541482806</c:v>
                </c:pt>
                <c:pt idx="6218">
                  <c:v>0.62562070354688604</c:v>
                </c:pt>
                <c:pt idx="6219">
                  <c:v>0.40332997406801002</c:v>
                </c:pt>
                <c:pt idx="6220">
                  <c:v>0.115768561844228</c:v>
                </c:pt>
                <c:pt idx="6221">
                  <c:v>0.64228366517960001</c:v>
                </c:pt>
                <c:pt idx="6222">
                  <c:v>0.69042177763951795</c:v>
                </c:pt>
                <c:pt idx="6223">
                  <c:v>0.56015208949581996</c:v>
                </c:pt>
                <c:pt idx="6224">
                  <c:v>0.51631964759804605</c:v>
                </c:pt>
                <c:pt idx="6225">
                  <c:v>0.61952273085300202</c:v>
                </c:pt>
                <c:pt idx="6226">
                  <c:v>0.67858356410452603</c:v>
                </c:pt>
                <c:pt idx="6227">
                  <c:v>0.50864370516634105</c:v>
                </c:pt>
                <c:pt idx="6228">
                  <c:v>0.53047911768521905</c:v>
                </c:pt>
                <c:pt idx="6229">
                  <c:v>0.65055092602397202</c:v>
                </c:pt>
                <c:pt idx="6230">
                  <c:v>0.61542097758097503</c:v>
                </c:pt>
                <c:pt idx="6231">
                  <c:v>9.8073195627106799E-2</c:v>
                </c:pt>
                <c:pt idx="6232">
                  <c:v>0.13475602529043201</c:v>
                </c:pt>
                <c:pt idx="6233">
                  <c:v>0.355652703889346</c:v>
                </c:pt>
                <c:pt idx="6234">
                  <c:v>0.62151005446613605</c:v>
                </c:pt>
                <c:pt idx="6235">
                  <c:v>0.92256555345851798</c:v>
                </c:pt>
                <c:pt idx="6236">
                  <c:v>0.24184273626522901</c:v>
                </c:pt>
                <c:pt idx="6237">
                  <c:v>0.65992856362166896</c:v>
                </c:pt>
                <c:pt idx="6238">
                  <c:v>0.73437983936419204</c:v>
                </c:pt>
                <c:pt idx="6239">
                  <c:v>0.33723840354478302</c:v>
                </c:pt>
                <c:pt idx="6240">
                  <c:v>0.28468450515791199</c:v>
                </c:pt>
                <c:pt idx="6241">
                  <c:v>0.115442504348932</c:v>
                </c:pt>
                <c:pt idx="6242">
                  <c:v>0.50091012629215903</c:v>
                </c:pt>
                <c:pt idx="6243">
                  <c:v>0.22043935459869901</c:v>
                </c:pt>
                <c:pt idx="6244">
                  <c:v>0.14317584899268901</c:v>
                </c:pt>
                <c:pt idx="6245">
                  <c:v>0.61279086695012897</c:v>
                </c:pt>
                <c:pt idx="6246">
                  <c:v>0.67207747234376702</c:v>
                </c:pt>
                <c:pt idx="6247">
                  <c:v>0.27351228278235801</c:v>
                </c:pt>
                <c:pt idx="6248">
                  <c:v>0.46958664880968498</c:v>
                </c:pt>
                <c:pt idx="6249">
                  <c:v>0.480565499556669</c:v>
                </c:pt>
                <c:pt idx="6250">
                  <c:v>0.34506363027606501</c:v>
                </c:pt>
                <c:pt idx="6251">
                  <c:v>0.149018896213643</c:v>
                </c:pt>
                <c:pt idx="6252">
                  <c:v>0.14809857159552201</c:v>
                </c:pt>
                <c:pt idx="6253">
                  <c:v>0.60509499071955697</c:v>
                </c:pt>
                <c:pt idx="6254">
                  <c:v>0.61270329283696401</c:v>
                </c:pt>
                <c:pt idx="6255">
                  <c:v>5.7140538769975303E-3</c:v>
                </c:pt>
                <c:pt idx="6256">
                  <c:v>0.46309355941507402</c:v>
                </c:pt>
                <c:pt idx="6257">
                  <c:v>0.46549249939427001</c:v>
                </c:pt>
                <c:pt idx="6258">
                  <c:v>0.46637699488505802</c:v>
                </c:pt>
                <c:pt idx="6259">
                  <c:v>0.164812558803003</c:v>
                </c:pt>
                <c:pt idx="6260">
                  <c:v>5.7951533198162701E-2</c:v>
                </c:pt>
                <c:pt idx="6261">
                  <c:v>0.44211282115470302</c:v>
                </c:pt>
                <c:pt idx="6262">
                  <c:v>0.18554907005767801</c:v>
                </c:pt>
                <c:pt idx="6263">
                  <c:v>0.60528256197777297</c:v>
                </c:pt>
                <c:pt idx="6264">
                  <c:v>0.42567157365375202</c:v>
                </c:pt>
                <c:pt idx="6265">
                  <c:v>5.1246546455350303E-2</c:v>
                </c:pt>
                <c:pt idx="6266">
                  <c:v>0.37294384449801299</c:v>
                </c:pt>
                <c:pt idx="6267">
                  <c:v>0.36383200138453697</c:v>
                </c:pt>
                <c:pt idx="6268">
                  <c:v>0.38407315721478202</c:v>
                </c:pt>
                <c:pt idx="6269">
                  <c:v>0.12792062473526999</c:v>
                </c:pt>
                <c:pt idx="6270">
                  <c:v>0.143172805994978</c:v>
                </c:pt>
                <c:pt idx="6271">
                  <c:v>0.40659344067166298</c:v>
                </c:pt>
                <c:pt idx="6272">
                  <c:v>9.8527571406034506E-2</c:v>
                </c:pt>
                <c:pt idx="6273">
                  <c:v>0.40341098067098702</c:v>
                </c:pt>
                <c:pt idx="6274">
                  <c:v>0.27121761418129597</c:v>
                </c:pt>
                <c:pt idx="6275">
                  <c:v>7.6860452713660002E-2</c:v>
                </c:pt>
                <c:pt idx="6276">
                  <c:v>-4.0340057334362397E-2</c:v>
                </c:pt>
                <c:pt idx="6277">
                  <c:v>-7.7740988744676703E-3</c:v>
                </c:pt>
                <c:pt idx="6278">
                  <c:v>-3.68090209201219E-2</c:v>
                </c:pt>
                <c:pt idx="6279">
                  <c:v>0.152589695634608</c:v>
                </c:pt>
                <c:pt idx="6280">
                  <c:v>0.15637152323575601</c:v>
                </c:pt>
                <c:pt idx="6281">
                  <c:v>2.5408765082174E-2</c:v>
                </c:pt>
                <c:pt idx="6282">
                  <c:v>0.174766456725403</c:v>
                </c:pt>
                <c:pt idx="6283">
                  <c:v>-5.4764728820885102E-2</c:v>
                </c:pt>
                <c:pt idx="6284">
                  <c:v>0.24955308795794101</c:v>
                </c:pt>
                <c:pt idx="6285">
                  <c:v>0.18755044809589899</c:v>
                </c:pt>
                <c:pt idx="6286">
                  <c:v>0.150573940181955</c:v>
                </c:pt>
                <c:pt idx="6287">
                  <c:v>0.188935651765927</c:v>
                </c:pt>
                <c:pt idx="6288">
                  <c:v>0.14478986733266599</c:v>
                </c:pt>
                <c:pt idx="6289">
                  <c:v>5.2361567353584902E-2</c:v>
                </c:pt>
                <c:pt idx="6290">
                  <c:v>0.141488069147989</c:v>
                </c:pt>
                <c:pt idx="6291">
                  <c:v>0.18646127097891799</c:v>
                </c:pt>
                <c:pt idx="6292">
                  <c:v>0.141360629303388</c:v>
                </c:pt>
                <c:pt idx="6293">
                  <c:v>0.32011960411629897</c:v>
                </c:pt>
                <c:pt idx="6294">
                  <c:v>0.147665225461488</c:v>
                </c:pt>
                <c:pt idx="6295">
                  <c:v>0.22552966447611</c:v>
                </c:pt>
                <c:pt idx="6296">
                  <c:v>0.212130088594597</c:v>
                </c:pt>
                <c:pt idx="6297">
                  <c:v>0.13440277366487699</c:v>
                </c:pt>
                <c:pt idx="6298">
                  <c:v>-2.8896234730988801E-2</c:v>
                </c:pt>
                <c:pt idx="6299">
                  <c:v>0.12870142409739699</c:v>
                </c:pt>
                <c:pt idx="6300">
                  <c:v>0.157673345290679</c:v>
                </c:pt>
                <c:pt idx="6301">
                  <c:v>0.123676946030417</c:v>
                </c:pt>
                <c:pt idx="6302">
                  <c:v>0.121359412963244</c:v>
                </c:pt>
                <c:pt idx="6303">
                  <c:v>0.51508567376321401</c:v>
                </c:pt>
                <c:pt idx="6304">
                  <c:v>-3.5602134833643398E-2</c:v>
                </c:pt>
                <c:pt idx="6305">
                  <c:v>0.41116433818187198</c:v>
                </c:pt>
                <c:pt idx="6306">
                  <c:v>-2.47319932051328E-2</c:v>
                </c:pt>
                <c:pt idx="6307">
                  <c:v>4.18028693361122E-2</c:v>
                </c:pt>
                <c:pt idx="6308">
                  <c:v>0.56091871801842896</c:v>
                </c:pt>
                <c:pt idx="6309">
                  <c:v>0.15308529736701701</c:v>
                </c:pt>
                <c:pt idx="6310">
                  <c:v>-3.55387766334785E-2</c:v>
                </c:pt>
                <c:pt idx="6311">
                  <c:v>0.650449497582686</c:v>
                </c:pt>
                <c:pt idx="6312">
                  <c:v>-3.4808846023822601E-2</c:v>
                </c:pt>
                <c:pt idx="6313">
                  <c:v>0.13101249345582</c:v>
                </c:pt>
                <c:pt idx="6314">
                  <c:v>0.36325601007498498</c:v>
                </c:pt>
                <c:pt idx="6315">
                  <c:v>6.2311616423907298E-2</c:v>
                </c:pt>
                <c:pt idx="6316">
                  <c:v>1.44464101995405E-2</c:v>
                </c:pt>
                <c:pt idx="6317">
                  <c:v>3.0121551900044698E-2</c:v>
                </c:pt>
                <c:pt idx="6318">
                  <c:v>0.55543093678760702</c:v>
                </c:pt>
                <c:pt idx="6319">
                  <c:v>0.119430397280746</c:v>
                </c:pt>
                <c:pt idx="6320">
                  <c:v>2.59591864855029E-2</c:v>
                </c:pt>
                <c:pt idx="6321">
                  <c:v>0.42503967743973697</c:v>
                </c:pt>
                <c:pt idx="6322">
                  <c:v>3.1819440685204599E-2</c:v>
                </c:pt>
                <c:pt idx="6323">
                  <c:v>0.205095223171778</c:v>
                </c:pt>
                <c:pt idx="6324">
                  <c:v>0.15209764814337001</c:v>
                </c:pt>
                <c:pt idx="6325">
                  <c:v>0.46818573146115999</c:v>
                </c:pt>
                <c:pt idx="6326">
                  <c:v>0.364303850539482</c:v>
                </c:pt>
                <c:pt idx="6327">
                  <c:v>0.36807369803407702</c:v>
                </c:pt>
                <c:pt idx="6328">
                  <c:v>0.36280837482852502</c:v>
                </c:pt>
                <c:pt idx="6329">
                  <c:v>0.41327662525799702</c:v>
                </c:pt>
                <c:pt idx="6330">
                  <c:v>0.68111479570258504</c:v>
                </c:pt>
                <c:pt idx="6331">
                  <c:v>0.46297402055285602</c:v>
                </c:pt>
                <c:pt idx="6332">
                  <c:v>0.46741233925064801</c:v>
                </c:pt>
                <c:pt idx="6333">
                  <c:v>0.70516323096502898</c:v>
                </c:pt>
                <c:pt idx="6334">
                  <c:v>0.50590860398485105</c:v>
                </c:pt>
                <c:pt idx="6335">
                  <c:v>0.55343651114941494</c:v>
                </c:pt>
                <c:pt idx="6336">
                  <c:v>0.70399648688787997</c:v>
                </c:pt>
                <c:pt idx="6337">
                  <c:v>0.67317589759244501</c:v>
                </c:pt>
                <c:pt idx="6338">
                  <c:v>0.57614454586015196</c:v>
                </c:pt>
                <c:pt idx="6339">
                  <c:v>0.44790193395746303</c:v>
                </c:pt>
                <c:pt idx="6340">
                  <c:v>0.63038703119075701</c:v>
                </c:pt>
                <c:pt idx="6341">
                  <c:v>0.65723880178125305</c:v>
                </c:pt>
                <c:pt idx="6342">
                  <c:v>0.58878081734593501</c:v>
                </c:pt>
                <c:pt idx="6343">
                  <c:v>0.57572306953898</c:v>
                </c:pt>
                <c:pt idx="6344">
                  <c:v>0.45637290039853401</c:v>
                </c:pt>
                <c:pt idx="6345">
                  <c:v>0.58184778241719703</c:v>
                </c:pt>
                <c:pt idx="6346">
                  <c:v>0.65327069452291597</c:v>
                </c:pt>
                <c:pt idx="6347">
                  <c:v>0.48833240281318402</c:v>
                </c:pt>
                <c:pt idx="6348">
                  <c:v>0.47495875536721199</c:v>
                </c:pt>
                <c:pt idx="6349">
                  <c:v>0.53098179387835398</c:v>
                </c:pt>
                <c:pt idx="6350">
                  <c:v>0.56787311875787705</c:v>
                </c:pt>
                <c:pt idx="6351">
                  <c:v>0.65423965691310004</c:v>
                </c:pt>
                <c:pt idx="6352">
                  <c:v>0.560833883594549</c:v>
                </c:pt>
                <c:pt idx="6353">
                  <c:v>0.60969555909328399</c:v>
                </c:pt>
                <c:pt idx="6354">
                  <c:v>0.51887173529118602</c:v>
                </c:pt>
                <c:pt idx="6355">
                  <c:v>0.65342754177171603</c:v>
                </c:pt>
                <c:pt idx="6356">
                  <c:v>0.61039591006119398</c:v>
                </c:pt>
                <c:pt idx="6357">
                  <c:v>0.65302311687377401</c:v>
                </c:pt>
                <c:pt idx="6358">
                  <c:v>0.64328884972744005</c:v>
                </c:pt>
                <c:pt idx="6359">
                  <c:v>0.62283389923993404</c:v>
                </c:pt>
                <c:pt idx="6360">
                  <c:v>0.26958000934745802</c:v>
                </c:pt>
                <c:pt idx="6361">
                  <c:v>0.62897709329929496</c:v>
                </c:pt>
                <c:pt idx="6362">
                  <c:v>0.50610242492382695</c:v>
                </c:pt>
                <c:pt idx="6363">
                  <c:v>0.59455003389388505</c:v>
                </c:pt>
                <c:pt idx="6364">
                  <c:v>0.108575003735711</c:v>
                </c:pt>
                <c:pt idx="6365">
                  <c:v>0.398485843037372</c:v>
                </c:pt>
                <c:pt idx="6366">
                  <c:v>0.114595668340073</c:v>
                </c:pt>
                <c:pt idx="6367">
                  <c:v>0.80011487640632695</c:v>
                </c:pt>
                <c:pt idx="6368">
                  <c:v>0.69946901466355105</c:v>
                </c:pt>
                <c:pt idx="6369">
                  <c:v>0.72685576854348999</c:v>
                </c:pt>
                <c:pt idx="6370">
                  <c:v>0.83329355426807294</c:v>
                </c:pt>
                <c:pt idx="6371">
                  <c:v>0.69431260471223699</c:v>
                </c:pt>
                <c:pt idx="6372">
                  <c:v>0.81410649940255797</c:v>
                </c:pt>
                <c:pt idx="6373">
                  <c:v>0.76134208191862296</c:v>
                </c:pt>
                <c:pt idx="6374">
                  <c:v>0.71859347947965202</c:v>
                </c:pt>
                <c:pt idx="6375">
                  <c:v>0.68499964560056104</c:v>
                </c:pt>
                <c:pt idx="6376">
                  <c:v>0.78799351405867502</c:v>
                </c:pt>
                <c:pt idx="6377">
                  <c:v>0.73854861746647105</c:v>
                </c:pt>
                <c:pt idx="6378">
                  <c:v>0.60712516479857404</c:v>
                </c:pt>
                <c:pt idx="6379">
                  <c:v>0.68121780826908895</c:v>
                </c:pt>
                <c:pt idx="6380">
                  <c:v>0.65491449384492495</c:v>
                </c:pt>
                <c:pt idx="6381">
                  <c:v>0.66962221085156204</c:v>
                </c:pt>
                <c:pt idx="6382">
                  <c:v>0.73957891275391696</c:v>
                </c:pt>
                <c:pt idx="6383">
                  <c:v>0.56587595094316401</c:v>
                </c:pt>
                <c:pt idx="6384">
                  <c:v>0.73062475291484097</c:v>
                </c:pt>
                <c:pt idx="6385">
                  <c:v>0.60376444552404995</c:v>
                </c:pt>
                <c:pt idx="6386">
                  <c:v>0.71928857832514304</c:v>
                </c:pt>
                <c:pt idx="6387">
                  <c:v>0.60913693006297298</c:v>
                </c:pt>
                <c:pt idx="6388">
                  <c:v>0.64139505524368301</c:v>
                </c:pt>
                <c:pt idx="6389">
                  <c:v>0.472206508452025</c:v>
                </c:pt>
                <c:pt idx="6390">
                  <c:v>0.48515955758343299</c:v>
                </c:pt>
                <c:pt idx="6391">
                  <c:v>0.60372525544641997</c:v>
                </c:pt>
                <c:pt idx="6392">
                  <c:v>0.48659898887742098</c:v>
                </c:pt>
                <c:pt idx="6393">
                  <c:v>0.419615671659824</c:v>
                </c:pt>
                <c:pt idx="6394">
                  <c:v>0.77949206650089697</c:v>
                </c:pt>
                <c:pt idx="6395">
                  <c:v>0.53028030894119105</c:v>
                </c:pt>
                <c:pt idx="6396">
                  <c:v>0.51073733159578305</c:v>
                </c:pt>
                <c:pt idx="6397">
                  <c:v>0.61587707189488405</c:v>
                </c:pt>
                <c:pt idx="6398">
                  <c:v>0.59978527060196896</c:v>
                </c:pt>
                <c:pt idx="6399">
                  <c:v>0.52964945162911203</c:v>
                </c:pt>
                <c:pt idx="6400">
                  <c:v>0.491061300584892</c:v>
                </c:pt>
                <c:pt idx="6401">
                  <c:v>0.49911475256739202</c:v>
                </c:pt>
                <c:pt idx="6402">
                  <c:v>0.81369905990007696</c:v>
                </c:pt>
                <c:pt idx="6403">
                  <c:v>0.43101645815748602</c:v>
                </c:pt>
                <c:pt idx="6404">
                  <c:v>0.44940721992475102</c:v>
                </c:pt>
                <c:pt idx="6405">
                  <c:v>0.88816925101914901</c:v>
                </c:pt>
                <c:pt idx="6406">
                  <c:v>0.49625061127480902</c:v>
                </c:pt>
                <c:pt idx="6407">
                  <c:v>0.43599110625165</c:v>
                </c:pt>
                <c:pt idx="6408">
                  <c:v>0.68336978936183101</c:v>
                </c:pt>
                <c:pt idx="6409">
                  <c:v>0.856369023169404</c:v>
                </c:pt>
                <c:pt idx="6410">
                  <c:v>0.45967964867962902</c:v>
                </c:pt>
                <c:pt idx="6411">
                  <c:v>0.38393545282025698</c:v>
                </c:pt>
                <c:pt idx="6412">
                  <c:v>0.61737454739317899</c:v>
                </c:pt>
                <c:pt idx="6413">
                  <c:v>0.89771780170174897</c:v>
                </c:pt>
                <c:pt idx="6414">
                  <c:v>0.64413604752945097</c:v>
                </c:pt>
                <c:pt idx="6415">
                  <c:v>0.60323185713146998</c:v>
                </c:pt>
                <c:pt idx="6416">
                  <c:v>0.73791808184212004</c:v>
                </c:pt>
                <c:pt idx="6417">
                  <c:v>0.78724041958652302</c:v>
                </c:pt>
                <c:pt idx="6418">
                  <c:v>0.54160184739923001</c:v>
                </c:pt>
                <c:pt idx="6419">
                  <c:v>0.58530622885865102</c:v>
                </c:pt>
                <c:pt idx="6420">
                  <c:v>0.80233825932518998</c:v>
                </c:pt>
                <c:pt idx="6421">
                  <c:v>0.67291185255214403</c:v>
                </c:pt>
                <c:pt idx="6422">
                  <c:v>0.42072873133879501</c:v>
                </c:pt>
                <c:pt idx="6423">
                  <c:v>0.68641754750013495</c:v>
                </c:pt>
                <c:pt idx="6424">
                  <c:v>0.90793064559145698</c:v>
                </c:pt>
                <c:pt idx="6425">
                  <c:v>0.61843563721880201</c:v>
                </c:pt>
                <c:pt idx="6426">
                  <c:v>0.88696208138882804</c:v>
                </c:pt>
                <c:pt idx="6427">
                  <c:v>0.72507833590195203</c:v>
                </c:pt>
                <c:pt idx="6428">
                  <c:v>0.59888705311464796</c:v>
                </c:pt>
                <c:pt idx="6429">
                  <c:v>0.63173800671362501</c:v>
                </c:pt>
                <c:pt idx="6430">
                  <c:v>0.863638296167621</c:v>
                </c:pt>
                <c:pt idx="6431">
                  <c:v>0.676814665386828</c:v>
                </c:pt>
                <c:pt idx="6432">
                  <c:v>0.59356387421865997</c:v>
                </c:pt>
                <c:pt idx="6433">
                  <c:v>0.62614734574702802</c:v>
                </c:pt>
                <c:pt idx="6434">
                  <c:v>0.70967176265760201</c:v>
                </c:pt>
                <c:pt idx="6435">
                  <c:v>0.68791719917389704</c:v>
                </c:pt>
                <c:pt idx="6436">
                  <c:v>0.83636970971312696</c:v>
                </c:pt>
                <c:pt idx="6437">
                  <c:v>0.65892502951751997</c:v>
                </c:pt>
                <c:pt idx="6438">
                  <c:v>0.84479187781229104</c:v>
                </c:pt>
                <c:pt idx="6439">
                  <c:v>0.63179644594445195</c:v>
                </c:pt>
                <c:pt idx="6440">
                  <c:v>0.73311487019125299</c:v>
                </c:pt>
                <c:pt idx="6441">
                  <c:v>0.59597123749047998</c:v>
                </c:pt>
                <c:pt idx="6442">
                  <c:v>0.14244440357923299</c:v>
                </c:pt>
                <c:pt idx="6443">
                  <c:v>0.92017017858641603</c:v>
                </c:pt>
                <c:pt idx="6444">
                  <c:v>0.65196398002924705</c:v>
                </c:pt>
                <c:pt idx="6445">
                  <c:v>0.60426495441620098</c:v>
                </c:pt>
                <c:pt idx="6446">
                  <c:v>0.66598134434528999</c:v>
                </c:pt>
                <c:pt idx="6447">
                  <c:v>0.76295878998007904</c:v>
                </c:pt>
                <c:pt idx="6448">
                  <c:v>0.777156458599912</c:v>
                </c:pt>
                <c:pt idx="6449">
                  <c:v>0.68056615872881199</c:v>
                </c:pt>
                <c:pt idx="6450">
                  <c:v>0.60995841889635605</c:v>
                </c:pt>
                <c:pt idx="6451">
                  <c:v>0.84010891407630905</c:v>
                </c:pt>
                <c:pt idx="6452">
                  <c:v>0.63373738647094102</c:v>
                </c:pt>
                <c:pt idx="6453">
                  <c:v>0.65439350638070104</c:v>
                </c:pt>
                <c:pt idx="6454">
                  <c:v>0.67949937488196599</c:v>
                </c:pt>
                <c:pt idx="6455">
                  <c:v>0.62428257977628898</c:v>
                </c:pt>
                <c:pt idx="6456">
                  <c:v>0.74692853215646005</c:v>
                </c:pt>
                <c:pt idx="6457">
                  <c:v>0.41672295869600801</c:v>
                </c:pt>
                <c:pt idx="6458">
                  <c:v>0.65978071313618403</c:v>
                </c:pt>
                <c:pt idx="6459">
                  <c:v>0.63000184610682897</c:v>
                </c:pt>
                <c:pt idx="6460">
                  <c:v>0.66334443687884903</c:v>
                </c:pt>
                <c:pt idx="6461">
                  <c:v>0.71260190464422701</c:v>
                </c:pt>
                <c:pt idx="6462">
                  <c:v>0.80290580659392397</c:v>
                </c:pt>
                <c:pt idx="6463">
                  <c:v>0.65223546699245005</c:v>
                </c:pt>
                <c:pt idx="6464">
                  <c:v>0.63473665254752099</c:v>
                </c:pt>
                <c:pt idx="6465">
                  <c:v>0.635544937809433</c:v>
                </c:pt>
                <c:pt idx="6466">
                  <c:v>-7.7720500246107493E-2</c:v>
                </c:pt>
                <c:pt idx="6467">
                  <c:v>0.956896660685431</c:v>
                </c:pt>
                <c:pt idx="6468">
                  <c:v>0.61945472824425196</c:v>
                </c:pt>
                <c:pt idx="6469">
                  <c:v>0.66441982183439097</c:v>
                </c:pt>
                <c:pt idx="6470">
                  <c:v>0.63646945101333496</c:v>
                </c:pt>
                <c:pt idx="6471">
                  <c:v>0.84407662766557801</c:v>
                </c:pt>
                <c:pt idx="6472">
                  <c:v>0.65029362057806706</c:v>
                </c:pt>
                <c:pt idx="6473">
                  <c:v>0.63639206075295696</c:v>
                </c:pt>
                <c:pt idx="6474">
                  <c:v>0.64101279398088196</c:v>
                </c:pt>
                <c:pt idx="6475">
                  <c:v>0.92200289854197404</c:v>
                </c:pt>
                <c:pt idx="6476">
                  <c:v>0.61795188250283795</c:v>
                </c:pt>
                <c:pt idx="6477">
                  <c:v>0.71086513476300695</c:v>
                </c:pt>
                <c:pt idx="6478">
                  <c:v>0.61911745120760997</c:v>
                </c:pt>
                <c:pt idx="6479">
                  <c:v>0.83863986619564002</c:v>
                </c:pt>
                <c:pt idx="6480">
                  <c:v>0.35807281056550799</c:v>
                </c:pt>
                <c:pt idx="6481">
                  <c:v>0.66888854229947103</c:v>
                </c:pt>
                <c:pt idx="6482">
                  <c:v>0.67888335007371703</c:v>
                </c:pt>
                <c:pt idx="6483">
                  <c:v>0.65617156253356501</c:v>
                </c:pt>
                <c:pt idx="6484">
                  <c:v>0.60078096383718205</c:v>
                </c:pt>
                <c:pt idx="6485">
                  <c:v>0.92853241188519098</c:v>
                </c:pt>
                <c:pt idx="6486">
                  <c:v>0.70624141937204798</c:v>
                </c:pt>
                <c:pt idx="6487">
                  <c:v>0.61962894213055997</c:v>
                </c:pt>
                <c:pt idx="6488">
                  <c:v>0.91033041666124903</c:v>
                </c:pt>
                <c:pt idx="6489">
                  <c:v>0.76681063004936301</c:v>
                </c:pt>
                <c:pt idx="6490">
                  <c:v>0.64230262502577795</c:v>
                </c:pt>
                <c:pt idx="6491">
                  <c:v>0.76225528160548806</c:v>
                </c:pt>
                <c:pt idx="6492">
                  <c:v>0.30930878222135</c:v>
                </c:pt>
                <c:pt idx="6493">
                  <c:v>0.61155943957782</c:v>
                </c:pt>
                <c:pt idx="6494">
                  <c:v>0.68665837548588105</c:v>
                </c:pt>
                <c:pt idx="6495">
                  <c:v>0.71988145996852504</c:v>
                </c:pt>
                <c:pt idx="6496">
                  <c:v>0.54418839005959496</c:v>
                </c:pt>
                <c:pt idx="6497">
                  <c:v>0.93345122954072302</c:v>
                </c:pt>
                <c:pt idx="6498">
                  <c:v>0.702720104873787</c:v>
                </c:pt>
                <c:pt idx="6499">
                  <c:v>0.63394121354834099</c:v>
                </c:pt>
                <c:pt idx="6500">
                  <c:v>0.85749289801354101</c:v>
                </c:pt>
                <c:pt idx="6501">
                  <c:v>0.62836633265775399</c:v>
                </c:pt>
                <c:pt idx="6502">
                  <c:v>-1.1637394978883799E-2</c:v>
                </c:pt>
                <c:pt idx="6503">
                  <c:v>0.58606314152222305</c:v>
                </c:pt>
                <c:pt idx="6504">
                  <c:v>0.72749863860106601</c:v>
                </c:pt>
                <c:pt idx="6505">
                  <c:v>0.52269828522725703</c:v>
                </c:pt>
                <c:pt idx="6506">
                  <c:v>0.36001056897578798</c:v>
                </c:pt>
                <c:pt idx="6507">
                  <c:v>0.59150536352683603</c:v>
                </c:pt>
                <c:pt idx="6508">
                  <c:v>0.68481861666516197</c:v>
                </c:pt>
                <c:pt idx="6509">
                  <c:v>0.88635723411792999</c:v>
                </c:pt>
                <c:pt idx="6510">
                  <c:v>0.60434897185240299</c:v>
                </c:pt>
                <c:pt idx="6511">
                  <c:v>0.59265356275044301</c:v>
                </c:pt>
                <c:pt idx="6512">
                  <c:v>0.72508848678674298</c:v>
                </c:pt>
                <c:pt idx="6513">
                  <c:v>-1.3064412224622299E-2</c:v>
                </c:pt>
                <c:pt idx="6514">
                  <c:v>0.53299151819379098</c:v>
                </c:pt>
                <c:pt idx="6515">
                  <c:v>0.52944968852427199</c:v>
                </c:pt>
                <c:pt idx="6516">
                  <c:v>0.71913258844519601</c:v>
                </c:pt>
                <c:pt idx="6517">
                  <c:v>0.56529126880435998</c:v>
                </c:pt>
                <c:pt idx="6518">
                  <c:v>0.39682096790851901</c:v>
                </c:pt>
                <c:pt idx="6519">
                  <c:v>0.53760012412398905</c:v>
                </c:pt>
                <c:pt idx="6520">
                  <c:v>0.57970524110828803</c:v>
                </c:pt>
                <c:pt idx="6521">
                  <c:v>0.85236773099928198</c:v>
                </c:pt>
                <c:pt idx="6522">
                  <c:v>0.138463401951534</c:v>
                </c:pt>
                <c:pt idx="6523">
                  <c:v>0.52897864396757399</c:v>
                </c:pt>
                <c:pt idx="6524">
                  <c:v>0.53710598610522797</c:v>
                </c:pt>
                <c:pt idx="6525">
                  <c:v>0.76418208386195596</c:v>
                </c:pt>
                <c:pt idx="6526">
                  <c:v>-5.0380491248867003E-2</c:v>
                </c:pt>
                <c:pt idx="6527">
                  <c:v>0.59270657525459103</c:v>
                </c:pt>
                <c:pt idx="6528">
                  <c:v>0.49402448554107697</c:v>
                </c:pt>
                <c:pt idx="6529">
                  <c:v>0.66533121035237297</c:v>
                </c:pt>
                <c:pt idx="6530">
                  <c:v>0.630770374422158</c:v>
                </c:pt>
                <c:pt idx="6531">
                  <c:v>0.66559999311107898</c:v>
                </c:pt>
                <c:pt idx="6532">
                  <c:v>0.52992390275081103</c:v>
                </c:pt>
                <c:pt idx="6533">
                  <c:v>0.55931913574874303</c:v>
                </c:pt>
                <c:pt idx="6534">
                  <c:v>0.78107349388768199</c:v>
                </c:pt>
                <c:pt idx="6535">
                  <c:v>0.54160104720494195</c:v>
                </c:pt>
                <c:pt idx="6536">
                  <c:v>9.5114480747648306E-2</c:v>
                </c:pt>
                <c:pt idx="6537">
                  <c:v>0.57191609512442199</c:v>
                </c:pt>
                <c:pt idx="6538">
                  <c:v>0.70267074862327195</c:v>
                </c:pt>
                <c:pt idx="6539">
                  <c:v>0.61194868972291305</c:v>
                </c:pt>
                <c:pt idx="6540">
                  <c:v>2.6507875762928498E-2</c:v>
                </c:pt>
                <c:pt idx="6541">
                  <c:v>0.54783382194446395</c:v>
                </c:pt>
                <c:pt idx="6542">
                  <c:v>0.55977823883989697</c:v>
                </c:pt>
                <c:pt idx="6543">
                  <c:v>0.59949972141025598</c:v>
                </c:pt>
                <c:pt idx="6544">
                  <c:v>0.77551278154061698</c:v>
                </c:pt>
                <c:pt idx="6545">
                  <c:v>0.51271619822641001</c:v>
                </c:pt>
                <c:pt idx="6546">
                  <c:v>0.78824519297839402</c:v>
                </c:pt>
                <c:pt idx="6547">
                  <c:v>0.47806751544606002</c:v>
                </c:pt>
                <c:pt idx="6548">
                  <c:v>5.2992663874014398E-2</c:v>
                </c:pt>
                <c:pt idx="6549">
                  <c:v>0.58601189263757703</c:v>
                </c:pt>
                <c:pt idx="6550">
                  <c:v>0.52579561990241996</c:v>
                </c:pt>
                <c:pt idx="6551">
                  <c:v>0.78227853903070699</c:v>
                </c:pt>
                <c:pt idx="6552">
                  <c:v>0.58357864891642897</c:v>
                </c:pt>
                <c:pt idx="6553">
                  <c:v>0.28573146867745403</c:v>
                </c:pt>
                <c:pt idx="6554">
                  <c:v>0.652436184493567</c:v>
                </c:pt>
                <c:pt idx="6555">
                  <c:v>0.62886194369977799</c:v>
                </c:pt>
                <c:pt idx="6556">
                  <c:v>0.75877964445167001</c:v>
                </c:pt>
                <c:pt idx="6557">
                  <c:v>0.62203799731405796</c:v>
                </c:pt>
                <c:pt idx="6558">
                  <c:v>0.56571005611096303</c:v>
                </c:pt>
                <c:pt idx="6559">
                  <c:v>0.11303486561956599</c:v>
                </c:pt>
                <c:pt idx="6560">
                  <c:v>0.49944221112612203</c:v>
                </c:pt>
                <c:pt idx="6561">
                  <c:v>0.75735194123655802</c:v>
                </c:pt>
                <c:pt idx="6562">
                  <c:v>-5.1660643698988604E-3</c:v>
                </c:pt>
                <c:pt idx="6563">
                  <c:v>0.73468691907531003</c:v>
                </c:pt>
                <c:pt idx="6564">
                  <c:v>0.67495326084878504</c:v>
                </c:pt>
                <c:pt idx="6565">
                  <c:v>0.77006624363675502</c:v>
                </c:pt>
                <c:pt idx="6566">
                  <c:v>0.79280268689771005</c:v>
                </c:pt>
                <c:pt idx="6567">
                  <c:v>0.66741814276675104</c:v>
                </c:pt>
                <c:pt idx="6568">
                  <c:v>0.77987087966827595</c:v>
                </c:pt>
                <c:pt idx="6569">
                  <c:v>0.60400956483511303</c:v>
                </c:pt>
                <c:pt idx="6570">
                  <c:v>0.78918304763820402</c:v>
                </c:pt>
                <c:pt idx="6571">
                  <c:v>8.8488662447536198E-2</c:v>
                </c:pt>
                <c:pt idx="6572">
                  <c:v>0.69908352162291698</c:v>
                </c:pt>
                <c:pt idx="6573">
                  <c:v>0.56791744539815503</c:v>
                </c:pt>
                <c:pt idx="6574">
                  <c:v>0.32680416754717501</c:v>
                </c:pt>
                <c:pt idx="6575">
                  <c:v>0.69449091067526103</c:v>
                </c:pt>
                <c:pt idx="6576">
                  <c:v>0.65046078836611798</c:v>
                </c:pt>
                <c:pt idx="6577">
                  <c:v>0.88144694999981699</c:v>
                </c:pt>
                <c:pt idx="6578">
                  <c:v>0.60660505926655095</c:v>
                </c:pt>
                <c:pt idx="6579">
                  <c:v>0.72039729263749397</c:v>
                </c:pt>
                <c:pt idx="6580">
                  <c:v>0.34280290222298299</c:v>
                </c:pt>
                <c:pt idx="6581">
                  <c:v>0.73518871473969405</c:v>
                </c:pt>
                <c:pt idx="6582">
                  <c:v>0.108335916165451</c:v>
                </c:pt>
                <c:pt idx="6583">
                  <c:v>9.7353928376601201E-2</c:v>
                </c:pt>
                <c:pt idx="6584">
                  <c:v>0.66214686785237697</c:v>
                </c:pt>
                <c:pt idx="6585">
                  <c:v>0.530181700793393</c:v>
                </c:pt>
                <c:pt idx="6586">
                  <c:v>0.79658090344987598</c:v>
                </c:pt>
                <c:pt idx="6587">
                  <c:v>0.52748722441845397</c:v>
                </c:pt>
                <c:pt idx="6588">
                  <c:v>0.48030192875125199</c:v>
                </c:pt>
                <c:pt idx="6589">
                  <c:v>0.82047733857113403</c:v>
                </c:pt>
                <c:pt idx="6590">
                  <c:v>0.62914256473478103</c:v>
                </c:pt>
                <c:pt idx="6591">
                  <c:v>0.35748750252682199</c:v>
                </c:pt>
                <c:pt idx="6592">
                  <c:v>-2.2458444900811801E-2</c:v>
                </c:pt>
                <c:pt idx="6593">
                  <c:v>0.35679590027695401</c:v>
                </c:pt>
                <c:pt idx="6594">
                  <c:v>0.67909629649543202</c:v>
                </c:pt>
                <c:pt idx="6595">
                  <c:v>0.494174584763235</c:v>
                </c:pt>
                <c:pt idx="6596">
                  <c:v>0.42539210522130999</c:v>
                </c:pt>
                <c:pt idx="6597">
                  <c:v>0.38401168602041202</c:v>
                </c:pt>
                <c:pt idx="6598">
                  <c:v>0.81967989676895903</c:v>
                </c:pt>
                <c:pt idx="6599">
                  <c:v>0.38580307033304001</c:v>
                </c:pt>
                <c:pt idx="6600">
                  <c:v>0.43304146789381798</c:v>
                </c:pt>
                <c:pt idx="6601">
                  <c:v>0.141764759782254</c:v>
                </c:pt>
                <c:pt idx="6602">
                  <c:v>0.78179236289854304</c:v>
                </c:pt>
                <c:pt idx="6603">
                  <c:v>0.47327879481204799</c:v>
                </c:pt>
                <c:pt idx="6604">
                  <c:v>0.46656863097916201</c:v>
                </c:pt>
                <c:pt idx="6605">
                  <c:v>0.153299291432341</c:v>
                </c:pt>
                <c:pt idx="6606">
                  <c:v>0.43455616499657901</c:v>
                </c:pt>
                <c:pt idx="6607">
                  <c:v>0.45715679534278503</c:v>
                </c:pt>
                <c:pt idx="6608">
                  <c:v>0.53662823731519804</c:v>
                </c:pt>
                <c:pt idx="6609">
                  <c:v>0.80507689358154499</c:v>
                </c:pt>
                <c:pt idx="6610">
                  <c:v>0.378416456907543</c:v>
                </c:pt>
                <c:pt idx="6611">
                  <c:v>0.684236742950037</c:v>
                </c:pt>
                <c:pt idx="6612">
                  <c:v>0.79520045205593803</c:v>
                </c:pt>
                <c:pt idx="6613">
                  <c:v>0.55817868943613103</c:v>
                </c:pt>
                <c:pt idx="6614">
                  <c:v>6.6214300126314199E-2</c:v>
                </c:pt>
                <c:pt idx="6615">
                  <c:v>0.44810990049947502</c:v>
                </c:pt>
                <c:pt idx="6616">
                  <c:v>0.63674245471730795</c:v>
                </c:pt>
                <c:pt idx="6617">
                  <c:v>0.42420965003102201</c:v>
                </c:pt>
                <c:pt idx="6618">
                  <c:v>0.38761875597781698</c:v>
                </c:pt>
                <c:pt idx="6619">
                  <c:v>0.60999233155867205</c:v>
                </c:pt>
                <c:pt idx="6620">
                  <c:v>0.89039306630628501</c:v>
                </c:pt>
                <c:pt idx="6621">
                  <c:v>0.66571740401437896</c:v>
                </c:pt>
                <c:pt idx="6622">
                  <c:v>0.64322727866377805</c:v>
                </c:pt>
                <c:pt idx="6623">
                  <c:v>0.63428704882991105</c:v>
                </c:pt>
                <c:pt idx="6624">
                  <c:v>0.73852188960496201</c:v>
                </c:pt>
                <c:pt idx="6625">
                  <c:v>0.620041858655491</c:v>
                </c:pt>
                <c:pt idx="6626">
                  <c:v>-1.4901512356411E-2</c:v>
                </c:pt>
                <c:pt idx="6627">
                  <c:v>0.367979517846941</c:v>
                </c:pt>
                <c:pt idx="6628">
                  <c:v>0.653311031521154</c:v>
                </c:pt>
                <c:pt idx="6629">
                  <c:v>0.775833413169283</c:v>
                </c:pt>
                <c:pt idx="6630">
                  <c:v>0.61211621454786802</c:v>
                </c:pt>
                <c:pt idx="6631">
                  <c:v>0.64730232446032798</c:v>
                </c:pt>
                <c:pt idx="6632">
                  <c:v>0.75824030770881401</c:v>
                </c:pt>
                <c:pt idx="6633">
                  <c:v>0.71405746059863195</c:v>
                </c:pt>
                <c:pt idx="6634">
                  <c:v>0.66245976983824295</c:v>
                </c:pt>
                <c:pt idx="6635">
                  <c:v>0.101443635281599</c:v>
                </c:pt>
                <c:pt idx="6636">
                  <c:v>0.64143503296433801</c:v>
                </c:pt>
                <c:pt idx="6637">
                  <c:v>0.68847679839560505</c:v>
                </c:pt>
                <c:pt idx="6638">
                  <c:v>7.3804558229270303E-2</c:v>
                </c:pt>
                <c:pt idx="6639">
                  <c:v>0.42882019491968298</c:v>
                </c:pt>
                <c:pt idx="6640">
                  <c:v>0.61841403750147295</c:v>
                </c:pt>
                <c:pt idx="6641">
                  <c:v>0.79593157870509001</c:v>
                </c:pt>
                <c:pt idx="6642">
                  <c:v>0.66038604254165101</c:v>
                </c:pt>
                <c:pt idx="6643">
                  <c:v>0.62971754561009896</c:v>
                </c:pt>
                <c:pt idx="6644">
                  <c:v>0.76306369026852405</c:v>
                </c:pt>
                <c:pt idx="6645">
                  <c:v>0.65550488086920899</c:v>
                </c:pt>
                <c:pt idx="6646">
                  <c:v>0.68073837456345598</c:v>
                </c:pt>
                <c:pt idx="6647">
                  <c:v>0.12799122621395001</c:v>
                </c:pt>
                <c:pt idx="6648">
                  <c:v>0.40223237457682798</c:v>
                </c:pt>
                <c:pt idx="6649">
                  <c:v>0.62240251026571802</c:v>
                </c:pt>
                <c:pt idx="6650">
                  <c:v>0.42429833169108699</c:v>
                </c:pt>
                <c:pt idx="6651">
                  <c:v>0.52343664845251403</c:v>
                </c:pt>
                <c:pt idx="6652">
                  <c:v>0.58768513815198697</c:v>
                </c:pt>
                <c:pt idx="6653">
                  <c:v>0.76304521281224302</c:v>
                </c:pt>
                <c:pt idx="6654">
                  <c:v>0.629248591598491</c:v>
                </c:pt>
                <c:pt idx="6655">
                  <c:v>0.137872456815058</c:v>
                </c:pt>
                <c:pt idx="6656">
                  <c:v>0.62769494439566798</c:v>
                </c:pt>
                <c:pt idx="6657">
                  <c:v>0.67655125915210501</c:v>
                </c:pt>
                <c:pt idx="6658">
                  <c:v>0.66178773531794199</c:v>
                </c:pt>
                <c:pt idx="6659">
                  <c:v>-2.59243875628705E-2</c:v>
                </c:pt>
                <c:pt idx="6660">
                  <c:v>0.33422727175907002</c:v>
                </c:pt>
                <c:pt idx="6661">
                  <c:v>0.62087205736859297</c:v>
                </c:pt>
                <c:pt idx="6662">
                  <c:v>0.79401990532489997</c:v>
                </c:pt>
                <c:pt idx="6663">
                  <c:v>0.55183826554847004</c:v>
                </c:pt>
                <c:pt idx="6664">
                  <c:v>0.61983572148809396</c:v>
                </c:pt>
                <c:pt idx="6665">
                  <c:v>0.69070204657469403</c:v>
                </c:pt>
                <c:pt idx="6666">
                  <c:v>0.63738782227008906</c:v>
                </c:pt>
                <c:pt idx="6667">
                  <c:v>9.3521809363363004E-2</c:v>
                </c:pt>
                <c:pt idx="6668">
                  <c:v>0.62129519676534295</c:v>
                </c:pt>
                <c:pt idx="6669">
                  <c:v>0.39084389741402698</c:v>
                </c:pt>
                <c:pt idx="6670">
                  <c:v>0.61417083115409099</c:v>
                </c:pt>
                <c:pt idx="6671">
                  <c:v>0.57020164497315495</c:v>
                </c:pt>
                <c:pt idx="6672">
                  <c:v>0.412692453916566</c:v>
                </c:pt>
                <c:pt idx="6673">
                  <c:v>0.62002325454382301</c:v>
                </c:pt>
                <c:pt idx="6674">
                  <c:v>0.81944194656353497</c:v>
                </c:pt>
                <c:pt idx="6675">
                  <c:v>0.149969662008272</c:v>
                </c:pt>
                <c:pt idx="6676">
                  <c:v>0.48500715256771598</c:v>
                </c:pt>
                <c:pt idx="6677">
                  <c:v>0.71459059952475001</c:v>
                </c:pt>
                <c:pt idx="6678">
                  <c:v>0.63553756089442703</c:v>
                </c:pt>
                <c:pt idx="6679">
                  <c:v>0.209414905382386</c:v>
                </c:pt>
                <c:pt idx="6680">
                  <c:v>0.628437427108538</c:v>
                </c:pt>
                <c:pt idx="6681">
                  <c:v>0.38532993236977298</c:v>
                </c:pt>
                <c:pt idx="6682">
                  <c:v>0.62201812231939901</c:v>
                </c:pt>
                <c:pt idx="6683">
                  <c:v>0.77498061878948499</c:v>
                </c:pt>
                <c:pt idx="6684">
                  <c:v>0.58280918986392505</c:v>
                </c:pt>
                <c:pt idx="6685">
                  <c:v>0.49030215089458601</c:v>
                </c:pt>
                <c:pt idx="6686">
                  <c:v>0.78976347149021997</c:v>
                </c:pt>
                <c:pt idx="6687">
                  <c:v>8.5147148068685202E-2</c:v>
                </c:pt>
                <c:pt idx="6688">
                  <c:v>0.58226839946115305</c:v>
                </c:pt>
                <c:pt idx="6689">
                  <c:v>0.59064574974374695</c:v>
                </c:pt>
                <c:pt idx="6690">
                  <c:v>0.585022648799014</c:v>
                </c:pt>
                <c:pt idx="6691">
                  <c:v>0.66642863503279703</c:v>
                </c:pt>
                <c:pt idx="6692">
                  <c:v>0.61043445449590406</c:v>
                </c:pt>
                <c:pt idx="6693">
                  <c:v>0.59169761469795301</c:v>
                </c:pt>
                <c:pt idx="6694">
                  <c:v>0.36499781642039197</c:v>
                </c:pt>
                <c:pt idx="6695">
                  <c:v>0.77978128581344397</c:v>
                </c:pt>
                <c:pt idx="6696">
                  <c:v>0.60496726203464601</c:v>
                </c:pt>
                <c:pt idx="6697">
                  <c:v>0.63194582171657099</c:v>
                </c:pt>
                <c:pt idx="6698">
                  <c:v>0.739099059697095</c:v>
                </c:pt>
                <c:pt idx="6699">
                  <c:v>0.23582346586549699</c:v>
                </c:pt>
                <c:pt idx="6700">
                  <c:v>0.57727094654857003</c:v>
                </c:pt>
                <c:pt idx="6701">
                  <c:v>0.61285586961282701</c:v>
                </c:pt>
                <c:pt idx="6702">
                  <c:v>0.422350902111917</c:v>
                </c:pt>
                <c:pt idx="6703">
                  <c:v>0.80036486196064704</c:v>
                </c:pt>
                <c:pt idx="6704">
                  <c:v>0.64659923181569001</c:v>
                </c:pt>
                <c:pt idx="6705">
                  <c:v>0.60282234660767298</c:v>
                </c:pt>
                <c:pt idx="6706">
                  <c:v>0.44292085470368803</c:v>
                </c:pt>
                <c:pt idx="6707">
                  <c:v>0.68386116913362005</c:v>
                </c:pt>
                <c:pt idx="6708">
                  <c:v>0.14532481045934301</c:v>
                </c:pt>
                <c:pt idx="6709">
                  <c:v>0.58111715337138603</c:v>
                </c:pt>
                <c:pt idx="6710">
                  <c:v>0.64352000961619704</c:v>
                </c:pt>
                <c:pt idx="6711">
                  <c:v>0.73029536069474998</c:v>
                </c:pt>
                <c:pt idx="6712">
                  <c:v>0.57586075424664596</c:v>
                </c:pt>
                <c:pt idx="6713">
                  <c:v>0.61307046463714399</c:v>
                </c:pt>
                <c:pt idx="6714">
                  <c:v>0.58410035010808503</c:v>
                </c:pt>
                <c:pt idx="6715">
                  <c:v>0.35551229803388401</c:v>
                </c:pt>
                <c:pt idx="6716">
                  <c:v>0.87383725888768105</c:v>
                </c:pt>
                <c:pt idx="6717">
                  <c:v>0.59706110279494196</c:v>
                </c:pt>
                <c:pt idx="6718">
                  <c:v>0.58220782739798704</c:v>
                </c:pt>
                <c:pt idx="6719">
                  <c:v>0.68349427018486097</c:v>
                </c:pt>
                <c:pt idx="6720">
                  <c:v>1.61167785981087E-2</c:v>
                </c:pt>
                <c:pt idx="6721">
                  <c:v>0.61301707708101905</c:v>
                </c:pt>
                <c:pt idx="6722">
                  <c:v>0.68203872602723203</c:v>
                </c:pt>
                <c:pt idx="6723">
                  <c:v>0.70608459047085004</c:v>
                </c:pt>
                <c:pt idx="6724">
                  <c:v>0.82921093973665205</c:v>
                </c:pt>
                <c:pt idx="6725">
                  <c:v>0.55050917330321103</c:v>
                </c:pt>
                <c:pt idx="6726">
                  <c:v>0.59941829821715198</c:v>
                </c:pt>
                <c:pt idx="6727">
                  <c:v>0.37499706018370699</c:v>
                </c:pt>
                <c:pt idx="6728">
                  <c:v>0.75361072324520595</c:v>
                </c:pt>
                <c:pt idx="6729">
                  <c:v>0.16705375500285499</c:v>
                </c:pt>
                <c:pt idx="6730">
                  <c:v>0.580476324552748</c:v>
                </c:pt>
                <c:pt idx="6731">
                  <c:v>0.68852934035620605</c:v>
                </c:pt>
                <c:pt idx="6732">
                  <c:v>0.73660517223965205</c:v>
                </c:pt>
                <c:pt idx="6733">
                  <c:v>0.39289649446848901</c:v>
                </c:pt>
                <c:pt idx="6734">
                  <c:v>0.567765402911658</c:v>
                </c:pt>
                <c:pt idx="6735">
                  <c:v>0.67105994464521301</c:v>
                </c:pt>
                <c:pt idx="6736">
                  <c:v>0.44972960090738401</c:v>
                </c:pt>
                <c:pt idx="6737">
                  <c:v>0.80406300640657702</c:v>
                </c:pt>
                <c:pt idx="6738">
                  <c:v>0.58946584450349004</c:v>
                </c:pt>
                <c:pt idx="6739">
                  <c:v>0.430030045344026</c:v>
                </c:pt>
                <c:pt idx="6740">
                  <c:v>0.83811009372186795</c:v>
                </c:pt>
                <c:pt idx="6741">
                  <c:v>6.7097685054190004E-2</c:v>
                </c:pt>
                <c:pt idx="6742">
                  <c:v>0.56110740250201097</c:v>
                </c:pt>
                <c:pt idx="6743">
                  <c:v>0.62452267877800305</c:v>
                </c:pt>
                <c:pt idx="6744">
                  <c:v>0.68200298814806803</c:v>
                </c:pt>
                <c:pt idx="6745">
                  <c:v>0.87746951049473298</c:v>
                </c:pt>
                <c:pt idx="6746">
                  <c:v>0.63235108086665304</c:v>
                </c:pt>
                <c:pt idx="6747">
                  <c:v>0.66389927821529104</c:v>
                </c:pt>
                <c:pt idx="6748">
                  <c:v>0.41585846407992799</c:v>
                </c:pt>
                <c:pt idx="6749">
                  <c:v>0.86871430147209105</c:v>
                </c:pt>
                <c:pt idx="6750">
                  <c:v>0.14884373137599299</c:v>
                </c:pt>
                <c:pt idx="6751">
                  <c:v>0.59776073100780303</c:v>
                </c:pt>
                <c:pt idx="6752">
                  <c:v>0.51771885063669998</c:v>
                </c:pt>
                <c:pt idx="6753">
                  <c:v>0.73128532340867602</c:v>
                </c:pt>
                <c:pt idx="6754">
                  <c:v>0.31140477048679099</c:v>
                </c:pt>
                <c:pt idx="6755">
                  <c:v>0.58312005615170603</c:v>
                </c:pt>
                <c:pt idx="6756">
                  <c:v>0.51246972585057304</c:v>
                </c:pt>
                <c:pt idx="6757">
                  <c:v>0.606227840518898</c:v>
                </c:pt>
                <c:pt idx="6758">
                  <c:v>0.87203357515395497</c:v>
                </c:pt>
                <c:pt idx="6759">
                  <c:v>0.629040461396418</c:v>
                </c:pt>
                <c:pt idx="6760">
                  <c:v>0.60465236846047898</c:v>
                </c:pt>
                <c:pt idx="6761">
                  <c:v>0.41371308096728099</c:v>
                </c:pt>
                <c:pt idx="6762">
                  <c:v>0.14438770250665001</c:v>
                </c:pt>
                <c:pt idx="6763">
                  <c:v>0.82512405169037994</c:v>
                </c:pt>
                <c:pt idx="6764">
                  <c:v>0.54243772054330397</c:v>
                </c:pt>
                <c:pt idx="6765">
                  <c:v>0.36284959589337601</c:v>
                </c:pt>
                <c:pt idx="6766">
                  <c:v>0.73877777852965798</c:v>
                </c:pt>
                <c:pt idx="6767">
                  <c:v>0.46321820218012499</c:v>
                </c:pt>
                <c:pt idx="6768">
                  <c:v>0.50109312899615399</c:v>
                </c:pt>
                <c:pt idx="6769">
                  <c:v>0.443411977319419</c:v>
                </c:pt>
                <c:pt idx="6770">
                  <c:v>0.55140279848276097</c:v>
                </c:pt>
                <c:pt idx="6771">
                  <c:v>0.92753998549601702</c:v>
                </c:pt>
                <c:pt idx="6772">
                  <c:v>0.48408465904411002</c:v>
                </c:pt>
                <c:pt idx="6773">
                  <c:v>0.40552077814795501</c:v>
                </c:pt>
                <c:pt idx="6774">
                  <c:v>0.74239146034974801</c:v>
                </c:pt>
                <c:pt idx="6775">
                  <c:v>-2.8411014959972201E-2</c:v>
                </c:pt>
                <c:pt idx="6776">
                  <c:v>0.48100848680199199</c:v>
                </c:pt>
                <c:pt idx="6777">
                  <c:v>0.37933345770809801</c:v>
                </c:pt>
                <c:pt idx="6778">
                  <c:v>0.68710525949466905</c:v>
                </c:pt>
                <c:pt idx="6779">
                  <c:v>0.83750319120418104</c:v>
                </c:pt>
                <c:pt idx="6780">
                  <c:v>0.55043009901354201</c:v>
                </c:pt>
                <c:pt idx="6781">
                  <c:v>0.57228793678295498</c:v>
                </c:pt>
                <c:pt idx="6782">
                  <c:v>0.66177801240371203</c:v>
                </c:pt>
                <c:pt idx="6783">
                  <c:v>0.14637659260770799</c:v>
                </c:pt>
                <c:pt idx="6784">
                  <c:v>0.79452138151988905</c:v>
                </c:pt>
                <c:pt idx="6785">
                  <c:v>0.44044939752173201</c:v>
                </c:pt>
                <c:pt idx="6786">
                  <c:v>0.62404510622354303</c:v>
                </c:pt>
                <c:pt idx="6787">
                  <c:v>0.718718898969816</c:v>
                </c:pt>
                <c:pt idx="6788">
                  <c:v>2.68548447731204E-2</c:v>
                </c:pt>
                <c:pt idx="6789">
                  <c:v>0.68585037585390896</c:v>
                </c:pt>
                <c:pt idx="6790">
                  <c:v>0.429291724956128</c:v>
                </c:pt>
                <c:pt idx="6791">
                  <c:v>0.757917035156771</c:v>
                </c:pt>
                <c:pt idx="6792">
                  <c:v>0.77877514215176502</c:v>
                </c:pt>
                <c:pt idx="6793">
                  <c:v>0.65541392991243796</c:v>
                </c:pt>
                <c:pt idx="6794">
                  <c:v>0.89931265211323896</c:v>
                </c:pt>
                <c:pt idx="6795">
                  <c:v>0.78137203964633495</c:v>
                </c:pt>
                <c:pt idx="6796">
                  <c:v>0.107625734514032</c:v>
                </c:pt>
                <c:pt idx="6797">
                  <c:v>0.73533247360606901</c:v>
                </c:pt>
                <c:pt idx="6798">
                  <c:v>0.64558787249947702</c:v>
                </c:pt>
                <c:pt idx="6799">
                  <c:v>0.77824345171888498</c:v>
                </c:pt>
                <c:pt idx="6800">
                  <c:v>0.13365007381392599</c:v>
                </c:pt>
                <c:pt idx="6801">
                  <c:v>0.82769372132968799</c:v>
                </c:pt>
                <c:pt idx="6802">
                  <c:v>0.71974539194470999</c:v>
                </c:pt>
                <c:pt idx="6803">
                  <c:v>0.661588306968109</c:v>
                </c:pt>
                <c:pt idx="6804">
                  <c:v>0.79649390964789102</c:v>
                </c:pt>
                <c:pt idx="6805">
                  <c:v>0.160135715766206</c:v>
                </c:pt>
                <c:pt idx="6806">
                  <c:v>0.81899235894238098</c:v>
                </c:pt>
                <c:pt idx="6807">
                  <c:v>0.144533281850933</c:v>
                </c:pt>
                <c:pt idx="6808">
                  <c:v>0.882557397192964</c:v>
                </c:pt>
                <c:pt idx="6809">
                  <c:v>0.80926614103303596</c:v>
                </c:pt>
                <c:pt idx="6810">
                  <c:v>0.805645165108823</c:v>
                </c:pt>
                <c:pt idx="6811">
                  <c:v>0.73634147231862401</c:v>
                </c:pt>
                <c:pt idx="6812">
                  <c:v>0.46436063282803802</c:v>
                </c:pt>
                <c:pt idx="6813">
                  <c:v>0.84567100758573399</c:v>
                </c:pt>
                <c:pt idx="6814">
                  <c:v>0.81621823850075303</c:v>
                </c:pt>
                <c:pt idx="6815">
                  <c:v>0.13305027541348</c:v>
                </c:pt>
                <c:pt idx="6816">
                  <c:v>0.75578121905091</c:v>
                </c:pt>
                <c:pt idx="6817">
                  <c:v>0.770226886756602</c:v>
                </c:pt>
                <c:pt idx="6818">
                  <c:v>0.68177163463691004</c:v>
                </c:pt>
                <c:pt idx="6819">
                  <c:v>0.75883423955526497</c:v>
                </c:pt>
                <c:pt idx="6820">
                  <c:v>0.80001714472768504</c:v>
                </c:pt>
                <c:pt idx="6821">
                  <c:v>4.4263780893327498E-2</c:v>
                </c:pt>
                <c:pt idx="6822">
                  <c:v>0.74723794455963599</c:v>
                </c:pt>
                <c:pt idx="6823">
                  <c:v>0.69989668435002095</c:v>
                </c:pt>
                <c:pt idx="6824">
                  <c:v>0.80712687921526605</c:v>
                </c:pt>
                <c:pt idx="6825">
                  <c:v>0.112525089439916</c:v>
                </c:pt>
                <c:pt idx="6826">
                  <c:v>0.54451216971724903</c:v>
                </c:pt>
                <c:pt idx="6827">
                  <c:v>0.62414946934311299</c:v>
                </c:pt>
                <c:pt idx="6828">
                  <c:v>0.76886270550734603</c:v>
                </c:pt>
                <c:pt idx="6829">
                  <c:v>0.72504364154427403</c:v>
                </c:pt>
                <c:pt idx="6830">
                  <c:v>0.13852934111441401</c:v>
                </c:pt>
                <c:pt idx="6831">
                  <c:v>0.64398004623375005</c:v>
                </c:pt>
                <c:pt idx="6832">
                  <c:v>0.74517591371251202</c:v>
                </c:pt>
                <c:pt idx="6833">
                  <c:v>0.69831279215591102</c:v>
                </c:pt>
                <c:pt idx="6834">
                  <c:v>0.23448053659475401</c:v>
                </c:pt>
                <c:pt idx="6835">
                  <c:v>0.573480950539489</c:v>
                </c:pt>
                <c:pt idx="6836">
                  <c:v>0.67560045651876499</c:v>
                </c:pt>
                <c:pt idx="6837">
                  <c:v>0.77530132672028496</c:v>
                </c:pt>
                <c:pt idx="6838">
                  <c:v>0.83844086457614897</c:v>
                </c:pt>
                <c:pt idx="6839">
                  <c:v>0.12720507912508699</c:v>
                </c:pt>
                <c:pt idx="6840">
                  <c:v>0.60583497750028203</c:v>
                </c:pt>
                <c:pt idx="6841">
                  <c:v>0.87465356152083995</c:v>
                </c:pt>
                <c:pt idx="6842">
                  <c:v>0.76031126809347205</c:v>
                </c:pt>
                <c:pt idx="6843">
                  <c:v>0.10505339487898301</c:v>
                </c:pt>
                <c:pt idx="6844">
                  <c:v>0.59873909367179201</c:v>
                </c:pt>
                <c:pt idx="6845">
                  <c:v>0.69933359702519504</c:v>
                </c:pt>
                <c:pt idx="6846">
                  <c:v>0.70295385720627801</c:v>
                </c:pt>
                <c:pt idx="6847">
                  <c:v>0.81476730688275101</c:v>
                </c:pt>
                <c:pt idx="6848">
                  <c:v>0.64774871677052104</c:v>
                </c:pt>
                <c:pt idx="6849">
                  <c:v>0.74254204148730196</c:v>
                </c:pt>
                <c:pt idx="6850">
                  <c:v>0.78726433548510499</c:v>
                </c:pt>
                <c:pt idx="6851">
                  <c:v>0.13856462564875499</c:v>
                </c:pt>
                <c:pt idx="6852">
                  <c:v>0.56833634702678903</c:v>
                </c:pt>
                <c:pt idx="6853">
                  <c:v>0.703212993894623</c:v>
                </c:pt>
                <c:pt idx="6854">
                  <c:v>0.74181864443141099</c:v>
                </c:pt>
                <c:pt idx="6855">
                  <c:v>0.20791247176520899</c:v>
                </c:pt>
                <c:pt idx="6856">
                  <c:v>0.57043873455896199</c:v>
                </c:pt>
                <c:pt idx="6857">
                  <c:v>0.64794153545091004</c:v>
                </c:pt>
                <c:pt idx="6858">
                  <c:v>0.71008651288674596</c:v>
                </c:pt>
                <c:pt idx="6859">
                  <c:v>0.84732750433690596</c:v>
                </c:pt>
                <c:pt idx="6860">
                  <c:v>0.150837995542978</c:v>
                </c:pt>
                <c:pt idx="6861">
                  <c:v>0.49689676930301502</c:v>
                </c:pt>
                <c:pt idx="6862">
                  <c:v>0.60156748111036595</c:v>
                </c:pt>
                <c:pt idx="6863">
                  <c:v>0.68835153137881899</c:v>
                </c:pt>
                <c:pt idx="6864">
                  <c:v>6.0339191138418E-2</c:v>
                </c:pt>
                <c:pt idx="6865">
                  <c:v>0.60380836157607598</c:v>
                </c:pt>
                <c:pt idx="6866">
                  <c:v>0.49344187178959598</c:v>
                </c:pt>
                <c:pt idx="6867">
                  <c:v>0.65192563410308002</c:v>
                </c:pt>
                <c:pt idx="6868">
                  <c:v>0.71707008259597804</c:v>
                </c:pt>
                <c:pt idx="6869">
                  <c:v>0.62161060191164696</c:v>
                </c:pt>
                <c:pt idx="6870">
                  <c:v>0.69723769375278499</c:v>
                </c:pt>
                <c:pt idx="6871">
                  <c:v>0.13939147095403001</c:v>
                </c:pt>
                <c:pt idx="6872">
                  <c:v>0.562699866256269</c:v>
                </c:pt>
                <c:pt idx="6873">
                  <c:v>2.2283056658468199E-2</c:v>
                </c:pt>
                <c:pt idx="6874">
                  <c:v>0.69685798527661702</c:v>
                </c:pt>
                <c:pt idx="6875">
                  <c:v>0.41510619506876301</c:v>
                </c:pt>
                <c:pt idx="6876">
                  <c:v>0.36432309559937198</c:v>
                </c:pt>
                <c:pt idx="6877">
                  <c:v>0.15957370126994999</c:v>
                </c:pt>
                <c:pt idx="6878">
                  <c:v>0.59765348105184402</c:v>
                </c:pt>
                <c:pt idx="6879">
                  <c:v>0.50823261233237504</c:v>
                </c:pt>
                <c:pt idx="6880">
                  <c:v>0.41130807518221102</c:v>
                </c:pt>
                <c:pt idx="6881">
                  <c:v>0.78064187091381299</c:v>
                </c:pt>
                <c:pt idx="6882">
                  <c:v>0.128676765703815</c:v>
                </c:pt>
                <c:pt idx="6883">
                  <c:v>0.355283486597395</c:v>
                </c:pt>
                <c:pt idx="6884">
                  <c:v>0.395512651612618</c:v>
                </c:pt>
                <c:pt idx="6885">
                  <c:v>0.75921257344623805</c:v>
                </c:pt>
                <c:pt idx="6886">
                  <c:v>0.26064710130961</c:v>
                </c:pt>
                <c:pt idx="6887">
                  <c:v>0.35283374430460701</c:v>
                </c:pt>
                <c:pt idx="6888">
                  <c:v>0.62703233550076998</c:v>
                </c:pt>
                <c:pt idx="6889">
                  <c:v>0.48349875485432198</c:v>
                </c:pt>
                <c:pt idx="6890">
                  <c:v>0.38362103685933602</c:v>
                </c:pt>
                <c:pt idx="6891">
                  <c:v>0.345484545955066</c:v>
                </c:pt>
                <c:pt idx="6892">
                  <c:v>0.147610327649707</c:v>
                </c:pt>
                <c:pt idx="6893">
                  <c:v>0.69227184786264595</c:v>
                </c:pt>
                <c:pt idx="6894">
                  <c:v>0.14650709525087199</c:v>
                </c:pt>
                <c:pt idx="6895">
                  <c:v>0.302382953545421</c:v>
                </c:pt>
                <c:pt idx="6896">
                  <c:v>0.15803441835461399</c:v>
                </c:pt>
                <c:pt idx="6897">
                  <c:v>0.66282026744243505</c:v>
                </c:pt>
                <c:pt idx="6898">
                  <c:v>0.156813916377673</c:v>
                </c:pt>
                <c:pt idx="6899">
                  <c:v>0.163443899216977</c:v>
                </c:pt>
                <c:pt idx="6900">
                  <c:v>0.53042755785068296</c:v>
                </c:pt>
                <c:pt idx="6901">
                  <c:v>0.14710526500580101</c:v>
                </c:pt>
                <c:pt idx="6902">
                  <c:v>0.74539771704667002</c:v>
                </c:pt>
                <c:pt idx="6903">
                  <c:v>0.251437681472304</c:v>
                </c:pt>
                <c:pt idx="6904">
                  <c:v>0.29187822814470799</c:v>
                </c:pt>
                <c:pt idx="6905">
                  <c:v>0.60611855723707997</c:v>
                </c:pt>
                <c:pt idx="6906">
                  <c:v>0.13357429057480699</c:v>
                </c:pt>
                <c:pt idx="6907">
                  <c:v>0.251854652946573</c:v>
                </c:pt>
                <c:pt idx="6908">
                  <c:v>0.19957630374082999</c:v>
                </c:pt>
                <c:pt idx="6909">
                  <c:v>0.60866031093748296</c:v>
                </c:pt>
                <c:pt idx="6910">
                  <c:v>0.49415005561661202</c:v>
                </c:pt>
                <c:pt idx="6911">
                  <c:v>0.21545466445536299</c:v>
                </c:pt>
                <c:pt idx="6912">
                  <c:v>0.261488085022271</c:v>
                </c:pt>
                <c:pt idx="6913">
                  <c:v>0.546493623563435</c:v>
                </c:pt>
                <c:pt idx="6914">
                  <c:v>0.65834925034649605</c:v>
                </c:pt>
                <c:pt idx="6915">
                  <c:v>0.161583037507811</c:v>
                </c:pt>
                <c:pt idx="6916">
                  <c:v>0.29491054358055602</c:v>
                </c:pt>
                <c:pt idx="6917">
                  <c:v>0.26418295145450599</c:v>
                </c:pt>
                <c:pt idx="6918">
                  <c:v>8.8247717615115698E-2</c:v>
                </c:pt>
                <c:pt idx="6919">
                  <c:v>0.66418734291658099</c:v>
                </c:pt>
                <c:pt idx="6920">
                  <c:v>0.27578451749333099</c:v>
                </c:pt>
                <c:pt idx="6921">
                  <c:v>0.23726201390733601</c:v>
                </c:pt>
                <c:pt idx="6922">
                  <c:v>0.647452772805161</c:v>
                </c:pt>
                <c:pt idx="6923">
                  <c:v>0.78702781767374497</c:v>
                </c:pt>
                <c:pt idx="6924">
                  <c:v>0.56494052131442696</c:v>
                </c:pt>
                <c:pt idx="6925">
                  <c:v>0.58118879203671403</c:v>
                </c:pt>
                <c:pt idx="6926">
                  <c:v>0.69343333813999097</c:v>
                </c:pt>
                <c:pt idx="6927">
                  <c:v>0.14761056361039501</c:v>
                </c:pt>
                <c:pt idx="6928">
                  <c:v>0.34676470900205503</c:v>
                </c:pt>
                <c:pt idx="6929">
                  <c:v>0.35843930300117599</c:v>
                </c:pt>
                <c:pt idx="6930">
                  <c:v>0.65450624548027303</c:v>
                </c:pt>
                <c:pt idx="6931">
                  <c:v>0.149855757217215</c:v>
                </c:pt>
                <c:pt idx="6932">
                  <c:v>0.29660103004476801</c:v>
                </c:pt>
                <c:pt idx="6933">
                  <c:v>0.16108134360868401</c:v>
                </c:pt>
                <c:pt idx="6934">
                  <c:v>0.73386857820235596</c:v>
                </c:pt>
                <c:pt idx="6935">
                  <c:v>0.43364339651198602</c:v>
                </c:pt>
                <c:pt idx="6936">
                  <c:v>0.61469276047153998</c:v>
                </c:pt>
                <c:pt idx="6937">
                  <c:v>0.50080925724530201</c:v>
                </c:pt>
                <c:pt idx="6938">
                  <c:v>0.60720537062744695</c:v>
                </c:pt>
                <c:pt idx="6939">
                  <c:v>0.146448282979425</c:v>
                </c:pt>
                <c:pt idx="6940">
                  <c:v>0.65076809926440404</c:v>
                </c:pt>
                <c:pt idx="6941">
                  <c:v>0.27794467319597899</c:v>
                </c:pt>
                <c:pt idx="6942">
                  <c:v>0.35808899899294599</c:v>
                </c:pt>
                <c:pt idx="6943">
                  <c:v>0.71994334138493199</c:v>
                </c:pt>
                <c:pt idx="6944">
                  <c:v>0.61095682287061803</c:v>
                </c:pt>
                <c:pt idx="6945">
                  <c:v>0.14103035690995</c:v>
                </c:pt>
                <c:pt idx="6946">
                  <c:v>0.39035052376250501</c:v>
                </c:pt>
                <c:pt idx="6947">
                  <c:v>0.64475851627234104</c:v>
                </c:pt>
                <c:pt idx="6948">
                  <c:v>0.74669983465617595</c:v>
                </c:pt>
                <c:pt idx="6949">
                  <c:v>0.123950655043014</c:v>
                </c:pt>
                <c:pt idx="6950">
                  <c:v>0.46641890022032101</c:v>
                </c:pt>
                <c:pt idx="6951">
                  <c:v>0.700327332136918</c:v>
                </c:pt>
                <c:pt idx="6952">
                  <c:v>0.28665919483222302</c:v>
                </c:pt>
                <c:pt idx="6953">
                  <c:v>0.14926790364370901</c:v>
                </c:pt>
                <c:pt idx="6954">
                  <c:v>0.72748985941613598</c:v>
                </c:pt>
                <c:pt idx="6955">
                  <c:v>0.69871101794622903</c:v>
                </c:pt>
                <c:pt idx="6956">
                  <c:v>0.25339936976817801</c:v>
                </c:pt>
                <c:pt idx="6957">
                  <c:v>0.39656976841230401</c:v>
                </c:pt>
                <c:pt idx="6958">
                  <c:v>0.13893903650900399</c:v>
                </c:pt>
                <c:pt idx="6959">
                  <c:v>0.72557156574875104</c:v>
                </c:pt>
                <c:pt idx="6960">
                  <c:v>0.24657077900857499</c:v>
                </c:pt>
                <c:pt idx="6961">
                  <c:v>0.67430749536658796</c:v>
                </c:pt>
                <c:pt idx="6962">
                  <c:v>0.51630154397689298</c:v>
                </c:pt>
                <c:pt idx="6963">
                  <c:v>0.71426162579545904</c:v>
                </c:pt>
                <c:pt idx="6964">
                  <c:v>0.48532229237872399</c:v>
                </c:pt>
                <c:pt idx="6965">
                  <c:v>0.234914496072854</c:v>
                </c:pt>
                <c:pt idx="6966">
                  <c:v>0.142851143286225</c:v>
                </c:pt>
                <c:pt idx="6967">
                  <c:v>0.58196440854690001</c:v>
                </c:pt>
                <c:pt idx="6968">
                  <c:v>0.71043101878340897</c:v>
                </c:pt>
                <c:pt idx="6969">
                  <c:v>0.68525011925301305</c:v>
                </c:pt>
                <c:pt idx="6970">
                  <c:v>0.16148573726969401</c:v>
                </c:pt>
                <c:pt idx="6971">
                  <c:v>0.66953617105856</c:v>
                </c:pt>
                <c:pt idx="6972">
                  <c:v>0.67345225597370295</c:v>
                </c:pt>
                <c:pt idx="6973">
                  <c:v>0.28309080613146498</c:v>
                </c:pt>
                <c:pt idx="6974">
                  <c:v>0.124711497202372</c:v>
                </c:pt>
                <c:pt idx="6975">
                  <c:v>0.691345773517277</c:v>
                </c:pt>
                <c:pt idx="6976">
                  <c:v>0.63034994242355702</c:v>
                </c:pt>
                <c:pt idx="6977">
                  <c:v>0.67250969310535902</c:v>
                </c:pt>
                <c:pt idx="6978">
                  <c:v>0.23036609372668501</c:v>
                </c:pt>
                <c:pt idx="6979">
                  <c:v>0.69186843529179598</c:v>
                </c:pt>
                <c:pt idx="6980">
                  <c:v>0.126219216371424</c:v>
                </c:pt>
                <c:pt idx="6981">
                  <c:v>0.670358680188614</c:v>
                </c:pt>
                <c:pt idx="6982">
                  <c:v>0.45058310867385698</c:v>
                </c:pt>
                <c:pt idx="6983">
                  <c:v>0.19467420268045399</c:v>
                </c:pt>
                <c:pt idx="6984">
                  <c:v>0.668632230938914</c:v>
                </c:pt>
                <c:pt idx="6985">
                  <c:v>0.64013429119582499</c:v>
                </c:pt>
                <c:pt idx="6986">
                  <c:v>0.277376821843272</c:v>
                </c:pt>
                <c:pt idx="6987">
                  <c:v>0.14444253930471901</c:v>
                </c:pt>
                <c:pt idx="6988">
                  <c:v>0.72951258219198301</c:v>
                </c:pt>
                <c:pt idx="6989">
                  <c:v>0.46328987666485499</c:v>
                </c:pt>
                <c:pt idx="6990">
                  <c:v>0.68905500360013505</c:v>
                </c:pt>
                <c:pt idx="6991">
                  <c:v>0.27156669049232601</c:v>
                </c:pt>
                <c:pt idx="6992">
                  <c:v>0.134947768733962</c:v>
                </c:pt>
                <c:pt idx="6993">
                  <c:v>0.756086790596739</c:v>
                </c:pt>
                <c:pt idx="6994">
                  <c:v>0.61082825410086605</c:v>
                </c:pt>
                <c:pt idx="6995">
                  <c:v>0.27791840732253698</c:v>
                </c:pt>
                <c:pt idx="6996">
                  <c:v>0.82330658168857196</c:v>
                </c:pt>
                <c:pt idx="6997">
                  <c:v>0.65735524412480495</c:v>
                </c:pt>
                <c:pt idx="6998">
                  <c:v>0.22291422018531801</c:v>
                </c:pt>
                <c:pt idx="6999">
                  <c:v>0.55685494723391005</c:v>
                </c:pt>
                <c:pt idx="7000">
                  <c:v>0.12696718082005801</c:v>
                </c:pt>
                <c:pt idx="7001">
                  <c:v>0.81892905197368704</c:v>
                </c:pt>
                <c:pt idx="7002">
                  <c:v>0.73975148693471904</c:v>
                </c:pt>
                <c:pt idx="7003">
                  <c:v>0.30293438943072798</c:v>
                </c:pt>
                <c:pt idx="7004">
                  <c:v>0.14431582227140699</c:v>
                </c:pt>
                <c:pt idx="7005">
                  <c:v>0.75171256647053897</c:v>
                </c:pt>
                <c:pt idx="7006">
                  <c:v>0.610428053118654</c:v>
                </c:pt>
                <c:pt idx="7007">
                  <c:v>0.239706358424953</c:v>
                </c:pt>
                <c:pt idx="7008">
                  <c:v>0.77281149701419705</c:v>
                </c:pt>
                <c:pt idx="7009">
                  <c:v>0.72855981483657295</c:v>
                </c:pt>
                <c:pt idx="7010">
                  <c:v>0.547730810749404</c:v>
                </c:pt>
                <c:pt idx="7011">
                  <c:v>0.34169060093398801</c:v>
                </c:pt>
                <c:pt idx="7012">
                  <c:v>0.127570676284604</c:v>
                </c:pt>
                <c:pt idx="7013">
                  <c:v>0.75333212947113104</c:v>
                </c:pt>
                <c:pt idx="7014">
                  <c:v>0.72079228489502001</c:v>
                </c:pt>
                <c:pt idx="7015">
                  <c:v>0.27405601301354998</c:v>
                </c:pt>
                <c:pt idx="7016">
                  <c:v>0.71775406786773699</c:v>
                </c:pt>
                <c:pt idx="7017">
                  <c:v>0.70980589382067505</c:v>
                </c:pt>
                <c:pt idx="7018">
                  <c:v>0.66244421689809596</c:v>
                </c:pt>
                <c:pt idx="7019">
                  <c:v>0.30372785139404002</c:v>
                </c:pt>
                <c:pt idx="7020">
                  <c:v>0.78455435009932695</c:v>
                </c:pt>
                <c:pt idx="7021">
                  <c:v>0.51206562895938101</c:v>
                </c:pt>
                <c:pt idx="7022">
                  <c:v>0.67769301445382302</c:v>
                </c:pt>
                <c:pt idx="7023">
                  <c:v>0.1150040629663</c:v>
                </c:pt>
                <c:pt idx="7024">
                  <c:v>0.70982404886186901</c:v>
                </c:pt>
                <c:pt idx="7025">
                  <c:v>0.644465814639826</c:v>
                </c:pt>
                <c:pt idx="7026">
                  <c:v>0.27847927483457402</c:v>
                </c:pt>
                <c:pt idx="7027">
                  <c:v>0.72874789404773099</c:v>
                </c:pt>
                <c:pt idx="7028">
                  <c:v>0.68157193759937795</c:v>
                </c:pt>
                <c:pt idx="7029">
                  <c:v>0.61092785546789896</c:v>
                </c:pt>
                <c:pt idx="7030">
                  <c:v>0.29170149485008701</c:v>
                </c:pt>
                <c:pt idx="7031">
                  <c:v>0.71616082756125199</c:v>
                </c:pt>
                <c:pt idx="7032">
                  <c:v>0.612415230484601</c:v>
                </c:pt>
                <c:pt idx="7033">
                  <c:v>0.39857517837231898</c:v>
                </c:pt>
                <c:pt idx="7034">
                  <c:v>0.49117648776108003</c:v>
                </c:pt>
                <c:pt idx="7035">
                  <c:v>0.72648198458577895</c:v>
                </c:pt>
                <c:pt idx="7036">
                  <c:v>0.58943527369621496</c:v>
                </c:pt>
                <c:pt idx="7037">
                  <c:v>0.32741613645307799</c:v>
                </c:pt>
                <c:pt idx="7038">
                  <c:v>0.70086334651534299</c:v>
                </c:pt>
                <c:pt idx="7039">
                  <c:v>0.69705261365984705</c:v>
                </c:pt>
                <c:pt idx="7040">
                  <c:v>0.43173873718636901</c:v>
                </c:pt>
                <c:pt idx="7041">
                  <c:v>0.64613789830746304</c:v>
                </c:pt>
                <c:pt idx="7042">
                  <c:v>0.58994496119503004</c:v>
                </c:pt>
                <c:pt idx="7043">
                  <c:v>0.2923275055142</c:v>
                </c:pt>
                <c:pt idx="7044">
                  <c:v>0.85151241856427895</c:v>
                </c:pt>
                <c:pt idx="7045">
                  <c:v>0.70225420599468302</c:v>
                </c:pt>
                <c:pt idx="7046">
                  <c:v>0.32523708436391702</c:v>
                </c:pt>
                <c:pt idx="7047">
                  <c:v>0.39038083220650899</c:v>
                </c:pt>
                <c:pt idx="7048">
                  <c:v>0.73856906555475899</c:v>
                </c:pt>
                <c:pt idx="7049">
                  <c:v>0.63896875330685898</c:v>
                </c:pt>
                <c:pt idx="7050">
                  <c:v>0.15982191814646199</c:v>
                </c:pt>
                <c:pt idx="7051">
                  <c:v>0.635355868220838</c:v>
                </c:pt>
                <c:pt idx="7052">
                  <c:v>0.11019527924132801</c:v>
                </c:pt>
                <c:pt idx="7053">
                  <c:v>7.0272613642828302E-2</c:v>
                </c:pt>
                <c:pt idx="7054">
                  <c:v>0.70963730992403795</c:v>
                </c:pt>
                <c:pt idx="7055">
                  <c:v>0.72036146771135501</c:v>
                </c:pt>
                <c:pt idx="7056">
                  <c:v>0.15337799202996799</c:v>
                </c:pt>
                <c:pt idx="7057">
                  <c:v>0.38486892599857198</c:v>
                </c:pt>
                <c:pt idx="7058">
                  <c:v>0.660542466681865</c:v>
                </c:pt>
                <c:pt idx="7059">
                  <c:v>0.37967969559284098</c:v>
                </c:pt>
                <c:pt idx="7060">
                  <c:v>0.16068979113099</c:v>
                </c:pt>
                <c:pt idx="7061">
                  <c:v>0.65654214219714901</c:v>
                </c:pt>
                <c:pt idx="7062">
                  <c:v>0.114504044641734</c:v>
                </c:pt>
                <c:pt idx="7063">
                  <c:v>9.1876724132401694E-2</c:v>
                </c:pt>
                <c:pt idx="7064">
                  <c:v>0.63463357196143999</c:v>
                </c:pt>
                <c:pt idx="7065">
                  <c:v>0.60646855334983096</c:v>
                </c:pt>
                <c:pt idx="7066">
                  <c:v>0.21269688379164201</c:v>
                </c:pt>
                <c:pt idx="7067">
                  <c:v>0.54587257265761802</c:v>
                </c:pt>
                <c:pt idx="7068">
                  <c:v>0.16689516549656799</c:v>
                </c:pt>
                <c:pt idx="7069">
                  <c:v>0.24430248997427501</c:v>
                </c:pt>
                <c:pt idx="7070">
                  <c:v>0.718215458617254</c:v>
                </c:pt>
                <c:pt idx="7071">
                  <c:v>0.34703535359198801</c:v>
                </c:pt>
                <c:pt idx="7072">
                  <c:v>0.10340202536096101</c:v>
                </c:pt>
                <c:pt idx="7073">
                  <c:v>0.88320255172676299</c:v>
                </c:pt>
                <c:pt idx="7074">
                  <c:v>0.375260421468183</c:v>
                </c:pt>
                <c:pt idx="7075">
                  <c:v>0.40049992067585699</c:v>
                </c:pt>
                <c:pt idx="7076">
                  <c:v>0.72892887356160496</c:v>
                </c:pt>
                <c:pt idx="7077">
                  <c:v>0.108174676938896</c:v>
                </c:pt>
                <c:pt idx="7078">
                  <c:v>0.33267109767729303</c:v>
                </c:pt>
                <c:pt idx="7079">
                  <c:v>0.92087678022295005</c:v>
                </c:pt>
                <c:pt idx="7080">
                  <c:v>0.93729789128340402</c:v>
                </c:pt>
                <c:pt idx="7081">
                  <c:v>0.26867366984202801</c:v>
                </c:pt>
                <c:pt idx="7082">
                  <c:v>0.97446214066279202</c:v>
                </c:pt>
                <c:pt idx="7083">
                  <c:v>0.25120450600609001</c:v>
                </c:pt>
                <c:pt idx="7084">
                  <c:v>0.14842864922714799</c:v>
                </c:pt>
                <c:pt idx="7085">
                  <c:v>1.0086772145234599</c:v>
                </c:pt>
                <c:pt idx="7086">
                  <c:v>0.51873218831947299</c:v>
                </c:pt>
                <c:pt idx="7087">
                  <c:v>0.346937002289404</c:v>
                </c:pt>
                <c:pt idx="7088">
                  <c:v>0.94951342593104904</c:v>
                </c:pt>
                <c:pt idx="7089">
                  <c:v>0.26856199747187098</c:v>
                </c:pt>
                <c:pt idx="7090">
                  <c:v>0.87283628639617605</c:v>
                </c:pt>
                <c:pt idx="7091">
                  <c:v>0.35188958229025202</c:v>
                </c:pt>
                <c:pt idx="7092">
                  <c:v>0.70023286797934103</c:v>
                </c:pt>
                <c:pt idx="7093">
                  <c:v>0.75974896895646404</c:v>
                </c:pt>
                <c:pt idx="7094">
                  <c:v>0.273378180522104</c:v>
                </c:pt>
                <c:pt idx="7095">
                  <c:v>0.48009536614027098</c:v>
                </c:pt>
                <c:pt idx="7096">
                  <c:v>0.20240959579712001</c:v>
                </c:pt>
                <c:pt idx="7097">
                  <c:v>0.278432381986783</c:v>
                </c:pt>
                <c:pt idx="7098">
                  <c:v>0.26974723738043399</c:v>
                </c:pt>
                <c:pt idx="7099">
                  <c:v>0.31334993730918198</c:v>
                </c:pt>
                <c:pt idx="7100">
                  <c:v>0.27543325258246898</c:v>
                </c:pt>
                <c:pt idx="7101">
                  <c:v>0.16810756084957701</c:v>
                </c:pt>
                <c:pt idx="7102">
                  <c:v>0.30420203902321602</c:v>
                </c:pt>
                <c:pt idx="7103">
                  <c:v>0.20075239216662</c:v>
                </c:pt>
                <c:pt idx="7104">
                  <c:v>0.34085663011588901</c:v>
                </c:pt>
                <c:pt idx="7105">
                  <c:v>0.379883539755063</c:v>
                </c:pt>
                <c:pt idx="7106">
                  <c:v>0.28102937063213301</c:v>
                </c:pt>
                <c:pt idx="7107">
                  <c:v>0.37540501806259102</c:v>
                </c:pt>
                <c:pt idx="7108">
                  <c:v>0.224719886800052</c:v>
                </c:pt>
                <c:pt idx="7109">
                  <c:v>0.27186826847090301</c:v>
                </c:pt>
                <c:pt idx="7110">
                  <c:v>0.25550730607633998</c:v>
                </c:pt>
                <c:pt idx="7111">
                  <c:v>0.28687888364761599</c:v>
                </c:pt>
                <c:pt idx="7112">
                  <c:v>0.26812788049771402</c:v>
                </c:pt>
                <c:pt idx="7113">
                  <c:v>0.228883775893469</c:v>
                </c:pt>
                <c:pt idx="7114">
                  <c:v>0.39623104825276501</c:v>
                </c:pt>
                <c:pt idx="7115">
                  <c:v>0.151328695774052</c:v>
                </c:pt>
                <c:pt idx="7116">
                  <c:v>0.31662629897489403</c:v>
                </c:pt>
                <c:pt idx="7117">
                  <c:v>0.242877838678277</c:v>
                </c:pt>
                <c:pt idx="7118">
                  <c:v>0.707744449456995</c:v>
                </c:pt>
                <c:pt idx="7119">
                  <c:v>0.24253973882167301</c:v>
                </c:pt>
                <c:pt idx="7120">
                  <c:v>0.24225080724402301</c:v>
                </c:pt>
                <c:pt idx="7121">
                  <c:v>0.522009241023072</c:v>
                </c:pt>
                <c:pt idx="7122">
                  <c:v>0.24427045042686801</c:v>
                </c:pt>
                <c:pt idx="7123">
                  <c:v>0.558456442236968</c:v>
                </c:pt>
                <c:pt idx="7124">
                  <c:v>0.187268907162185</c:v>
                </c:pt>
                <c:pt idx="7125">
                  <c:v>0.34559833000033202</c:v>
                </c:pt>
                <c:pt idx="7126">
                  <c:v>0.60331794351092005</c:v>
                </c:pt>
                <c:pt idx="7127">
                  <c:v>0.21780394524072699</c:v>
                </c:pt>
                <c:pt idx="7128">
                  <c:v>0.28770062299580201</c:v>
                </c:pt>
                <c:pt idx="7129">
                  <c:v>0.69764226858560296</c:v>
                </c:pt>
                <c:pt idx="7130">
                  <c:v>0.407212985821711</c:v>
                </c:pt>
                <c:pt idx="7131">
                  <c:v>0.69205120700348299</c:v>
                </c:pt>
                <c:pt idx="7132">
                  <c:v>0.85198230440927103</c:v>
                </c:pt>
                <c:pt idx="7133">
                  <c:v>0.404512707756149</c:v>
                </c:pt>
                <c:pt idx="7134">
                  <c:v>0.24509961789662901</c:v>
                </c:pt>
                <c:pt idx="7135">
                  <c:v>0.54174449214022702</c:v>
                </c:pt>
                <c:pt idx="7136">
                  <c:v>0.34422467298637199</c:v>
                </c:pt>
                <c:pt idx="7137">
                  <c:v>0.14052730356156401</c:v>
                </c:pt>
                <c:pt idx="7138">
                  <c:v>0.190032258260591</c:v>
                </c:pt>
                <c:pt idx="7139">
                  <c:v>0.11348441847624199</c:v>
                </c:pt>
                <c:pt idx="7140">
                  <c:v>0.14359977394291701</c:v>
                </c:pt>
                <c:pt idx="7141">
                  <c:v>0.170600798480886</c:v>
                </c:pt>
                <c:pt idx="7142">
                  <c:v>0.13520423153501901</c:v>
                </c:pt>
                <c:pt idx="7143">
                  <c:v>0.12730129412371999</c:v>
                </c:pt>
                <c:pt idx="7144">
                  <c:v>0.146216355021977</c:v>
                </c:pt>
                <c:pt idx="7145">
                  <c:v>0.14380018870372599</c:v>
                </c:pt>
                <c:pt idx="7146">
                  <c:v>0.16399078929345801</c:v>
                </c:pt>
                <c:pt idx="7147">
                  <c:v>0.109739149083992</c:v>
                </c:pt>
                <c:pt idx="7148">
                  <c:v>0.12264955850560599</c:v>
                </c:pt>
                <c:pt idx="7149">
                  <c:v>0.69718259910082903</c:v>
                </c:pt>
                <c:pt idx="7150">
                  <c:v>0.78978232295297501</c:v>
                </c:pt>
                <c:pt idx="7151">
                  <c:v>0.71764411575723797</c:v>
                </c:pt>
                <c:pt idx="7152">
                  <c:v>0.80351559905852599</c:v>
                </c:pt>
                <c:pt idx="7153">
                  <c:v>0.771545447027982</c:v>
                </c:pt>
                <c:pt idx="7154">
                  <c:v>0.73543485552140098</c:v>
                </c:pt>
                <c:pt idx="7155">
                  <c:v>0.83018318016547399</c:v>
                </c:pt>
                <c:pt idx="7156">
                  <c:v>0.66392737578156502</c:v>
                </c:pt>
                <c:pt idx="7157">
                  <c:v>0.72029981898731998</c:v>
                </c:pt>
                <c:pt idx="7158">
                  <c:v>0.73004337569356403</c:v>
                </c:pt>
                <c:pt idx="7159">
                  <c:v>0.64986764497407801</c:v>
                </c:pt>
                <c:pt idx="7160">
                  <c:v>0.72836852356161197</c:v>
                </c:pt>
                <c:pt idx="7161">
                  <c:v>0.75626238723073202</c:v>
                </c:pt>
                <c:pt idx="7162">
                  <c:v>0.71671435733140998</c:v>
                </c:pt>
                <c:pt idx="7163">
                  <c:v>0.79621261787234099</c:v>
                </c:pt>
                <c:pt idx="7164">
                  <c:v>0.80578741017201305</c:v>
                </c:pt>
                <c:pt idx="7165">
                  <c:v>0.75152633032842497</c:v>
                </c:pt>
                <c:pt idx="7166">
                  <c:v>0.71755161097153397</c:v>
                </c:pt>
                <c:pt idx="7167">
                  <c:v>0.72402385892594001</c:v>
                </c:pt>
                <c:pt idx="7168">
                  <c:v>0.66639149728801095</c:v>
                </c:pt>
                <c:pt idx="7169">
                  <c:v>0.77627405353024803</c:v>
                </c:pt>
                <c:pt idx="7170">
                  <c:v>0.74359209150094696</c:v>
                </c:pt>
                <c:pt idx="7171">
                  <c:v>0.68841744131590299</c:v>
                </c:pt>
                <c:pt idx="7172">
                  <c:v>0.76593652215911701</c:v>
                </c:pt>
                <c:pt idx="7173">
                  <c:v>0.70883320827438201</c:v>
                </c:pt>
                <c:pt idx="7174">
                  <c:v>0.77841294094371405</c:v>
                </c:pt>
                <c:pt idx="7175">
                  <c:v>0.744220234515094</c:v>
                </c:pt>
                <c:pt idx="7176">
                  <c:v>0.654319805722828</c:v>
                </c:pt>
                <c:pt idx="7177">
                  <c:v>0.78171118942598405</c:v>
                </c:pt>
                <c:pt idx="7178">
                  <c:v>0.73980972451585503</c:v>
                </c:pt>
                <c:pt idx="7179">
                  <c:v>0.64856300963661295</c:v>
                </c:pt>
                <c:pt idx="7180">
                  <c:v>0.74799455879272803</c:v>
                </c:pt>
                <c:pt idx="7181">
                  <c:v>0.71238654729367001</c:v>
                </c:pt>
                <c:pt idx="7182">
                  <c:v>0.77026739000543798</c:v>
                </c:pt>
                <c:pt idx="7183">
                  <c:v>0.63882600771044995</c:v>
                </c:pt>
                <c:pt idx="7184">
                  <c:v>0.64794222020716097</c:v>
                </c:pt>
                <c:pt idx="7185">
                  <c:v>0.73736600414527398</c:v>
                </c:pt>
                <c:pt idx="7186">
                  <c:v>0.76105183950437305</c:v>
                </c:pt>
                <c:pt idx="7187">
                  <c:v>0.61565262751568595</c:v>
                </c:pt>
                <c:pt idx="7188">
                  <c:v>0.75352338123052998</c:v>
                </c:pt>
                <c:pt idx="7189">
                  <c:v>0.70279641412471205</c:v>
                </c:pt>
                <c:pt idx="7190">
                  <c:v>0.64993694675362601</c:v>
                </c:pt>
                <c:pt idx="7191">
                  <c:v>0.82993118598932303</c:v>
                </c:pt>
                <c:pt idx="7192">
                  <c:v>0.63758901225590603</c:v>
                </c:pt>
                <c:pt idx="7193">
                  <c:v>0.70627088211703004</c:v>
                </c:pt>
                <c:pt idx="7194">
                  <c:v>0.6499287280371</c:v>
                </c:pt>
                <c:pt idx="7195">
                  <c:v>0.64811936797611702</c:v>
                </c:pt>
                <c:pt idx="7196">
                  <c:v>0.648066539656588</c:v>
                </c:pt>
                <c:pt idx="7197">
                  <c:v>0.626991704206878</c:v>
                </c:pt>
                <c:pt idx="7198">
                  <c:v>0.64616940149110202</c:v>
                </c:pt>
                <c:pt idx="7199">
                  <c:v>0.74685810093170502</c:v>
                </c:pt>
                <c:pt idx="7200">
                  <c:v>0.67537112336419802</c:v>
                </c:pt>
                <c:pt idx="7201">
                  <c:v>0.72570988056713004</c:v>
                </c:pt>
                <c:pt idx="7202">
                  <c:v>0.61182327874915099</c:v>
                </c:pt>
                <c:pt idx="7203">
                  <c:v>0.68146516470190299</c:v>
                </c:pt>
                <c:pt idx="7204">
                  <c:v>0.65795202379930695</c:v>
                </c:pt>
                <c:pt idx="7205">
                  <c:v>0.62003260159125895</c:v>
                </c:pt>
                <c:pt idx="7206">
                  <c:v>0.60582933274846595</c:v>
                </c:pt>
                <c:pt idx="7207">
                  <c:v>0.70635478879081803</c:v>
                </c:pt>
                <c:pt idx="7208">
                  <c:v>0.64823377220219902</c:v>
                </c:pt>
                <c:pt idx="7209">
                  <c:v>0.70352045579161304</c:v>
                </c:pt>
                <c:pt idx="7210">
                  <c:v>0.67466585914482402</c:v>
                </c:pt>
                <c:pt idx="7211">
                  <c:v>0.693325987237563</c:v>
                </c:pt>
                <c:pt idx="7212">
                  <c:v>0.71113151479846404</c:v>
                </c:pt>
                <c:pt idx="7213">
                  <c:v>0.63750571376675202</c:v>
                </c:pt>
                <c:pt idx="7214">
                  <c:v>0.71060628166117001</c:v>
                </c:pt>
                <c:pt idx="7215">
                  <c:v>0.67910473155693496</c:v>
                </c:pt>
                <c:pt idx="7216">
                  <c:v>0.65676574175970803</c:v>
                </c:pt>
                <c:pt idx="7217">
                  <c:v>0.56915869228458604</c:v>
                </c:pt>
                <c:pt idx="7218">
                  <c:v>0.61802096030069997</c:v>
                </c:pt>
                <c:pt idx="7219">
                  <c:v>0.68560746765651603</c:v>
                </c:pt>
                <c:pt idx="7220">
                  <c:v>0.653604411118618</c:v>
                </c:pt>
                <c:pt idx="7221">
                  <c:v>0.68532787132705697</c:v>
                </c:pt>
                <c:pt idx="7222">
                  <c:v>0.65315767225315402</c:v>
                </c:pt>
                <c:pt idx="7223">
                  <c:v>0.63317463787337902</c:v>
                </c:pt>
                <c:pt idx="7224">
                  <c:v>0.633849490433957</c:v>
                </c:pt>
                <c:pt idx="7225">
                  <c:v>0.60361822484134697</c:v>
                </c:pt>
                <c:pt idx="7226">
                  <c:v>0.63892894251515397</c:v>
                </c:pt>
                <c:pt idx="7227">
                  <c:v>0.66633801164973805</c:v>
                </c:pt>
                <c:pt idx="7228">
                  <c:v>0.65093338551879598</c:v>
                </c:pt>
                <c:pt idx="7229">
                  <c:v>0.70840848338913398</c:v>
                </c:pt>
                <c:pt idx="7230">
                  <c:v>0.77091166252195797</c:v>
                </c:pt>
                <c:pt idx="7231">
                  <c:v>0.64149059519381102</c:v>
                </c:pt>
                <c:pt idx="7232">
                  <c:v>0.66145348250949798</c:v>
                </c:pt>
                <c:pt idx="7233">
                  <c:v>0.64036187344085005</c:v>
                </c:pt>
                <c:pt idx="7234">
                  <c:v>0.64251849288670704</c:v>
                </c:pt>
                <c:pt idx="7235">
                  <c:v>0.69606490373403196</c:v>
                </c:pt>
                <c:pt idx="7236">
                  <c:v>0.70301822938397696</c:v>
                </c:pt>
                <c:pt idx="7237">
                  <c:v>0.66948647317988397</c:v>
                </c:pt>
                <c:pt idx="7238">
                  <c:v>0.67289902225989096</c:v>
                </c:pt>
                <c:pt idx="7239">
                  <c:v>0.70831318116503905</c:v>
                </c:pt>
                <c:pt idx="7240">
                  <c:v>0.67863128793916505</c:v>
                </c:pt>
                <c:pt idx="7241">
                  <c:v>0.70471026726270203</c:v>
                </c:pt>
                <c:pt idx="7242">
                  <c:v>0.79735592458775195</c:v>
                </c:pt>
                <c:pt idx="7243">
                  <c:v>0.66327345126520998</c:v>
                </c:pt>
                <c:pt idx="7244">
                  <c:v>0.66082964847933101</c:v>
                </c:pt>
                <c:pt idx="7245">
                  <c:v>0.68340229258302199</c:v>
                </c:pt>
                <c:pt idx="7246">
                  <c:v>0.66984384952215403</c:v>
                </c:pt>
                <c:pt idx="7247">
                  <c:v>0.72817400991325998</c:v>
                </c:pt>
                <c:pt idx="7248">
                  <c:v>0.63863559051874497</c:v>
                </c:pt>
                <c:pt idx="7249">
                  <c:v>0.64224063305348</c:v>
                </c:pt>
                <c:pt idx="7250">
                  <c:v>0.74751839628913797</c:v>
                </c:pt>
                <c:pt idx="7251">
                  <c:v>0.61877774819985298</c:v>
                </c:pt>
                <c:pt idx="7252">
                  <c:v>0.69684504439158201</c:v>
                </c:pt>
                <c:pt idx="7253">
                  <c:v>0.70467429928507197</c:v>
                </c:pt>
                <c:pt idx="7254">
                  <c:v>0.66744142716145904</c:v>
                </c:pt>
                <c:pt idx="7255">
                  <c:v>0.72765015510757702</c:v>
                </c:pt>
                <c:pt idx="7256">
                  <c:v>0.66543050597054398</c:v>
                </c:pt>
                <c:pt idx="7257">
                  <c:v>0.62842702791565297</c:v>
                </c:pt>
                <c:pt idx="7258">
                  <c:v>0.75101665620663405</c:v>
                </c:pt>
                <c:pt idx="7259">
                  <c:v>0.70885384283383202</c:v>
                </c:pt>
                <c:pt idx="7260">
                  <c:v>0.67998952867996798</c:v>
                </c:pt>
                <c:pt idx="7261">
                  <c:v>0.65803907661237804</c:v>
                </c:pt>
                <c:pt idx="7262">
                  <c:v>0.63043509093680095</c:v>
                </c:pt>
                <c:pt idx="7263">
                  <c:v>0.70820254587738896</c:v>
                </c:pt>
                <c:pt idx="7264">
                  <c:v>0.71030024775899303</c:v>
                </c:pt>
                <c:pt idx="7265">
                  <c:v>0.74921614346825305</c:v>
                </c:pt>
                <c:pt idx="7266">
                  <c:v>0.62417960255057103</c:v>
                </c:pt>
                <c:pt idx="7267">
                  <c:v>0.78346279038089695</c:v>
                </c:pt>
                <c:pt idx="7268">
                  <c:v>0.67102733309470997</c:v>
                </c:pt>
                <c:pt idx="7269">
                  <c:v>0.70726270080989095</c:v>
                </c:pt>
                <c:pt idx="7270">
                  <c:v>0.69727024553052597</c:v>
                </c:pt>
                <c:pt idx="7271">
                  <c:v>0.66888090905971898</c:v>
                </c:pt>
                <c:pt idx="7272">
                  <c:v>0.69261715175207805</c:v>
                </c:pt>
                <c:pt idx="7273">
                  <c:v>0.67823888043521197</c:v>
                </c:pt>
                <c:pt idx="7274">
                  <c:v>0.66172109797624501</c:v>
                </c:pt>
                <c:pt idx="7275">
                  <c:v>0.87989667170205199</c:v>
                </c:pt>
                <c:pt idx="7276">
                  <c:v>0.70041637364459097</c:v>
                </c:pt>
                <c:pt idx="7277">
                  <c:v>0.65788776744984001</c:v>
                </c:pt>
                <c:pt idx="7278">
                  <c:v>0.76327354632991895</c:v>
                </c:pt>
                <c:pt idx="7279">
                  <c:v>0.66544871409626305</c:v>
                </c:pt>
                <c:pt idx="7280">
                  <c:v>0.82929634731624602</c:v>
                </c:pt>
                <c:pt idx="7281">
                  <c:v>0.75365779021030399</c:v>
                </c:pt>
                <c:pt idx="7282">
                  <c:v>0.67032762702848303</c:v>
                </c:pt>
                <c:pt idx="7283">
                  <c:v>0.93042591934834795</c:v>
                </c:pt>
                <c:pt idx="7284">
                  <c:v>0.76923964479710605</c:v>
                </c:pt>
                <c:pt idx="7285">
                  <c:v>0.77787866150981</c:v>
                </c:pt>
                <c:pt idx="7286">
                  <c:v>0.90942879428860401</c:v>
                </c:pt>
                <c:pt idx="7287">
                  <c:v>0.69724245440086297</c:v>
                </c:pt>
                <c:pt idx="7288">
                  <c:v>0.83890618344288803</c:v>
                </c:pt>
                <c:pt idx="7289">
                  <c:v>0.76909931751849203</c:v>
                </c:pt>
                <c:pt idx="7290">
                  <c:v>0.75564711318673505</c:v>
                </c:pt>
                <c:pt idx="7291">
                  <c:v>0.90033265861343503</c:v>
                </c:pt>
                <c:pt idx="7292">
                  <c:v>0.76452085545642401</c:v>
                </c:pt>
                <c:pt idx="7293">
                  <c:v>0.78440749349978001</c:v>
                </c:pt>
                <c:pt idx="7294">
                  <c:v>0.81248103743384503</c:v>
                </c:pt>
                <c:pt idx="7295">
                  <c:v>0.69740666762053705</c:v>
                </c:pt>
                <c:pt idx="7296">
                  <c:v>0.72025348154987701</c:v>
                </c:pt>
                <c:pt idx="7297">
                  <c:v>0.66681392776357096</c:v>
                </c:pt>
                <c:pt idx="7298">
                  <c:v>0.67168101360848798</c:v>
                </c:pt>
                <c:pt idx="7299">
                  <c:v>0.79217075871370501</c:v>
                </c:pt>
                <c:pt idx="7300">
                  <c:v>0.755383019222712</c:v>
                </c:pt>
                <c:pt idx="7301">
                  <c:v>0.724979834614353</c:v>
                </c:pt>
                <c:pt idx="7302">
                  <c:v>0.83580777751427304</c:v>
                </c:pt>
                <c:pt idx="7303">
                  <c:v>0.71722235330419204</c:v>
                </c:pt>
                <c:pt idx="7304">
                  <c:v>0.72040675310805602</c:v>
                </c:pt>
                <c:pt idx="7305">
                  <c:v>0.77817342548056101</c:v>
                </c:pt>
                <c:pt idx="7306">
                  <c:v>0.72448061072694803</c:v>
                </c:pt>
                <c:pt idx="7307">
                  <c:v>0.776306136904926</c:v>
                </c:pt>
                <c:pt idx="7308">
                  <c:v>0.74095947689804498</c:v>
                </c:pt>
                <c:pt idx="7309">
                  <c:v>0.74277903505767795</c:v>
                </c:pt>
                <c:pt idx="7310">
                  <c:v>0.76416147862881001</c:v>
                </c:pt>
                <c:pt idx="7311">
                  <c:v>0.75114008977539104</c:v>
                </c:pt>
                <c:pt idx="7312">
                  <c:v>0.71573059817695395</c:v>
                </c:pt>
                <c:pt idx="7313">
                  <c:v>0.79454021989090595</c:v>
                </c:pt>
                <c:pt idx="7314">
                  <c:v>0.751194141627061</c:v>
                </c:pt>
                <c:pt idx="7315">
                  <c:v>0.80086519762033703</c:v>
                </c:pt>
                <c:pt idx="7316">
                  <c:v>0.76728704154133598</c:v>
                </c:pt>
                <c:pt idx="7317">
                  <c:v>0.68258599996642599</c:v>
                </c:pt>
                <c:pt idx="7318">
                  <c:v>0.77900739981792699</c:v>
                </c:pt>
                <c:pt idx="7319">
                  <c:v>0.74134511245947099</c:v>
                </c:pt>
                <c:pt idx="7320">
                  <c:v>0.77299525804381997</c:v>
                </c:pt>
                <c:pt idx="7321">
                  <c:v>0.79219924133553299</c:v>
                </c:pt>
                <c:pt idx="7322">
                  <c:v>0.68670202533075497</c:v>
                </c:pt>
                <c:pt idx="7323">
                  <c:v>0.80179094670404505</c:v>
                </c:pt>
                <c:pt idx="7324">
                  <c:v>0.80808777055443803</c:v>
                </c:pt>
                <c:pt idx="7325">
                  <c:v>0.65027369158221804</c:v>
                </c:pt>
                <c:pt idx="7326">
                  <c:v>0.79535946807402702</c:v>
                </c:pt>
                <c:pt idx="7327">
                  <c:v>0.73201575442468902</c:v>
                </c:pt>
                <c:pt idx="7328">
                  <c:v>0.73951786343350001</c:v>
                </c:pt>
                <c:pt idx="7329">
                  <c:v>0.77287402260615301</c:v>
                </c:pt>
                <c:pt idx="7330">
                  <c:v>0.69653552021133203</c:v>
                </c:pt>
                <c:pt idx="7331">
                  <c:v>0.79363198649452804</c:v>
                </c:pt>
                <c:pt idx="7332">
                  <c:v>0.82849736709764898</c:v>
                </c:pt>
                <c:pt idx="7333">
                  <c:v>0.73046207455395495</c:v>
                </c:pt>
                <c:pt idx="7334">
                  <c:v>0.80700151119215602</c:v>
                </c:pt>
                <c:pt idx="7335">
                  <c:v>0.79492159896315795</c:v>
                </c:pt>
                <c:pt idx="7336">
                  <c:v>0.67407418878030601</c:v>
                </c:pt>
                <c:pt idx="7337">
                  <c:v>0.81885954473562705</c:v>
                </c:pt>
                <c:pt idx="7338">
                  <c:v>0.67139031596973497</c:v>
                </c:pt>
                <c:pt idx="7339">
                  <c:v>0.69622800952561503</c:v>
                </c:pt>
                <c:pt idx="7340">
                  <c:v>0.82964124816576301</c:v>
                </c:pt>
                <c:pt idx="7341">
                  <c:v>0.64061378503639499</c:v>
                </c:pt>
                <c:pt idx="7342">
                  <c:v>0.78691487689304596</c:v>
                </c:pt>
                <c:pt idx="7343">
                  <c:v>0.79974273317016797</c:v>
                </c:pt>
                <c:pt idx="7344">
                  <c:v>0.62453981394625802</c:v>
                </c:pt>
                <c:pt idx="7345">
                  <c:v>0.78117593649538997</c:v>
                </c:pt>
                <c:pt idx="7346">
                  <c:v>0.69401703710932305</c:v>
                </c:pt>
                <c:pt idx="7347">
                  <c:v>0.698603641615549</c:v>
                </c:pt>
                <c:pt idx="7348">
                  <c:v>0.71072439222264405</c:v>
                </c:pt>
                <c:pt idx="7349">
                  <c:v>0.67434376136796403</c:v>
                </c:pt>
                <c:pt idx="7350">
                  <c:v>0.72465480043325103</c:v>
                </c:pt>
                <c:pt idx="7351">
                  <c:v>0.65868002913476897</c:v>
                </c:pt>
                <c:pt idx="7352">
                  <c:v>0.26558686864665398</c:v>
                </c:pt>
                <c:pt idx="7353">
                  <c:v>0.76105086574787695</c:v>
                </c:pt>
                <c:pt idx="7354">
                  <c:v>0.66078459728807604</c:v>
                </c:pt>
                <c:pt idx="7355">
                  <c:v>0.78518559165295299</c:v>
                </c:pt>
                <c:pt idx="7356">
                  <c:v>0.75806656594108701</c:v>
                </c:pt>
                <c:pt idx="7357">
                  <c:v>0.685703803813833</c:v>
                </c:pt>
                <c:pt idx="7358">
                  <c:v>0.65555423368098198</c:v>
                </c:pt>
                <c:pt idx="7359">
                  <c:v>0.66665493441976698</c:v>
                </c:pt>
                <c:pt idx="7360">
                  <c:v>0.66051432382068698</c:v>
                </c:pt>
                <c:pt idx="7361">
                  <c:v>0.74389457449830099</c:v>
                </c:pt>
                <c:pt idx="7362">
                  <c:v>0.75743049919685401</c:v>
                </c:pt>
                <c:pt idx="7363">
                  <c:v>0.71454326399665702</c:v>
                </c:pt>
                <c:pt idx="7364">
                  <c:v>0.76511330289188595</c:v>
                </c:pt>
                <c:pt idx="7365">
                  <c:v>0.73422215129037305</c:v>
                </c:pt>
                <c:pt idx="7366">
                  <c:v>0.80966769216714296</c:v>
                </c:pt>
                <c:pt idx="7367">
                  <c:v>0.65947944367325795</c:v>
                </c:pt>
                <c:pt idx="7368">
                  <c:v>0.69792118827492999</c:v>
                </c:pt>
                <c:pt idx="7369">
                  <c:v>0.82074093994437602</c:v>
                </c:pt>
                <c:pt idx="7370">
                  <c:v>0.77449399181265799</c:v>
                </c:pt>
                <c:pt idx="7371">
                  <c:v>0.74953721126731898</c:v>
                </c:pt>
                <c:pt idx="7372">
                  <c:v>0.76274226188331296</c:v>
                </c:pt>
                <c:pt idx="7373">
                  <c:v>0.76270952559704397</c:v>
                </c:pt>
                <c:pt idx="7374">
                  <c:v>0.84421714075866205</c:v>
                </c:pt>
                <c:pt idx="7375">
                  <c:v>0.73230813677408402</c:v>
                </c:pt>
                <c:pt idx="7376">
                  <c:v>0.69823741382367599</c:v>
                </c:pt>
                <c:pt idx="7377">
                  <c:v>0.81272098171608897</c:v>
                </c:pt>
                <c:pt idx="7378">
                  <c:v>0.68642184347716795</c:v>
                </c:pt>
                <c:pt idx="7379">
                  <c:v>0.76917851915389501</c:v>
                </c:pt>
                <c:pt idx="7380">
                  <c:v>0.74980825738778101</c:v>
                </c:pt>
                <c:pt idx="7381">
                  <c:v>0.83015976288814097</c:v>
                </c:pt>
                <c:pt idx="7382">
                  <c:v>0.79962736740124796</c:v>
                </c:pt>
                <c:pt idx="7383">
                  <c:v>0.69010097614260402</c:v>
                </c:pt>
                <c:pt idx="7384">
                  <c:v>0.81114482244959896</c:v>
                </c:pt>
                <c:pt idx="7385">
                  <c:v>0.85902374500137502</c:v>
                </c:pt>
                <c:pt idx="7386">
                  <c:v>0.69533959127257805</c:v>
                </c:pt>
                <c:pt idx="7387">
                  <c:v>0.86050618809519897</c:v>
                </c:pt>
                <c:pt idx="7388">
                  <c:v>0.85309325500940503</c:v>
                </c:pt>
                <c:pt idx="7389">
                  <c:v>0.83341792586907604</c:v>
                </c:pt>
                <c:pt idx="7390">
                  <c:v>0.81661639726471402</c:v>
                </c:pt>
                <c:pt idx="7391">
                  <c:v>0.72169310325396896</c:v>
                </c:pt>
                <c:pt idx="7392">
                  <c:v>0.81755643197838701</c:v>
                </c:pt>
                <c:pt idx="7393">
                  <c:v>0.87404250248899296</c:v>
                </c:pt>
                <c:pt idx="7394">
                  <c:v>0.67792988837782797</c:v>
                </c:pt>
                <c:pt idx="7395">
                  <c:v>0.77036761784630103</c:v>
                </c:pt>
                <c:pt idx="7396">
                  <c:v>0.80034192516995295</c:v>
                </c:pt>
                <c:pt idx="7397">
                  <c:v>0.78731953027923496</c:v>
                </c:pt>
                <c:pt idx="7398">
                  <c:v>0.72929234145873001</c:v>
                </c:pt>
                <c:pt idx="7399">
                  <c:v>0.663239036825235</c:v>
                </c:pt>
                <c:pt idx="7400">
                  <c:v>0.77731239625047899</c:v>
                </c:pt>
                <c:pt idx="7401">
                  <c:v>0.85461899349390502</c:v>
                </c:pt>
                <c:pt idx="7402">
                  <c:v>0.66411808804295103</c:v>
                </c:pt>
                <c:pt idx="7403">
                  <c:v>0.75647564190124394</c:v>
                </c:pt>
                <c:pt idx="7404">
                  <c:v>0.73730931790834098</c:v>
                </c:pt>
                <c:pt idx="7405">
                  <c:v>0.74815590992023695</c:v>
                </c:pt>
                <c:pt idx="7406">
                  <c:v>0.64166120778884395</c:v>
                </c:pt>
                <c:pt idx="7407">
                  <c:v>9.4865824851076697E-2</c:v>
                </c:pt>
                <c:pt idx="7408">
                  <c:v>0.56838057852087598</c:v>
                </c:pt>
                <c:pt idx="7409">
                  <c:v>0.84923514747736295</c:v>
                </c:pt>
                <c:pt idx="7410">
                  <c:v>0.67125325542793202</c:v>
                </c:pt>
                <c:pt idx="7411">
                  <c:v>0.56951161287526797</c:v>
                </c:pt>
                <c:pt idx="7412">
                  <c:v>0.70108812336634696</c:v>
                </c:pt>
                <c:pt idx="7413">
                  <c:v>0.73989690334373504</c:v>
                </c:pt>
                <c:pt idx="7414">
                  <c:v>0.641938544206754</c:v>
                </c:pt>
                <c:pt idx="7415">
                  <c:v>0.13145647085576401</c:v>
                </c:pt>
                <c:pt idx="7416">
                  <c:v>0.73816365318706501</c:v>
                </c:pt>
                <c:pt idx="7417">
                  <c:v>0.780596805292605</c:v>
                </c:pt>
                <c:pt idx="7418">
                  <c:v>0.70937723896579796</c:v>
                </c:pt>
                <c:pt idx="7419">
                  <c:v>0.74045138443979996</c:v>
                </c:pt>
                <c:pt idx="7420">
                  <c:v>0.33667722120092902</c:v>
                </c:pt>
                <c:pt idx="7421">
                  <c:v>0.66053841193407603</c:v>
                </c:pt>
                <c:pt idx="7422">
                  <c:v>0.65523745050181204</c:v>
                </c:pt>
                <c:pt idx="7423">
                  <c:v>0.35707665387242399</c:v>
                </c:pt>
                <c:pt idx="7424">
                  <c:v>0.12912650004555701</c:v>
                </c:pt>
                <c:pt idx="7425">
                  <c:v>0.431160590219615</c:v>
                </c:pt>
                <c:pt idx="7426">
                  <c:v>0.37646216844003999</c:v>
                </c:pt>
                <c:pt idx="7427">
                  <c:v>0.24951331848170399</c:v>
                </c:pt>
                <c:pt idx="7428">
                  <c:v>0.266133929092711</c:v>
                </c:pt>
                <c:pt idx="7429">
                  <c:v>0.23388879052383599</c:v>
                </c:pt>
                <c:pt idx="7430">
                  <c:v>0.26680624747899501</c:v>
                </c:pt>
                <c:pt idx="7431">
                  <c:v>0.21596705803559901</c:v>
                </c:pt>
                <c:pt idx="7432">
                  <c:v>0.216313094798989</c:v>
                </c:pt>
                <c:pt idx="7433">
                  <c:v>0.15165191719867099</c:v>
                </c:pt>
                <c:pt idx="7434">
                  <c:v>0.43034026243082701</c:v>
                </c:pt>
                <c:pt idx="7435">
                  <c:v>0.17130529387285301</c:v>
                </c:pt>
                <c:pt idx="7436">
                  <c:v>0.165852691895538</c:v>
                </c:pt>
                <c:pt idx="7437">
                  <c:v>0.351864561128369</c:v>
                </c:pt>
                <c:pt idx="7438">
                  <c:v>0.15583986265115099</c:v>
                </c:pt>
                <c:pt idx="7439">
                  <c:v>0.18070919268371199</c:v>
                </c:pt>
                <c:pt idx="7440">
                  <c:v>0.29508355354061999</c:v>
                </c:pt>
                <c:pt idx="7441">
                  <c:v>0.84737576175062201</c:v>
                </c:pt>
                <c:pt idx="7442">
                  <c:v>0.170249065197287</c:v>
                </c:pt>
                <c:pt idx="7443">
                  <c:v>0.204566351284657</c:v>
                </c:pt>
                <c:pt idx="7444">
                  <c:v>0.17106686629183299</c:v>
                </c:pt>
                <c:pt idx="7445">
                  <c:v>0.80257116574342402</c:v>
                </c:pt>
                <c:pt idx="7446">
                  <c:v>0.17044064368818601</c:v>
                </c:pt>
                <c:pt idx="7447">
                  <c:v>0.16345297571898801</c:v>
                </c:pt>
                <c:pt idx="7448">
                  <c:v>0.58400342686228801</c:v>
                </c:pt>
                <c:pt idx="7449">
                  <c:v>0.13607351795014</c:v>
                </c:pt>
                <c:pt idx="7450">
                  <c:v>0.12805662339516999</c:v>
                </c:pt>
                <c:pt idx="7451">
                  <c:v>0.35665862251236202</c:v>
                </c:pt>
                <c:pt idx="7452">
                  <c:v>0.52708105268832295</c:v>
                </c:pt>
                <c:pt idx="7453">
                  <c:v>0.11379160325773501</c:v>
                </c:pt>
                <c:pt idx="7454">
                  <c:v>0.136534931283989</c:v>
                </c:pt>
                <c:pt idx="7455">
                  <c:v>0.35650053478450999</c:v>
                </c:pt>
                <c:pt idx="7456">
                  <c:v>0.49211325290172903</c:v>
                </c:pt>
                <c:pt idx="7457">
                  <c:v>0.10343018703043</c:v>
                </c:pt>
                <c:pt idx="7458">
                  <c:v>0.32679028898055501</c:v>
                </c:pt>
                <c:pt idx="7459">
                  <c:v>0.39400933910614799</c:v>
                </c:pt>
                <c:pt idx="7460">
                  <c:v>0.404410214105619</c:v>
                </c:pt>
                <c:pt idx="7461">
                  <c:v>9.04235457286824E-2</c:v>
                </c:pt>
                <c:pt idx="7462">
                  <c:v>0.26204957608056101</c:v>
                </c:pt>
                <c:pt idx="7463">
                  <c:v>0.40665332284161698</c:v>
                </c:pt>
                <c:pt idx="7464">
                  <c:v>0.56124982899134701</c:v>
                </c:pt>
                <c:pt idx="7465">
                  <c:v>0.22225830854315001</c:v>
                </c:pt>
                <c:pt idx="7466">
                  <c:v>0.41953053232117299</c:v>
                </c:pt>
                <c:pt idx="7467">
                  <c:v>0.55194265745347804</c:v>
                </c:pt>
                <c:pt idx="7468">
                  <c:v>0.32015707823830297</c:v>
                </c:pt>
                <c:pt idx="7469">
                  <c:v>0.19507009973421999</c:v>
                </c:pt>
                <c:pt idx="7470">
                  <c:v>0.50929235670185302</c:v>
                </c:pt>
                <c:pt idx="7471">
                  <c:v>0.60482880430058905</c:v>
                </c:pt>
                <c:pt idx="7472">
                  <c:v>0.84531397335209502</c:v>
                </c:pt>
                <c:pt idx="7473">
                  <c:v>0.56020199150842398</c:v>
                </c:pt>
                <c:pt idx="7474">
                  <c:v>0.60684062346253298</c:v>
                </c:pt>
                <c:pt idx="7475">
                  <c:v>0.88841947402294397</c:v>
                </c:pt>
                <c:pt idx="7476">
                  <c:v>0.64204984965777301</c:v>
                </c:pt>
                <c:pt idx="7477">
                  <c:v>0.63748730442800705</c:v>
                </c:pt>
                <c:pt idx="7478">
                  <c:v>0.82035855571141503</c:v>
                </c:pt>
                <c:pt idx="7479">
                  <c:v>0.88855626167119495</c:v>
                </c:pt>
                <c:pt idx="7480">
                  <c:v>0.46626154106504297</c:v>
                </c:pt>
                <c:pt idx="7481">
                  <c:v>0.713384205938008</c:v>
                </c:pt>
                <c:pt idx="7482">
                  <c:v>0.90670334870137803</c:v>
                </c:pt>
                <c:pt idx="7483">
                  <c:v>0.80454183426661596</c:v>
                </c:pt>
                <c:pt idx="7484">
                  <c:v>0.76755405628734197</c:v>
                </c:pt>
                <c:pt idx="7485">
                  <c:v>0.74679267657545501</c:v>
                </c:pt>
                <c:pt idx="7486">
                  <c:v>0.733785303367116</c:v>
                </c:pt>
                <c:pt idx="7487">
                  <c:v>0.832635453888942</c:v>
                </c:pt>
                <c:pt idx="7488">
                  <c:v>0.49064937943228198</c:v>
                </c:pt>
                <c:pt idx="7489">
                  <c:v>0.65641674312250697</c:v>
                </c:pt>
                <c:pt idx="7490">
                  <c:v>0.624062295690058</c:v>
                </c:pt>
                <c:pt idx="7491">
                  <c:v>0.737628963505784</c:v>
                </c:pt>
                <c:pt idx="7492">
                  <c:v>0.59032403825980795</c:v>
                </c:pt>
                <c:pt idx="7493">
                  <c:v>0.58747022120181502</c:v>
                </c:pt>
                <c:pt idx="7494">
                  <c:v>0.44829855439792099</c:v>
                </c:pt>
                <c:pt idx="7495">
                  <c:v>0.201402964979399</c:v>
                </c:pt>
                <c:pt idx="7496">
                  <c:v>0.210656502425418</c:v>
                </c:pt>
                <c:pt idx="7497">
                  <c:v>0.50679707554932996</c:v>
                </c:pt>
                <c:pt idx="7498">
                  <c:v>9.58314134223614E-2</c:v>
                </c:pt>
                <c:pt idx="7499">
                  <c:v>0.187286492990139</c:v>
                </c:pt>
                <c:pt idx="7500">
                  <c:v>0.42903359355547099</c:v>
                </c:pt>
                <c:pt idx="7501">
                  <c:v>0.121647597322114</c:v>
                </c:pt>
                <c:pt idx="7502">
                  <c:v>0.139552400840638</c:v>
                </c:pt>
                <c:pt idx="7503">
                  <c:v>0.127403793847465</c:v>
                </c:pt>
                <c:pt idx="7504">
                  <c:v>0.13644730867839899</c:v>
                </c:pt>
                <c:pt idx="7505">
                  <c:v>0.240669206047184</c:v>
                </c:pt>
                <c:pt idx="7506">
                  <c:v>0.18068177053691001</c:v>
                </c:pt>
                <c:pt idx="7507">
                  <c:v>0.148101161817149</c:v>
                </c:pt>
                <c:pt idx="7508">
                  <c:v>0.14733136264673899</c:v>
                </c:pt>
                <c:pt idx="7509">
                  <c:v>0.21381258734520101</c:v>
                </c:pt>
                <c:pt idx="7510">
                  <c:v>0.157981095083643</c:v>
                </c:pt>
                <c:pt idx="7511">
                  <c:v>0.11502367193752699</c:v>
                </c:pt>
                <c:pt idx="7512">
                  <c:v>0.20155516833617401</c:v>
                </c:pt>
                <c:pt idx="7513">
                  <c:v>0.16094168203231601</c:v>
                </c:pt>
                <c:pt idx="7514">
                  <c:v>0.15027256654672799</c:v>
                </c:pt>
                <c:pt idx="7515">
                  <c:v>0.22273573017117601</c:v>
                </c:pt>
                <c:pt idx="7516">
                  <c:v>0.186399279859218</c:v>
                </c:pt>
                <c:pt idx="7517">
                  <c:v>0.13101685849112499</c:v>
                </c:pt>
                <c:pt idx="7518">
                  <c:v>0.12641583639029899</c:v>
                </c:pt>
                <c:pt idx="7519">
                  <c:v>0.14490335537627899</c:v>
                </c:pt>
                <c:pt idx="7520">
                  <c:v>0.139236906296727</c:v>
                </c:pt>
                <c:pt idx="7521">
                  <c:v>0.1111243967688</c:v>
                </c:pt>
                <c:pt idx="7522">
                  <c:v>0.14869425042631701</c:v>
                </c:pt>
                <c:pt idx="7523">
                  <c:v>0.22207362903042599</c:v>
                </c:pt>
                <c:pt idx="7524">
                  <c:v>0.15413058851351499</c:v>
                </c:pt>
                <c:pt idx="7525">
                  <c:v>0.29094701918969301</c:v>
                </c:pt>
                <c:pt idx="7526">
                  <c:v>0.13326731111030901</c:v>
                </c:pt>
                <c:pt idx="7527">
                  <c:v>0.33320873892264302</c:v>
                </c:pt>
                <c:pt idx="7528">
                  <c:v>0.48194668459002998</c:v>
                </c:pt>
                <c:pt idx="7529">
                  <c:v>0.120802928365863</c:v>
                </c:pt>
                <c:pt idx="7530">
                  <c:v>0.55257819386098295</c:v>
                </c:pt>
                <c:pt idx="7531">
                  <c:v>0.23262607360048199</c:v>
                </c:pt>
                <c:pt idx="7532">
                  <c:v>0.32014488661945101</c:v>
                </c:pt>
                <c:pt idx="7533">
                  <c:v>0.13667195184852601</c:v>
                </c:pt>
                <c:pt idx="7534">
                  <c:v>0.33997746434410298</c:v>
                </c:pt>
                <c:pt idx="7535">
                  <c:v>0.61620321163081604</c:v>
                </c:pt>
                <c:pt idx="7536">
                  <c:v>0.40545188508966201</c:v>
                </c:pt>
                <c:pt idx="7537">
                  <c:v>0.15561397797696</c:v>
                </c:pt>
                <c:pt idx="7538">
                  <c:v>0.74111388889733298</c:v>
                </c:pt>
                <c:pt idx="7539">
                  <c:v>0.36027315153183798</c:v>
                </c:pt>
                <c:pt idx="7540">
                  <c:v>0.46649151828454399</c:v>
                </c:pt>
                <c:pt idx="7541">
                  <c:v>0.25205380528276</c:v>
                </c:pt>
                <c:pt idx="7542">
                  <c:v>0.73033335863331805</c:v>
                </c:pt>
                <c:pt idx="7543">
                  <c:v>0.70639000394568396</c:v>
                </c:pt>
                <c:pt idx="7544">
                  <c:v>0.411496710930083</c:v>
                </c:pt>
                <c:pt idx="7545">
                  <c:v>0.420074413196112</c:v>
                </c:pt>
                <c:pt idx="7546">
                  <c:v>0.710646166847551</c:v>
                </c:pt>
                <c:pt idx="7547">
                  <c:v>0.34561252479094201</c:v>
                </c:pt>
                <c:pt idx="7548">
                  <c:v>0.47829419003220203</c:v>
                </c:pt>
                <c:pt idx="7549">
                  <c:v>0.44117391277207602</c:v>
                </c:pt>
                <c:pt idx="7550">
                  <c:v>0.69860643584155901</c:v>
                </c:pt>
                <c:pt idx="7551">
                  <c:v>0.59715581571028398</c:v>
                </c:pt>
                <c:pt idx="7552">
                  <c:v>0.230005760895762</c:v>
                </c:pt>
                <c:pt idx="7553">
                  <c:v>0.56115082836500096</c:v>
                </c:pt>
                <c:pt idx="7554">
                  <c:v>0.51837773506949802</c:v>
                </c:pt>
                <c:pt idx="7555">
                  <c:v>0.26811426276908901</c:v>
                </c:pt>
                <c:pt idx="7556">
                  <c:v>0.43256864258481398</c:v>
                </c:pt>
                <c:pt idx="7557">
                  <c:v>0.55818845804073003</c:v>
                </c:pt>
                <c:pt idx="7558">
                  <c:v>0.38800073824383202</c:v>
                </c:pt>
                <c:pt idx="7559">
                  <c:v>0.295201327780034</c:v>
                </c:pt>
                <c:pt idx="7560">
                  <c:v>0.55560072095930702</c:v>
                </c:pt>
                <c:pt idx="7561">
                  <c:v>0.55081166747511701</c:v>
                </c:pt>
                <c:pt idx="7562">
                  <c:v>0.174001545463951</c:v>
                </c:pt>
                <c:pt idx="7563">
                  <c:v>0.54231990835116295</c:v>
                </c:pt>
                <c:pt idx="7564">
                  <c:v>0.24729831634798199</c:v>
                </c:pt>
                <c:pt idx="7565">
                  <c:v>0.21948495540341501</c:v>
                </c:pt>
                <c:pt idx="7566">
                  <c:v>0.74858968059421804</c:v>
                </c:pt>
                <c:pt idx="7567">
                  <c:v>0.2807937859688</c:v>
                </c:pt>
                <c:pt idx="7568">
                  <c:v>0.58078320085297597</c:v>
                </c:pt>
                <c:pt idx="7569">
                  <c:v>0.327450595053217</c:v>
                </c:pt>
                <c:pt idx="7570">
                  <c:v>0.62687605360883003</c:v>
                </c:pt>
                <c:pt idx="7571">
                  <c:v>0.71603436844324497</c:v>
                </c:pt>
                <c:pt idx="7572">
                  <c:v>0.19677372632053</c:v>
                </c:pt>
                <c:pt idx="7573">
                  <c:v>0.518021841721654</c:v>
                </c:pt>
                <c:pt idx="7574">
                  <c:v>0.81552520857246402</c:v>
                </c:pt>
                <c:pt idx="7575">
                  <c:v>0.27333627081623701</c:v>
                </c:pt>
                <c:pt idx="7576">
                  <c:v>0.62304129977900302</c:v>
                </c:pt>
                <c:pt idx="7577">
                  <c:v>0.41782125547279803</c:v>
                </c:pt>
                <c:pt idx="7578">
                  <c:v>0.80512418679202302</c:v>
                </c:pt>
                <c:pt idx="7579">
                  <c:v>0.64135527995916997</c:v>
                </c:pt>
                <c:pt idx="7580">
                  <c:v>0.27455518975329102</c:v>
                </c:pt>
                <c:pt idx="7581">
                  <c:v>0.78412951087531502</c:v>
                </c:pt>
                <c:pt idx="7582">
                  <c:v>0.70748259827097504</c:v>
                </c:pt>
                <c:pt idx="7583">
                  <c:v>0.44387802882678601</c:v>
                </c:pt>
                <c:pt idx="7584">
                  <c:v>0.54784853992704596</c:v>
                </c:pt>
                <c:pt idx="7585">
                  <c:v>0.52358997574201205</c:v>
                </c:pt>
                <c:pt idx="7586">
                  <c:v>0.80822474470137196</c:v>
                </c:pt>
                <c:pt idx="7587">
                  <c:v>0.410184496943507</c:v>
                </c:pt>
                <c:pt idx="7588">
                  <c:v>0.249872744114321</c:v>
                </c:pt>
                <c:pt idx="7589">
                  <c:v>0.35299636319598698</c:v>
                </c:pt>
                <c:pt idx="7590">
                  <c:v>0.78492082966243104</c:v>
                </c:pt>
                <c:pt idx="7591">
                  <c:v>0.71642355162141103</c:v>
                </c:pt>
                <c:pt idx="7592">
                  <c:v>0.33186356038014497</c:v>
                </c:pt>
                <c:pt idx="7593">
                  <c:v>0.490530529432264</c:v>
                </c:pt>
                <c:pt idx="7594">
                  <c:v>0.82781806032406302</c:v>
                </c:pt>
                <c:pt idx="7595">
                  <c:v>0.457227095782959</c:v>
                </c:pt>
                <c:pt idx="7596">
                  <c:v>0.250546335538258</c:v>
                </c:pt>
                <c:pt idx="7597">
                  <c:v>0.35531615137968497</c:v>
                </c:pt>
                <c:pt idx="7598">
                  <c:v>0.68687477224841198</c:v>
                </c:pt>
                <c:pt idx="7599">
                  <c:v>0.68542349266159397</c:v>
                </c:pt>
                <c:pt idx="7600">
                  <c:v>0.36912415272803101</c:v>
                </c:pt>
                <c:pt idx="7601">
                  <c:v>0.40941674032763098</c:v>
                </c:pt>
                <c:pt idx="7602">
                  <c:v>0.482500448046639</c:v>
                </c:pt>
                <c:pt idx="7603">
                  <c:v>0.27949958776920097</c:v>
                </c:pt>
                <c:pt idx="7604">
                  <c:v>0.32535240384409397</c:v>
                </c:pt>
                <c:pt idx="7605">
                  <c:v>0.10844707364584701</c:v>
                </c:pt>
                <c:pt idx="7606">
                  <c:v>0.283071731862715</c:v>
                </c:pt>
                <c:pt idx="7607">
                  <c:v>0.22875949831752501</c:v>
                </c:pt>
                <c:pt idx="7608">
                  <c:v>0.11586787137853299</c:v>
                </c:pt>
                <c:pt idx="7609">
                  <c:v>0.33568815287686798</c:v>
                </c:pt>
                <c:pt idx="7610">
                  <c:v>8.5747006630541994E-2</c:v>
                </c:pt>
                <c:pt idx="7611">
                  <c:v>0.15428024134468599</c:v>
                </c:pt>
                <c:pt idx="7612">
                  <c:v>0.19173615022096699</c:v>
                </c:pt>
                <c:pt idx="7613">
                  <c:v>8.6251899379278102E-2</c:v>
                </c:pt>
                <c:pt idx="7614">
                  <c:v>0.29583091709560599</c:v>
                </c:pt>
                <c:pt idx="7615">
                  <c:v>0.13669469706791501</c:v>
                </c:pt>
                <c:pt idx="7616">
                  <c:v>0.109935554632157</c:v>
                </c:pt>
                <c:pt idx="7617">
                  <c:v>9.2652387711768605E-2</c:v>
                </c:pt>
                <c:pt idx="7618">
                  <c:v>0.35100652654833597</c:v>
                </c:pt>
                <c:pt idx="7619">
                  <c:v>0.10312284662752801</c:v>
                </c:pt>
                <c:pt idx="7620">
                  <c:v>0.20149659141009199</c:v>
                </c:pt>
                <c:pt idx="7621">
                  <c:v>0.31362550317311699</c:v>
                </c:pt>
                <c:pt idx="7622">
                  <c:v>0.57567925828588795</c:v>
                </c:pt>
                <c:pt idx="7623">
                  <c:v>0.50573845602739498</c:v>
                </c:pt>
                <c:pt idx="7624">
                  <c:v>0.43527982172502599</c:v>
                </c:pt>
                <c:pt idx="7625">
                  <c:v>0.269076566114063</c:v>
                </c:pt>
                <c:pt idx="7626">
                  <c:v>0.42897649560173001</c:v>
                </c:pt>
                <c:pt idx="7627">
                  <c:v>0.41651741504685302</c:v>
                </c:pt>
                <c:pt idx="7628">
                  <c:v>0.45673031424687</c:v>
                </c:pt>
                <c:pt idx="7629">
                  <c:v>0.49892547363140699</c:v>
                </c:pt>
                <c:pt idx="7630">
                  <c:v>0.47825129775067998</c:v>
                </c:pt>
                <c:pt idx="7631">
                  <c:v>0.50101814998079697</c:v>
                </c:pt>
                <c:pt idx="7632">
                  <c:v>0.444211054337178</c:v>
                </c:pt>
                <c:pt idx="7633">
                  <c:v>0.49695391342475997</c:v>
                </c:pt>
                <c:pt idx="7634">
                  <c:v>0.42682487090566901</c:v>
                </c:pt>
                <c:pt idx="7635">
                  <c:v>0.41555255509949002</c:v>
                </c:pt>
                <c:pt idx="7636">
                  <c:v>0.545012513089287</c:v>
                </c:pt>
                <c:pt idx="7637">
                  <c:v>0.28785998906204602</c:v>
                </c:pt>
                <c:pt idx="7638">
                  <c:v>0.67298141674157297</c:v>
                </c:pt>
                <c:pt idx="7639">
                  <c:v>0.53908890625306904</c:v>
                </c:pt>
                <c:pt idx="7640">
                  <c:v>0.277459081898768</c:v>
                </c:pt>
                <c:pt idx="7641">
                  <c:v>0.28093578164750999</c:v>
                </c:pt>
                <c:pt idx="7642">
                  <c:v>0.717524157913773</c:v>
                </c:pt>
                <c:pt idx="7643">
                  <c:v>0.74856492788472295</c:v>
                </c:pt>
                <c:pt idx="7644">
                  <c:v>0.29191168956762198</c:v>
                </c:pt>
                <c:pt idx="7645">
                  <c:v>0.212495993102745</c:v>
                </c:pt>
                <c:pt idx="7646">
                  <c:v>0.80432977291698204</c:v>
                </c:pt>
                <c:pt idx="7647">
                  <c:v>0.332902428023859</c:v>
                </c:pt>
                <c:pt idx="7648">
                  <c:v>0.13437197133655601</c:v>
                </c:pt>
                <c:pt idx="7649">
                  <c:v>0.28546938430603502</c:v>
                </c:pt>
                <c:pt idx="7650">
                  <c:v>0.67825208656416103</c:v>
                </c:pt>
                <c:pt idx="7651">
                  <c:v>0.48198238886691502</c:v>
                </c:pt>
                <c:pt idx="7652">
                  <c:v>0.183597419332761</c:v>
                </c:pt>
                <c:pt idx="7653">
                  <c:v>0.25095465653426502</c:v>
                </c:pt>
                <c:pt idx="7654">
                  <c:v>0.45445078026366398</c:v>
                </c:pt>
                <c:pt idx="7655">
                  <c:v>0.189869857507628</c:v>
                </c:pt>
                <c:pt idx="7656">
                  <c:v>0.158107163653461</c:v>
                </c:pt>
                <c:pt idx="7657">
                  <c:v>0.51903142798616397</c:v>
                </c:pt>
                <c:pt idx="7658">
                  <c:v>0.38061632200242601</c:v>
                </c:pt>
                <c:pt idx="7659">
                  <c:v>0.21868306681637101</c:v>
                </c:pt>
                <c:pt idx="7660">
                  <c:v>0.22176890495238899</c:v>
                </c:pt>
                <c:pt idx="7661">
                  <c:v>0.45616013183583498</c:v>
                </c:pt>
                <c:pt idx="7662">
                  <c:v>0.231916229000656</c:v>
                </c:pt>
                <c:pt idx="7663">
                  <c:v>0.17293652355441799</c:v>
                </c:pt>
                <c:pt idx="7664">
                  <c:v>0.26432076460583198</c:v>
                </c:pt>
                <c:pt idx="7665">
                  <c:v>0.22826051166643699</c:v>
                </c:pt>
                <c:pt idx="7666">
                  <c:v>0.124371287507827</c:v>
                </c:pt>
                <c:pt idx="7667">
                  <c:v>0.25475674984170599</c:v>
                </c:pt>
                <c:pt idx="7668">
                  <c:v>0.271847019535292</c:v>
                </c:pt>
                <c:pt idx="7669">
                  <c:v>0.23706319668305401</c:v>
                </c:pt>
                <c:pt idx="7670">
                  <c:v>0.113880916403481</c:v>
                </c:pt>
                <c:pt idx="7671">
                  <c:v>0.325747188097395</c:v>
                </c:pt>
                <c:pt idx="7672">
                  <c:v>0.14686481782598301</c:v>
                </c:pt>
                <c:pt idx="7673">
                  <c:v>0.14778978305229001</c:v>
                </c:pt>
                <c:pt idx="7674">
                  <c:v>0.38824551576705502</c:v>
                </c:pt>
                <c:pt idx="7675">
                  <c:v>0.14776946068820199</c:v>
                </c:pt>
                <c:pt idx="7676">
                  <c:v>0.19726085201195001</c:v>
                </c:pt>
                <c:pt idx="7677">
                  <c:v>0.17120313527903699</c:v>
                </c:pt>
                <c:pt idx="7678">
                  <c:v>0.27192828086366699</c:v>
                </c:pt>
                <c:pt idx="7679">
                  <c:v>0.19753687857645999</c:v>
                </c:pt>
                <c:pt idx="7680">
                  <c:v>0.25113421009511999</c:v>
                </c:pt>
                <c:pt idx="7681">
                  <c:v>0.16573052375059699</c:v>
                </c:pt>
                <c:pt idx="7682">
                  <c:v>0.35136103743463698</c:v>
                </c:pt>
                <c:pt idx="7683">
                  <c:v>0.26515240294537501</c:v>
                </c:pt>
                <c:pt idx="7684">
                  <c:v>0.67346807654949703</c:v>
                </c:pt>
                <c:pt idx="7685">
                  <c:v>0.14398661185440301</c:v>
                </c:pt>
                <c:pt idx="7686">
                  <c:v>0.37082541141813502</c:v>
                </c:pt>
                <c:pt idx="7687">
                  <c:v>0.32044767007028102</c:v>
                </c:pt>
                <c:pt idx="7688">
                  <c:v>0.69718630943929805</c:v>
                </c:pt>
                <c:pt idx="7689">
                  <c:v>0.26443014122852299</c:v>
                </c:pt>
                <c:pt idx="7690">
                  <c:v>0.34014966509463901</c:v>
                </c:pt>
                <c:pt idx="7691">
                  <c:v>0.69369204995332301</c:v>
                </c:pt>
                <c:pt idx="7692">
                  <c:v>0.253212030709633</c:v>
                </c:pt>
                <c:pt idx="7693">
                  <c:v>0.39755364422300299</c:v>
                </c:pt>
                <c:pt idx="7694">
                  <c:v>0.70964165217058295</c:v>
                </c:pt>
                <c:pt idx="7695">
                  <c:v>0.73066787186019</c:v>
                </c:pt>
                <c:pt idx="7696">
                  <c:v>0.18105275332078999</c:v>
                </c:pt>
                <c:pt idx="7697">
                  <c:v>0.33789067677544499</c:v>
                </c:pt>
                <c:pt idx="7698">
                  <c:v>0.60370077124561405</c:v>
                </c:pt>
                <c:pt idx="7699">
                  <c:v>0.69020615773434302</c:v>
                </c:pt>
                <c:pt idx="7700">
                  <c:v>0.263125284790519</c:v>
                </c:pt>
                <c:pt idx="7701">
                  <c:v>0.54474641307024396</c:v>
                </c:pt>
                <c:pt idx="7702">
                  <c:v>0.71038024114953702</c:v>
                </c:pt>
                <c:pt idx="7703">
                  <c:v>0.17480772381720899</c:v>
                </c:pt>
                <c:pt idx="7704">
                  <c:v>0.70509755193834001</c:v>
                </c:pt>
                <c:pt idx="7705">
                  <c:v>0.65873652403199401</c:v>
                </c:pt>
                <c:pt idx="7706">
                  <c:v>0.49198852322457498</c:v>
                </c:pt>
                <c:pt idx="7707">
                  <c:v>0.60735239722654699</c:v>
                </c:pt>
                <c:pt idx="7708">
                  <c:v>0.414019957956129</c:v>
                </c:pt>
                <c:pt idx="7709">
                  <c:v>0.469854108794374</c:v>
                </c:pt>
                <c:pt idx="7710">
                  <c:v>0.52623138053594298</c:v>
                </c:pt>
                <c:pt idx="7711">
                  <c:v>0.55249364599101902</c:v>
                </c:pt>
                <c:pt idx="7712">
                  <c:v>0.50209578072267502</c:v>
                </c:pt>
                <c:pt idx="7713">
                  <c:v>0.15750492659913301</c:v>
                </c:pt>
                <c:pt idx="7714">
                  <c:v>0.13523219143804299</c:v>
                </c:pt>
                <c:pt idx="7715">
                  <c:v>0.14171471906226901</c:v>
                </c:pt>
                <c:pt idx="7716">
                  <c:v>0.52910093560472005</c:v>
                </c:pt>
                <c:pt idx="7717">
                  <c:v>0.14036984981679901</c:v>
                </c:pt>
                <c:pt idx="7718">
                  <c:v>0.475834809250751</c:v>
                </c:pt>
                <c:pt idx="7719">
                  <c:v>0.20930570557273601</c:v>
                </c:pt>
                <c:pt idx="7720">
                  <c:v>0.51372729245149096</c:v>
                </c:pt>
                <c:pt idx="7721">
                  <c:v>0.58271724154740201</c:v>
                </c:pt>
                <c:pt idx="7722">
                  <c:v>9.2886572817797303E-2</c:v>
                </c:pt>
                <c:pt idx="7723">
                  <c:v>0.58801312804702899</c:v>
                </c:pt>
                <c:pt idx="7724">
                  <c:v>0.55452872370989603</c:v>
                </c:pt>
                <c:pt idx="7725">
                  <c:v>0.206015673201533</c:v>
                </c:pt>
                <c:pt idx="7726">
                  <c:v>0.576405841651631</c:v>
                </c:pt>
                <c:pt idx="7727">
                  <c:v>0.49556932513444801</c:v>
                </c:pt>
                <c:pt idx="7728">
                  <c:v>0.406631048002974</c:v>
                </c:pt>
                <c:pt idx="7729">
                  <c:v>9.4620059873735604E-2</c:v>
                </c:pt>
                <c:pt idx="7730">
                  <c:v>0.589919054083762</c:v>
                </c:pt>
                <c:pt idx="7731">
                  <c:v>0.66219822916194404</c:v>
                </c:pt>
                <c:pt idx="7732">
                  <c:v>0.52486871798159296</c:v>
                </c:pt>
                <c:pt idx="7733">
                  <c:v>0.31402651879584098</c:v>
                </c:pt>
                <c:pt idx="7734">
                  <c:v>0.65980781272757905</c:v>
                </c:pt>
                <c:pt idx="7735">
                  <c:v>0.55489540854124597</c:v>
                </c:pt>
                <c:pt idx="7736">
                  <c:v>0.56456789040283495</c:v>
                </c:pt>
                <c:pt idx="7737">
                  <c:v>0.62827804900307305</c:v>
                </c:pt>
                <c:pt idx="7738">
                  <c:v>0.56082806670607799</c:v>
                </c:pt>
                <c:pt idx="7739">
                  <c:v>0.49984465544298901</c:v>
                </c:pt>
                <c:pt idx="7740">
                  <c:v>0.462048063098777</c:v>
                </c:pt>
                <c:pt idx="7741">
                  <c:v>0.45684645217270098</c:v>
                </c:pt>
                <c:pt idx="7742">
                  <c:v>0.58675306780316006</c:v>
                </c:pt>
                <c:pt idx="7743">
                  <c:v>0.62534468752613104</c:v>
                </c:pt>
                <c:pt idx="7744">
                  <c:v>0.56863341688436697</c:v>
                </c:pt>
                <c:pt idx="7745">
                  <c:v>0.56961143503735301</c:v>
                </c:pt>
                <c:pt idx="7746">
                  <c:v>0.45731097996507097</c:v>
                </c:pt>
                <c:pt idx="7747">
                  <c:v>0.43142387545159699</c:v>
                </c:pt>
                <c:pt idx="7748">
                  <c:v>0.44623945973738599</c:v>
                </c:pt>
                <c:pt idx="7749">
                  <c:v>0.459145413241069</c:v>
                </c:pt>
                <c:pt idx="7750">
                  <c:v>0.27721043125752198</c:v>
                </c:pt>
                <c:pt idx="7751">
                  <c:v>0.44327578218330199</c:v>
                </c:pt>
                <c:pt idx="7752">
                  <c:v>0.50749924345491104</c:v>
                </c:pt>
                <c:pt idx="7753">
                  <c:v>0.26126936135173201</c:v>
                </c:pt>
                <c:pt idx="7754">
                  <c:v>0.41564295766819898</c:v>
                </c:pt>
                <c:pt idx="7755">
                  <c:v>0.52200784746876705</c:v>
                </c:pt>
                <c:pt idx="7756">
                  <c:v>0.34015314045565098</c:v>
                </c:pt>
                <c:pt idx="7757">
                  <c:v>0.357999677757391</c:v>
                </c:pt>
                <c:pt idx="7758">
                  <c:v>0.29336499351218098</c:v>
                </c:pt>
                <c:pt idx="7759">
                  <c:v>0.58565044984828496</c:v>
                </c:pt>
                <c:pt idx="7760">
                  <c:v>0.400919092876381</c:v>
                </c:pt>
                <c:pt idx="7761">
                  <c:v>0.26169284893846101</c:v>
                </c:pt>
                <c:pt idx="7762">
                  <c:v>0.51322334445553797</c:v>
                </c:pt>
                <c:pt idx="7763">
                  <c:v>0.52728949857808105</c:v>
                </c:pt>
                <c:pt idx="7764">
                  <c:v>0.317346591923863</c:v>
                </c:pt>
                <c:pt idx="7765">
                  <c:v>0.480841025382095</c:v>
                </c:pt>
                <c:pt idx="7766">
                  <c:v>0.555899723133915</c:v>
                </c:pt>
                <c:pt idx="7767">
                  <c:v>0.284383808954766</c:v>
                </c:pt>
                <c:pt idx="7768">
                  <c:v>0.41416381038557099</c:v>
                </c:pt>
                <c:pt idx="7769">
                  <c:v>0.347009856491581</c:v>
                </c:pt>
                <c:pt idx="7770">
                  <c:v>0.50166630939686396</c:v>
                </c:pt>
                <c:pt idx="7771">
                  <c:v>0.58047980123763498</c:v>
                </c:pt>
                <c:pt idx="7772">
                  <c:v>0.38093695968142799</c:v>
                </c:pt>
                <c:pt idx="7773">
                  <c:v>0.52798489843104301</c:v>
                </c:pt>
                <c:pt idx="7774">
                  <c:v>0.433233408253967</c:v>
                </c:pt>
                <c:pt idx="7775">
                  <c:v>0.56660753609221204</c:v>
                </c:pt>
                <c:pt idx="7776">
                  <c:v>0.72874322891504895</c:v>
                </c:pt>
                <c:pt idx="7777">
                  <c:v>0.43671496896574602</c:v>
                </c:pt>
                <c:pt idx="7778">
                  <c:v>0.59583461119386405</c:v>
                </c:pt>
                <c:pt idx="7779">
                  <c:v>0.44303185852188098</c:v>
                </c:pt>
                <c:pt idx="7780">
                  <c:v>0.67806343965120397</c:v>
                </c:pt>
                <c:pt idx="7781">
                  <c:v>0.75597661822066997</c:v>
                </c:pt>
                <c:pt idx="7782">
                  <c:v>0.46019974418973097</c:v>
                </c:pt>
                <c:pt idx="7783">
                  <c:v>0.45260079959534499</c:v>
                </c:pt>
                <c:pt idx="7784">
                  <c:v>0.45047928548007699</c:v>
                </c:pt>
                <c:pt idx="7785">
                  <c:v>0.72515214493129598</c:v>
                </c:pt>
                <c:pt idx="7786">
                  <c:v>0.78207773685720905</c:v>
                </c:pt>
                <c:pt idx="7787">
                  <c:v>0.31371451976347198</c:v>
                </c:pt>
                <c:pt idx="7788">
                  <c:v>0.72781752546627498</c:v>
                </c:pt>
                <c:pt idx="7789">
                  <c:v>0.77304249374673095</c:v>
                </c:pt>
                <c:pt idx="7790">
                  <c:v>0.41414370281990098</c:v>
                </c:pt>
                <c:pt idx="7791">
                  <c:v>0.66114488079998202</c:v>
                </c:pt>
                <c:pt idx="7792">
                  <c:v>0.66895256464350095</c:v>
                </c:pt>
                <c:pt idx="7793">
                  <c:v>0.45123511606505101</c:v>
                </c:pt>
                <c:pt idx="7794">
                  <c:v>0.76574401007355097</c:v>
                </c:pt>
                <c:pt idx="7795">
                  <c:v>0.54109007096484796</c:v>
                </c:pt>
                <c:pt idx="7796">
                  <c:v>0.64179897966278698</c:v>
                </c:pt>
                <c:pt idx="7797">
                  <c:v>0.71560404022449897</c:v>
                </c:pt>
                <c:pt idx="7798">
                  <c:v>0.58321284916997096</c:v>
                </c:pt>
                <c:pt idx="7799">
                  <c:v>0.711709404703882</c:v>
                </c:pt>
                <c:pt idx="7800">
                  <c:v>0.74413741501634301</c:v>
                </c:pt>
                <c:pt idx="7801">
                  <c:v>0.57115326154506796</c:v>
                </c:pt>
                <c:pt idx="7802">
                  <c:v>0.655188524583734</c:v>
                </c:pt>
                <c:pt idx="7803">
                  <c:v>0.73743894906725704</c:v>
                </c:pt>
                <c:pt idx="7804">
                  <c:v>0.39307352353063102</c:v>
                </c:pt>
                <c:pt idx="7805">
                  <c:v>0.64550466792850703</c:v>
                </c:pt>
                <c:pt idx="7806">
                  <c:v>0.69534478636804298</c:v>
                </c:pt>
                <c:pt idx="7807">
                  <c:v>0.71800671573590702</c:v>
                </c:pt>
                <c:pt idx="7808">
                  <c:v>0.71631118819515505</c:v>
                </c:pt>
                <c:pt idx="7809">
                  <c:v>0.64614818480902303</c:v>
                </c:pt>
                <c:pt idx="7810">
                  <c:v>0.63136044031348204</c:v>
                </c:pt>
                <c:pt idx="7811">
                  <c:v>0.70939853636324202</c:v>
                </c:pt>
                <c:pt idx="7812">
                  <c:v>0.73579276127901905</c:v>
                </c:pt>
                <c:pt idx="7813">
                  <c:v>0.65759398269686797</c:v>
                </c:pt>
                <c:pt idx="7814">
                  <c:v>0.71442000359848401</c:v>
                </c:pt>
                <c:pt idx="7815">
                  <c:v>0.70463441744006305</c:v>
                </c:pt>
                <c:pt idx="7816">
                  <c:v>0.56104623311714696</c:v>
                </c:pt>
                <c:pt idx="7817">
                  <c:v>0.58799814947333895</c:v>
                </c:pt>
                <c:pt idx="7818">
                  <c:v>0.61411969044574699</c:v>
                </c:pt>
                <c:pt idx="7819">
                  <c:v>0.62730609029335405</c:v>
                </c:pt>
                <c:pt idx="7820">
                  <c:v>0.64453964011507503</c:v>
                </c:pt>
                <c:pt idx="7821">
                  <c:v>0.68332627152576197</c:v>
                </c:pt>
                <c:pt idx="7822">
                  <c:v>0.59276097827770902</c:v>
                </c:pt>
                <c:pt idx="7823">
                  <c:v>0.59541052434914898</c:v>
                </c:pt>
                <c:pt idx="7824">
                  <c:v>0.70661827653550002</c:v>
                </c:pt>
                <c:pt idx="7825">
                  <c:v>0.42875461378073099</c:v>
                </c:pt>
                <c:pt idx="7826">
                  <c:v>0.62170186963477203</c:v>
                </c:pt>
                <c:pt idx="7827">
                  <c:v>0.68129909476614703</c:v>
                </c:pt>
                <c:pt idx="7828">
                  <c:v>0.61103614871915701</c:v>
                </c:pt>
                <c:pt idx="7829">
                  <c:v>0.59812346724165899</c:v>
                </c:pt>
                <c:pt idx="7830">
                  <c:v>0.68537824770685996</c:v>
                </c:pt>
                <c:pt idx="7831">
                  <c:v>0.63539159264446798</c:v>
                </c:pt>
                <c:pt idx="7832">
                  <c:v>0.73142707919338401</c:v>
                </c:pt>
                <c:pt idx="7833">
                  <c:v>0.64481456984845598</c:v>
                </c:pt>
                <c:pt idx="7834">
                  <c:v>0.249469900874427</c:v>
                </c:pt>
                <c:pt idx="7835">
                  <c:v>0.69669984360720705</c:v>
                </c:pt>
                <c:pt idx="7836">
                  <c:v>0.73134241527031196</c:v>
                </c:pt>
                <c:pt idx="7837">
                  <c:v>0.44431987247946603</c:v>
                </c:pt>
                <c:pt idx="7838">
                  <c:v>0.55989967939080398</c:v>
                </c:pt>
                <c:pt idx="7839">
                  <c:v>0.487540230771418</c:v>
                </c:pt>
                <c:pt idx="7840">
                  <c:v>0.75139566333299601</c:v>
                </c:pt>
                <c:pt idx="7841">
                  <c:v>0.50717783793029803</c:v>
                </c:pt>
                <c:pt idx="7842">
                  <c:v>0.25044606461851199</c:v>
                </c:pt>
                <c:pt idx="7843">
                  <c:v>0.39984260212623901</c:v>
                </c:pt>
                <c:pt idx="7844">
                  <c:v>0.58347939442776697</c:v>
                </c:pt>
                <c:pt idx="7845">
                  <c:v>0.564714047370662</c:v>
                </c:pt>
                <c:pt idx="7846">
                  <c:v>0.23014585464583801</c:v>
                </c:pt>
                <c:pt idx="7847">
                  <c:v>0.27915400474242003</c:v>
                </c:pt>
                <c:pt idx="7848">
                  <c:v>0.77871046434178304</c:v>
                </c:pt>
                <c:pt idx="7849">
                  <c:v>0.17688582857378299</c:v>
                </c:pt>
                <c:pt idx="7850">
                  <c:v>0.22684077776620701</c:v>
                </c:pt>
                <c:pt idx="7851">
                  <c:v>0.28618513375640597</c:v>
                </c:pt>
                <c:pt idx="7852">
                  <c:v>0.21484912727425201</c:v>
                </c:pt>
                <c:pt idx="7853">
                  <c:v>0.70167525029483702</c:v>
                </c:pt>
                <c:pt idx="7854">
                  <c:v>0.259672460071179</c:v>
                </c:pt>
                <c:pt idx="7855">
                  <c:v>0.141385902847915</c:v>
                </c:pt>
                <c:pt idx="7856">
                  <c:v>0.67555765719240601</c:v>
                </c:pt>
                <c:pt idx="7857">
                  <c:v>0.17008795038740601</c:v>
                </c:pt>
                <c:pt idx="7858">
                  <c:v>0.45850934606614102</c:v>
                </c:pt>
                <c:pt idx="7859">
                  <c:v>0.244211225241656</c:v>
                </c:pt>
                <c:pt idx="7860">
                  <c:v>0.16314554537939299</c:v>
                </c:pt>
                <c:pt idx="7861">
                  <c:v>0.74135202977935</c:v>
                </c:pt>
                <c:pt idx="7862">
                  <c:v>0.28484522417390701</c:v>
                </c:pt>
                <c:pt idx="7863">
                  <c:v>0.13033448430848399</c:v>
                </c:pt>
                <c:pt idx="7864">
                  <c:v>0.61426613941216102</c:v>
                </c:pt>
                <c:pt idx="7865">
                  <c:v>0.19907221850651499</c:v>
                </c:pt>
                <c:pt idx="7866">
                  <c:v>0.650210379101687</c:v>
                </c:pt>
                <c:pt idx="7867">
                  <c:v>0.34197298968594803</c:v>
                </c:pt>
                <c:pt idx="7868">
                  <c:v>0.19094690970948699</c:v>
                </c:pt>
                <c:pt idx="7869">
                  <c:v>0.62263290237770796</c:v>
                </c:pt>
                <c:pt idx="7870">
                  <c:v>0.35790787706115501</c:v>
                </c:pt>
                <c:pt idx="7871">
                  <c:v>0.21539351249090299</c:v>
                </c:pt>
                <c:pt idx="7872">
                  <c:v>0.55154288692126396</c:v>
                </c:pt>
                <c:pt idx="7873">
                  <c:v>0.30718027650337798</c:v>
                </c:pt>
                <c:pt idx="7874">
                  <c:v>0.25534884060628299</c:v>
                </c:pt>
                <c:pt idx="7875">
                  <c:v>0.35737104543078502</c:v>
                </c:pt>
                <c:pt idx="7876">
                  <c:v>0.31372402044352199</c:v>
                </c:pt>
                <c:pt idx="7877">
                  <c:v>0.475382996865506</c:v>
                </c:pt>
                <c:pt idx="7878">
                  <c:v>0.368157971765942</c:v>
                </c:pt>
                <c:pt idx="7879">
                  <c:v>0.31457171187642002</c:v>
                </c:pt>
                <c:pt idx="7880">
                  <c:v>0.59012213930874702</c:v>
                </c:pt>
                <c:pt idx="7881">
                  <c:v>0.36745225067946502</c:v>
                </c:pt>
                <c:pt idx="7882">
                  <c:v>0.36674686613291002</c:v>
                </c:pt>
                <c:pt idx="7883">
                  <c:v>0.35214425592396098</c:v>
                </c:pt>
                <c:pt idx="7884">
                  <c:v>0.43839993858207599</c:v>
                </c:pt>
                <c:pt idx="7885">
                  <c:v>0.57501920320964295</c:v>
                </c:pt>
                <c:pt idx="7886">
                  <c:v>0.29260976727403998</c:v>
                </c:pt>
                <c:pt idx="7887">
                  <c:v>0.37574775880872202</c:v>
                </c:pt>
                <c:pt idx="7888">
                  <c:v>0.63894973423095902</c:v>
                </c:pt>
                <c:pt idx="7889">
                  <c:v>0.334408547519981</c:v>
                </c:pt>
                <c:pt idx="7890">
                  <c:v>0.295403175096078</c:v>
                </c:pt>
                <c:pt idx="7891">
                  <c:v>0.36107372771609397</c:v>
                </c:pt>
                <c:pt idx="7892">
                  <c:v>0.40742501038044299</c:v>
                </c:pt>
                <c:pt idx="7893">
                  <c:v>0.70905562869607697</c:v>
                </c:pt>
                <c:pt idx="7894">
                  <c:v>0.28662887317004498</c:v>
                </c:pt>
                <c:pt idx="7895">
                  <c:v>0.32604493058524298</c:v>
                </c:pt>
                <c:pt idx="7896">
                  <c:v>0.568499140837459</c:v>
                </c:pt>
                <c:pt idx="7897">
                  <c:v>0.32085134089412698</c:v>
                </c:pt>
                <c:pt idx="7898">
                  <c:v>0.20171143677596601</c:v>
                </c:pt>
                <c:pt idx="7899">
                  <c:v>0.39549151248486702</c:v>
                </c:pt>
                <c:pt idx="7900">
                  <c:v>0.33806923092431002</c:v>
                </c:pt>
                <c:pt idx="7901">
                  <c:v>0.71143509066050403</c:v>
                </c:pt>
                <c:pt idx="7902">
                  <c:v>0.41598847335494998</c:v>
                </c:pt>
                <c:pt idx="7903">
                  <c:v>0.27930379457792698</c:v>
                </c:pt>
                <c:pt idx="7904">
                  <c:v>0.45900006821399197</c:v>
                </c:pt>
                <c:pt idx="7905">
                  <c:v>0.36627988736596701</c:v>
                </c:pt>
                <c:pt idx="7906">
                  <c:v>0.17892550220252401</c:v>
                </c:pt>
                <c:pt idx="7907">
                  <c:v>0.48467755012458202</c:v>
                </c:pt>
                <c:pt idx="7908">
                  <c:v>0.32775700254915402</c:v>
                </c:pt>
                <c:pt idx="7909">
                  <c:v>0.85799130451640004</c:v>
                </c:pt>
                <c:pt idx="7910">
                  <c:v>0.49716608877859603</c:v>
                </c:pt>
                <c:pt idx="7911">
                  <c:v>0.28250521963299702</c:v>
                </c:pt>
                <c:pt idx="7912">
                  <c:v>0.29889097029924</c:v>
                </c:pt>
                <c:pt idx="7913">
                  <c:v>0.49977248212202602</c:v>
                </c:pt>
                <c:pt idx="7914">
                  <c:v>0.29119497331322097</c:v>
                </c:pt>
                <c:pt idx="7915">
                  <c:v>0.35657370765139501</c:v>
                </c:pt>
                <c:pt idx="7916">
                  <c:v>0.53372679510041698</c:v>
                </c:pt>
                <c:pt idx="7917">
                  <c:v>0.47126685836458698</c:v>
                </c:pt>
                <c:pt idx="7918">
                  <c:v>0.43254988857732601</c:v>
                </c:pt>
                <c:pt idx="7919">
                  <c:v>0.49329652202910601</c:v>
                </c:pt>
                <c:pt idx="7920">
                  <c:v>0.31132151655043999</c:v>
                </c:pt>
                <c:pt idx="7921">
                  <c:v>0.45563092500957902</c:v>
                </c:pt>
                <c:pt idx="7922">
                  <c:v>0.35899600618223099</c:v>
                </c:pt>
                <c:pt idx="7923">
                  <c:v>0.29531053043711403</c:v>
                </c:pt>
                <c:pt idx="7924">
                  <c:v>0.48564413987742699</c:v>
                </c:pt>
                <c:pt idx="7925">
                  <c:v>0.50093907522076098</c:v>
                </c:pt>
                <c:pt idx="7926">
                  <c:v>0.213150329291387</c:v>
                </c:pt>
                <c:pt idx="7927">
                  <c:v>0.50144246939852299</c:v>
                </c:pt>
                <c:pt idx="7928">
                  <c:v>0.536383365819456</c:v>
                </c:pt>
                <c:pt idx="7929">
                  <c:v>0.19726009119444701</c:v>
                </c:pt>
                <c:pt idx="7930">
                  <c:v>0.530090405015477</c:v>
                </c:pt>
                <c:pt idx="7931">
                  <c:v>0.37751695682561698</c:v>
                </c:pt>
                <c:pt idx="7932">
                  <c:v>0.29722061343080503</c:v>
                </c:pt>
                <c:pt idx="7933">
                  <c:v>0.68584227925758801</c:v>
                </c:pt>
                <c:pt idx="7934">
                  <c:v>0.41576946372504198</c:v>
                </c:pt>
                <c:pt idx="7935">
                  <c:v>0.31798659529332302</c:v>
                </c:pt>
                <c:pt idx="7936">
                  <c:v>0.53789249954988905</c:v>
                </c:pt>
                <c:pt idx="7937">
                  <c:v>0.458210210193773</c:v>
                </c:pt>
                <c:pt idx="7938">
                  <c:v>0.48271287623770198</c:v>
                </c:pt>
                <c:pt idx="7939">
                  <c:v>0.37252759705661997</c:v>
                </c:pt>
                <c:pt idx="7940">
                  <c:v>0.49095298099192702</c:v>
                </c:pt>
                <c:pt idx="7941">
                  <c:v>0.47485248631632598</c:v>
                </c:pt>
                <c:pt idx="7942">
                  <c:v>0.368680999777316</c:v>
                </c:pt>
                <c:pt idx="7943">
                  <c:v>0.50018425794451404</c:v>
                </c:pt>
                <c:pt idx="7944">
                  <c:v>0.42690016736289299</c:v>
                </c:pt>
                <c:pt idx="7945">
                  <c:v>0.324980550696091</c:v>
                </c:pt>
                <c:pt idx="7946">
                  <c:v>0.53023956709790498</c:v>
                </c:pt>
                <c:pt idx="7947">
                  <c:v>0.34483940112535399</c:v>
                </c:pt>
                <c:pt idx="7948">
                  <c:v>0.34495074628571698</c:v>
                </c:pt>
                <c:pt idx="7949">
                  <c:v>0.465663786117825</c:v>
                </c:pt>
                <c:pt idx="7950">
                  <c:v>0.30388434016256899</c:v>
                </c:pt>
                <c:pt idx="7951">
                  <c:v>0.45344948189568102</c:v>
                </c:pt>
                <c:pt idx="7952">
                  <c:v>0.49092304724364799</c:v>
                </c:pt>
                <c:pt idx="7953">
                  <c:v>0.47845428490436898</c:v>
                </c:pt>
                <c:pt idx="7954">
                  <c:v>0.50615166169618997</c:v>
                </c:pt>
                <c:pt idx="7955">
                  <c:v>0.53987745454486902</c:v>
                </c:pt>
                <c:pt idx="7956">
                  <c:v>0.25920482654327698</c:v>
                </c:pt>
                <c:pt idx="7957">
                  <c:v>0.60949254861548496</c:v>
                </c:pt>
                <c:pt idx="7958">
                  <c:v>0.196306157340775</c:v>
                </c:pt>
                <c:pt idx="7959">
                  <c:v>0.18035369602217999</c:v>
                </c:pt>
                <c:pt idx="7960">
                  <c:v>0.49733519038032198</c:v>
                </c:pt>
                <c:pt idx="7961">
                  <c:v>0.28404318574591197</c:v>
                </c:pt>
                <c:pt idx="7962">
                  <c:v>0.183906353496574</c:v>
                </c:pt>
                <c:pt idx="7963">
                  <c:v>0.40945682551544699</c:v>
                </c:pt>
                <c:pt idx="7964">
                  <c:v>0.210079698893329</c:v>
                </c:pt>
                <c:pt idx="7965">
                  <c:v>0.32961551740886003</c:v>
                </c:pt>
                <c:pt idx="7966">
                  <c:v>6.8402385781722197E-2</c:v>
                </c:pt>
                <c:pt idx="7967">
                  <c:v>0.28015856507189901</c:v>
                </c:pt>
                <c:pt idx="7968">
                  <c:v>0.54687524229965601</c:v>
                </c:pt>
                <c:pt idx="7969">
                  <c:v>6.22747887922609E-2</c:v>
                </c:pt>
                <c:pt idx="7970">
                  <c:v>0.274423039144779</c:v>
                </c:pt>
                <c:pt idx="7971">
                  <c:v>0.39659566656599299</c:v>
                </c:pt>
                <c:pt idx="7972">
                  <c:v>0.117490105391839</c:v>
                </c:pt>
                <c:pt idx="7973">
                  <c:v>0.26765590561717501</c:v>
                </c:pt>
                <c:pt idx="7974">
                  <c:v>0.45516766454358398</c:v>
                </c:pt>
                <c:pt idx="7975">
                  <c:v>0.197379309715917</c:v>
                </c:pt>
                <c:pt idx="7976">
                  <c:v>0.23366281083746401</c:v>
                </c:pt>
                <c:pt idx="7977">
                  <c:v>0.37763705741622</c:v>
                </c:pt>
                <c:pt idx="7978">
                  <c:v>0.25642594121885598</c:v>
                </c:pt>
                <c:pt idx="7979">
                  <c:v>0.275633586529417</c:v>
                </c:pt>
                <c:pt idx="7980">
                  <c:v>0.44541903648011499</c:v>
                </c:pt>
                <c:pt idx="7981">
                  <c:v>0.29240930745478499</c:v>
                </c:pt>
                <c:pt idx="7982">
                  <c:v>0.37497293436676798</c:v>
                </c:pt>
                <c:pt idx="7983">
                  <c:v>0.40528713491896001</c:v>
                </c:pt>
                <c:pt idx="7984">
                  <c:v>0.298915458569116</c:v>
                </c:pt>
                <c:pt idx="7985">
                  <c:v>0.67225893350282995</c:v>
                </c:pt>
                <c:pt idx="7986">
                  <c:v>0.36478460104000598</c:v>
                </c:pt>
                <c:pt idx="7987">
                  <c:v>0.259278331713578</c:v>
                </c:pt>
                <c:pt idx="7988">
                  <c:v>0.285035648715109</c:v>
                </c:pt>
                <c:pt idx="7989">
                  <c:v>0.21581450295361501</c:v>
                </c:pt>
                <c:pt idx="7990">
                  <c:v>0.21230999690326299</c:v>
                </c:pt>
                <c:pt idx="7991">
                  <c:v>0.18102531203476299</c:v>
                </c:pt>
                <c:pt idx="7992">
                  <c:v>0.24544171329124401</c:v>
                </c:pt>
                <c:pt idx="7993">
                  <c:v>0.58719087738169096</c:v>
                </c:pt>
                <c:pt idx="7994">
                  <c:v>0.198831239093582</c:v>
                </c:pt>
                <c:pt idx="7995">
                  <c:v>0.27673293699454399</c:v>
                </c:pt>
                <c:pt idx="7996">
                  <c:v>0.33892290702759398</c:v>
                </c:pt>
                <c:pt idx="7997">
                  <c:v>0.273908444232561</c:v>
                </c:pt>
                <c:pt idx="7998">
                  <c:v>0.268948437467526</c:v>
                </c:pt>
                <c:pt idx="7999">
                  <c:v>0.20691411426144099</c:v>
                </c:pt>
                <c:pt idx="8000">
                  <c:v>0.40118215628217702</c:v>
                </c:pt>
                <c:pt idx="8001">
                  <c:v>0.22107097607502399</c:v>
                </c:pt>
                <c:pt idx="8002">
                  <c:v>0.19265215018453299</c:v>
                </c:pt>
                <c:pt idx="8003">
                  <c:v>0.23287779211725099</c:v>
                </c:pt>
                <c:pt idx="8004">
                  <c:v>0.221824784723924</c:v>
                </c:pt>
                <c:pt idx="8005">
                  <c:v>0.35836759301041499</c:v>
                </c:pt>
                <c:pt idx="8006">
                  <c:v>0.183869329732331</c:v>
                </c:pt>
                <c:pt idx="8007">
                  <c:v>0.34245299685337399</c:v>
                </c:pt>
                <c:pt idx="8008">
                  <c:v>0.142468400030657</c:v>
                </c:pt>
                <c:pt idx="8009">
                  <c:v>0.17624151905108101</c:v>
                </c:pt>
                <c:pt idx="8010">
                  <c:v>0.56761684156594805</c:v>
                </c:pt>
                <c:pt idx="8011">
                  <c:v>0.62010852924793303</c:v>
                </c:pt>
                <c:pt idx="8012">
                  <c:v>0.38838258424796002</c:v>
                </c:pt>
                <c:pt idx="8013">
                  <c:v>0.42209343332314497</c:v>
                </c:pt>
                <c:pt idx="8014">
                  <c:v>0.37312734763973399</c:v>
                </c:pt>
                <c:pt idx="8015">
                  <c:v>0.41745826150729098</c:v>
                </c:pt>
                <c:pt idx="8016">
                  <c:v>0.42069201196829298</c:v>
                </c:pt>
                <c:pt idx="8017">
                  <c:v>0.39749863076974601</c:v>
                </c:pt>
                <c:pt idx="8018">
                  <c:v>0.309339923016136</c:v>
                </c:pt>
                <c:pt idx="8019">
                  <c:v>0.35763469394358799</c:v>
                </c:pt>
                <c:pt idx="8020">
                  <c:v>0.42015697179004502</c:v>
                </c:pt>
                <c:pt idx="8021">
                  <c:v>0.27306990287469102</c:v>
                </c:pt>
                <c:pt idx="8022">
                  <c:v>0.35997154016789301</c:v>
                </c:pt>
                <c:pt idx="8023">
                  <c:v>0.383905020316052</c:v>
                </c:pt>
                <c:pt idx="8024">
                  <c:v>0.26813600100013602</c:v>
                </c:pt>
                <c:pt idx="8025">
                  <c:v>0.41031748374264798</c:v>
                </c:pt>
                <c:pt idx="8026">
                  <c:v>0.25888147332531403</c:v>
                </c:pt>
                <c:pt idx="8027">
                  <c:v>0.25191094954585502</c:v>
                </c:pt>
                <c:pt idx="8028">
                  <c:v>0.12687073199764501</c:v>
                </c:pt>
                <c:pt idx="8029">
                  <c:v>0.33458594554098903</c:v>
                </c:pt>
                <c:pt idx="8030">
                  <c:v>0.12476188032895801</c:v>
                </c:pt>
                <c:pt idx="8031">
                  <c:v>0.40329345747279999</c:v>
                </c:pt>
                <c:pt idx="8032">
                  <c:v>0.27513528958133898</c:v>
                </c:pt>
                <c:pt idx="8033">
                  <c:v>0.149841035207053</c:v>
                </c:pt>
                <c:pt idx="8034">
                  <c:v>0.33296925177361603</c:v>
                </c:pt>
                <c:pt idx="8035">
                  <c:v>0.24937632916585201</c:v>
                </c:pt>
                <c:pt idx="8036">
                  <c:v>0.32798261763335601</c:v>
                </c:pt>
                <c:pt idx="8037">
                  <c:v>0.33210202019109702</c:v>
                </c:pt>
                <c:pt idx="8038">
                  <c:v>0.149904207956334</c:v>
                </c:pt>
                <c:pt idx="8039">
                  <c:v>0.155170026730553</c:v>
                </c:pt>
                <c:pt idx="8040">
                  <c:v>9.4882953765407702E-2</c:v>
                </c:pt>
                <c:pt idx="8041">
                  <c:v>0.36141875366485599</c:v>
                </c:pt>
                <c:pt idx="8042">
                  <c:v>0.10354666504761301</c:v>
                </c:pt>
                <c:pt idx="8043">
                  <c:v>0.13743647517180499</c:v>
                </c:pt>
                <c:pt idx="8044">
                  <c:v>0.27616586502689</c:v>
                </c:pt>
                <c:pt idx="8045">
                  <c:v>0.65444322115236098</c:v>
                </c:pt>
                <c:pt idx="8046">
                  <c:v>0.14676874518448699</c:v>
                </c:pt>
                <c:pt idx="8047">
                  <c:v>0.163494681298198</c:v>
                </c:pt>
                <c:pt idx="8048">
                  <c:v>0.24228821418549901</c:v>
                </c:pt>
                <c:pt idx="8049">
                  <c:v>0.60233260722229398</c:v>
                </c:pt>
                <c:pt idx="8050">
                  <c:v>0.21715097901138999</c:v>
                </c:pt>
                <c:pt idx="8051">
                  <c:v>0.50087610273175398</c:v>
                </c:pt>
                <c:pt idx="8052">
                  <c:v>0.123740923965758</c:v>
                </c:pt>
                <c:pt idx="8053">
                  <c:v>0.229425150238391</c:v>
                </c:pt>
                <c:pt idx="8054">
                  <c:v>0.43316641173940901</c:v>
                </c:pt>
                <c:pt idx="8055">
                  <c:v>0.125493351994485</c:v>
                </c:pt>
                <c:pt idx="8056">
                  <c:v>0.70710786132996895</c:v>
                </c:pt>
                <c:pt idx="8057">
                  <c:v>0.11740932524402301</c:v>
                </c:pt>
                <c:pt idx="8058">
                  <c:v>0.27350106846568401</c:v>
                </c:pt>
                <c:pt idx="8059">
                  <c:v>0.604848255791402</c:v>
                </c:pt>
                <c:pt idx="8060">
                  <c:v>0.165854901010456</c:v>
                </c:pt>
                <c:pt idx="8061">
                  <c:v>9.3611397650004396E-2</c:v>
                </c:pt>
                <c:pt idx="8062">
                  <c:v>0.49058148621001102</c:v>
                </c:pt>
                <c:pt idx="8063">
                  <c:v>0.198945598732269</c:v>
                </c:pt>
                <c:pt idx="8064">
                  <c:v>0.39440074396774599</c:v>
                </c:pt>
                <c:pt idx="8065">
                  <c:v>0.205441504661137</c:v>
                </c:pt>
                <c:pt idx="8066">
                  <c:v>0.39567679274401102</c:v>
                </c:pt>
                <c:pt idx="8067">
                  <c:v>0.61380635371716197</c:v>
                </c:pt>
                <c:pt idx="8068">
                  <c:v>0.13372321276340399</c:v>
                </c:pt>
                <c:pt idx="8069">
                  <c:v>0.37362691970213702</c:v>
                </c:pt>
                <c:pt idx="8070">
                  <c:v>0.60825483522301105</c:v>
                </c:pt>
                <c:pt idx="8071">
                  <c:v>0.217702389269819</c:v>
                </c:pt>
                <c:pt idx="8072">
                  <c:v>0.16036834028000399</c:v>
                </c:pt>
                <c:pt idx="8073">
                  <c:v>0.201679818888712</c:v>
                </c:pt>
                <c:pt idx="8074">
                  <c:v>0.49493926418286399</c:v>
                </c:pt>
                <c:pt idx="8075">
                  <c:v>0.204905717563867</c:v>
                </c:pt>
                <c:pt idx="8076">
                  <c:v>0.216539178671801</c:v>
                </c:pt>
                <c:pt idx="8077">
                  <c:v>0.47604653859308999</c:v>
                </c:pt>
                <c:pt idx="8078">
                  <c:v>0.48873726574399901</c:v>
                </c:pt>
                <c:pt idx="8079">
                  <c:v>0.541724771438306</c:v>
                </c:pt>
                <c:pt idx="8080">
                  <c:v>0.32474539596427299</c:v>
                </c:pt>
                <c:pt idx="8081">
                  <c:v>0.56797414667792201</c:v>
                </c:pt>
                <c:pt idx="8082">
                  <c:v>0.75245762896555801</c:v>
                </c:pt>
                <c:pt idx="8083">
                  <c:v>0.12544468792482399</c:v>
                </c:pt>
                <c:pt idx="8084">
                  <c:v>0.44159830656466298</c:v>
                </c:pt>
                <c:pt idx="8085">
                  <c:v>0.61993652593315896</c:v>
                </c:pt>
                <c:pt idx="8086">
                  <c:v>0.26623731305936599</c:v>
                </c:pt>
                <c:pt idx="8087">
                  <c:v>0.62209607242477305</c:v>
                </c:pt>
                <c:pt idx="8088">
                  <c:v>0.571957272363392</c:v>
                </c:pt>
                <c:pt idx="8089">
                  <c:v>0.42144583866673402</c:v>
                </c:pt>
                <c:pt idx="8090">
                  <c:v>0.78626947179428597</c:v>
                </c:pt>
                <c:pt idx="8091">
                  <c:v>0.32382090493904903</c:v>
                </c:pt>
                <c:pt idx="8092">
                  <c:v>0.60857855233843505</c:v>
                </c:pt>
                <c:pt idx="8093">
                  <c:v>0.45403963175397299</c:v>
                </c:pt>
                <c:pt idx="8094">
                  <c:v>0.27937647303162999</c:v>
                </c:pt>
                <c:pt idx="8095">
                  <c:v>0.68528501685859999</c:v>
                </c:pt>
                <c:pt idx="8096">
                  <c:v>0.58099865570022502</c:v>
                </c:pt>
                <c:pt idx="8097">
                  <c:v>0.242948740492583</c:v>
                </c:pt>
                <c:pt idx="8098">
                  <c:v>0.83538345093194699</c:v>
                </c:pt>
                <c:pt idx="8099">
                  <c:v>0.28389590752738902</c:v>
                </c:pt>
                <c:pt idx="8100">
                  <c:v>0.86874933250155695</c:v>
                </c:pt>
                <c:pt idx="8101">
                  <c:v>0.56488690146945897</c:v>
                </c:pt>
                <c:pt idx="8102">
                  <c:v>0.17572216958297601</c:v>
                </c:pt>
                <c:pt idx="8103">
                  <c:v>0.84075746367895499</c:v>
                </c:pt>
                <c:pt idx="8104">
                  <c:v>0.74760436274243303</c:v>
                </c:pt>
                <c:pt idx="8105">
                  <c:v>0.19137180010150001</c:v>
                </c:pt>
                <c:pt idx="8106">
                  <c:v>0.84024592492732397</c:v>
                </c:pt>
                <c:pt idx="8107">
                  <c:v>0.89774546972070202</c:v>
                </c:pt>
                <c:pt idx="8108">
                  <c:v>0.92110436666893003</c:v>
                </c:pt>
                <c:pt idx="8109">
                  <c:v>0.57600665893224501</c:v>
                </c:pt>
                <c:pt idx="8110">
                  <c:v>0.83580117233229201</c:v>
                </c:pt>
                <c:pt idx="8111">
                  <c:v>0.195318756211177</c:v>
                </c:pt>
                <c:pt idx="8112">
                  <c:v>0.90845813924058605</c:v>
                </c:pt>
                <c:pt idx="8113">
                  <c:v>0.13595007889729099</c:v>
                </c:pt>
                <c:pt idx="8114">
                  <c:v>0.81366316812595796</c:v>
                </c:pt>
                <c:pt idx="8115">
                  <c:v>0.95332192780380098</c:v>
                </c:pt>
                <c:pt idx="8116">
                  <c:v>0.88026382155599603</c:v>
                </c:pt>
                <c:pt idx="8117">
                  <c:v>0.80166744221617203</c:v>
                </c:pt>
                <c:pt idx="8118">
                  <c:v>0.365267608115106</c:v>
                </c:pt>
                <c:pt idx="8119">
                  <c:v>0.87062234101788505</c:v>
                </c:pt>
                <c:pt idx="8120">
                  <c:v>0.94479143216296801</c:v>
                </c:pt>
                <c:pt idx="8121">
                  <c:v>0.53286039357183901</c:v>
                </c:pt>
                <c:pt idx="8122">
                  <c:v>0.93234000624779201</c:v>
                </c:pt>
                <c:pt idx="8123">
                  <c:v>0.95915654595182898</c:v>
                </c:pt>
                <c:pt idx="8124">
                  <c:v>0.91273991332762805</c:v>
                </c:pt>
                <c:pt idx="8125">
                  <c:v>0.96940203884710097</c:v>
                </c:pt>
                <c:pt idx="8126">
                  <c:v>0.50269176443230601</c:v>
                </c:pt>
                <c:pt idx="8127">
                  <c:v>0.97479628230960702</c:v>
                </c:pt>
                <c:pt idx="8128">
                  <c:v>1.0218385822874401</c:v>
                </c:pt>
                <c:pt idx="8129">
                  <c:v>0.83657273220777495</c:v>
                </c:pt>
                <c:pt idx="8130">
                  <c:v>1.0498763088888401</c:v>
                </c:pt>
                <c:pt idx="8131">
                  <c:v>0.96545576900447205</c:v>
                </c:pt>
                <c:pt idx="8132">
                  <c:v>0.91931299902482599</c:v>
                </c:pt>
                <c:pt idx="8133">
                  <c:v>1.01265570801894</c:v>
                </c:pt>
                <c:pt idx="8134">
                  <c:v>0.97283507409413095</c:v>
                </c:pt>
                <c:pt idx="8135">
                  <c:v>0.96188625786752102</c:v>
                </c:pt>
                <c:pt idx="8136">
                  <c:v>0.84110689597498201</c:v>
                </c:pt>
                <c:pt idx="8137">
                  <c:v>0.97997370729357403</c:v>
                </c:pt>
                <c:pt idx="8138">
                  <c:v>0.96321622867514101</c:v>
                </c:pt>
                <c:pt idx="8139">
                  <c:v>1.0223130260709501</c:v>
                </c:pt>
                <c:pt idx="8140">
                  <c:v>0.99973986261981496</c:v>
                </c:pt>
                <c:pt idx="8141">
                  <c:v>0.904770080801925</c:v>
                </c:pt>
                <c:pt idx="8142">
                  <c:v>1.03079784015336</c:v>
                </c:pt>
                <c:pt idx="8143">
                  <c:v>1.0946361375069</c:v>
                </c:pt>
                <c:pt idx="8144">
                  <c:v>0.84571951819299196</c:v>
                </c:pt>
                <c:pt idx="8145">
                  <c:v>0.93619471653194597</c:v>
                </c:pt>
                <c:pt idx="8146">
                  <c:v>0.94894517964264702</c:v>
                </c:pt>
                <c:pt idx="8147">
                  <c:v>1.0717588706411001</c:v>
                </c:pt>
                <c:pt idx="8148">
                  <c:v>1.0164141004334899</c:v>
                </c:pt>
                <c:pt idx="8149">
                  <c:v>0.66690089589664403</c:v>
                </c:pt>
                <c:pt idx="8150">
                  <c:v>1.03869202908512</c:v>
                </c:pt>
                <c:pt idx="8151">
                  <c:v>1.0656872931746499</c:v>
                </c:pt>
                <c:pt idx="8152">
                  <c:v>0.97739703313294601</c:v>
                </c:pt>
                <c:pt idx="8153">
                  <c:v>0.67938113002167799</c:v>
                </c:pt>
                <c:pt idx="8154">
                  <c:v>0.97687885546070896</c:v>
                </c:pt>
                <c:pt idx="8155">
                  <c:v>1.0690185710555</c:v>
                </c:pt>
                <c:pt idx="8156">
                  <c:v>1.0453277498435301</c:v>
                </c:pt>
                <c:pt idx="8157">
                  <c:v>0.83448669806904396</c:v>
                </c:pt>
                <c:pt idx="8158">
                  <c:v>1.0547208822815699</c:v>
                </c:pt>
                <c:pt idx="8159">
                  <c:v>1.09734361301306</c:v>
                </c:pt>
                <c:pt idx="8160">
                  <c:v>0.69426873160995495</c:v>
                </c:pt>
                <c:pt idx="8161">
                  <c:v>0.88294314230108395</c:v>
                </c:pt>
                <c:pt idx="8162">
                  <c:v>1.0624559220807599</c:v>
                </c:pt>
                <c:pt idx="8163">
                  <c:v>1.0351306235747499</c:v>
                </c:pt>
                <c:pt idx="8164">
                  <c:v>0.82632298238462998</c:v>
                </c:pt>
                <c:pt idx="8165">
                  <c:v>0.66841530904680102</c:v>
                </c:pt>
                <c:pt idx="8166">
                  <c:v>1.05821261118345</c:v>
                </c:pt>
                <c:pt idx="8167">
                  <c:v>1.05911507043905</c:v>
                </c:pt>
                <c:pt idx="8168">
                  <c:v>0.72577937880377297</c:v>
                </c:pt>
                <c:pt idx="8169">
                  <c:v>0.79511317478378396</c:v>
                </c:pt>
                <c:pt idx="8170">
                  <c:v>1.09492465824792</c:v>
                </c:pt>
                <c:pt idx="8171">
                  <c:v>1.0094350151812499</c:v>
                </c:pt>
                <c:pt idx="8172">
                  <c:v>0.80688359879351101</c:v>
                </c:pt>
                <c:pt idx="8173">
                  <c:v>0.659042088834638</c:v>
                </c:pt>
                <c:pt idx="8174">
                  <c:v>1.02193072687585</c:v>
                </c:pt>
                <c:pt idx="8175">
                  <c:v>1.0552449948572</c:v>
                </c:pt>
                <c:pt idx="8176">
                  <c:v>0.77092384571386297</c:v>
                </c:pt>
                <c:pt idx="8177">
                  <c:v>0.79957508106395903</c:v>
                </c:pt>
                <c:pt idx="8178">
                  <c:v>1.0910529413363901</c:v>
                </c:pt>
                <c:pt idx="8179">
                  <c:v>1.0285479359889</c:v>
                </c:pt>
                <c:pt idx="8180">
                  <c:v>0.91340676244709595</c:v>
                </c:pt>
                <c:pt idx="8181">
                  <c:v>0.64198977480701702</c:v>
                </c:pt>
                <c:pt idx="8182">
                  <c:v>0.94237431802928995</c:v>
                </c:pt>
                <c:pt idx="8183">
                  <c:v>1.1081419617508901</c:v>
                </c:pt>
                <c:pt idx="8184">
                  <c:v>0.73974725600154001</c:v>
                </c:pt>
                <c:pt idx="8185">
                  <c:v>0.70777886332233897</c:v>
                </c:pt>
                <c:pt idx="8186">
                  <c:v>1.04346703134037</c:v>
                </c:pt>
                <c:pt idx="8187">
                  <c:v>0.84198111353989502</c:v>
                </c:pt>
                <c:pt idx="8188">
                  <c:v>0.72688291561538498</c:v>
                </c:pt>
                <c:pt idx="8189">
                  <c:v>0.93560223023647004</c:v>
                </c:pt>
                <c:pt idx="8190">
                  <c:v>1.1057548160707</c:v>
                </c:pt>
                <c:pt idx="8191">
                  <c:v>0.82564305977566199</c:v>
                </c:pt>
                <c:pt idx="8192">
                  <c:v>0.74381095202828895</c:v>
                </c:pt>
                <c:pt idx="8193">
                  <c:v>0.706822993246495</c:v>
                </c:pt>
                <c:pt idx="8194">
                  <c:v>0.94737905920235099</c:v>
                </c:pt>
                <c:pt idx="8195">
                  <c:v>0.79451735193475803</c:v>
                </c:pt>
                <c:pt idx="8196">
                  <c:v>0.77260084605721702</c:v>
                </c:pt>
                <c:pt idx="8197">
                  <c:v>0.95729552385073502</c:v>
                </c:pt>
                <c:pt idx="8198">
                  <c:v>1.07407162528978</c:v>
                </c:pt>
                <c:pt idx="8199">
                  <c:v>0.76955455221589197</c:v>
                </c:pt>
                <c:pt idx="8200">
                  <c:v>0.58443375617976501</c:v>
                </c:pt>
                <c:pt idx="8201">
                  <c:v>0.62418085294826897</c:v>
                </c:pt>
                <c:pt idx="8202">
                  <c:v>0.87584943523493097</c:v>
                </c:pt>
                <c:pt idx="8203">
                  <c:v>0.63057008294497296</c:v>
                </c:pt>
                <c:pt idx="8204">
                  <c:v>0.824141182825189</c:v>
                </c:pt>
                <c:pt idx="8205">
                  <c:v>0.74941804480414997</c:v>
                </c:pt>
                <c:pt idx="8206">
                  <c:v>0.98805563370538396</c:v>
                </c:pt>
                <c:pt idx="8207">
                  <c:v>0.75288420734037198</c:v>
                </c:pt>
                <c:pt idx="8208">
                  <c:v>0.67448840613366001</c:v>
                </c:pt>
                <c:pt idx="8209">
                  <c:v>0.64556209650653595</c:v>
                </c:pt>
                <c:pt idx="8210">
                  <c:v>0.75858760968671801</c:v>
                </c:pt>
                <c:pt idx="8211">
                  <c:v>0.46698312383872997</c:v>
                </c:pt>
                <c:pt idx="8212">
                  <c:v>0.83004557170073301</c:v>
                </c:pt>
                <c:pt idx="8213">
                  <c:v>0.70472512667334997</c:v>
                </c:pt>
                <c:pt idx="8214">
                  <c:v>0.59119505008547901</c:v>
                </c:pt>
                <c:pt idx="8215">
                  <c:v>0.73014169266923001</c:v>
                </c:pt>
                <c:pt idx="8216">
                  <c:v>0.73362374022434695</c:v>
                </c:pt>
                <c:pt idx="8217">
                  <c:v>0.79358332563956002</c:v>
                </c:pt>
                <c:pt idx="8218">
                  <c:v>0.691866492011316</c:v>
                </c:pt>
                <c:pt idx="8219">
                  <c:v>0.57343432606210398</c:v>
                </c:pt>
                <c:pt idx="8220">
                  <c:v>0.779286284739098</c:v>
                </c:pt>
                <c:pt idx="8221">
                  <c:v>0.70238181244351305</c:v>
                </c:pt>
                <c:pt idx="8222">
                  <c:v>0.54088169119031004</c:v>
                </c:pt>
                <c:pt idx="8223">
                  <c:v>0.7930394331717</c:v>
                </c:pt>
                <c:pt idx="8224">
                  <c:v>0.78648177251915097</c:v>
                </c:pt>
                <c:pt idx="8225">
                  <c:v>0.73928061523344402</c:v>
                </c:pt>
                <c:pt idx="8226">
                  <c:v>0.73220016518683595</c:v>
                </c:pt>
                <c:pt idx="8227">
                  <c:v>0.66663032305976</c:v>
                </c:pt>
                <c:pt idx="8228">
                  <c:v>0.77523872178287601</c:v>
                </c:pt>
                <c:pt idx="8229">
                  <c:v>0.73613685477855895</c:v>
                </c:pt>
                <c:pt idx="8230">
                  <c:v>0.61908485302379601</c:v>
                </c:pt>
                <c:pt idx="8231">
                  <c:v>0.639875051860466</c:v>
                </c:pt>
                <c:pt idx="8232">
                  <c:v>0.83812107461232399</c:v>
                </c:pt>
                <c:pt idx="8233">
                  <c:v>0.58004121507546502</c:v>
                </c:pt>
                <c:pt idx="8234">
                  <c:v>0.72013970986808096</c:v>
                </c:pt>
                <c:pt idx="8235">
                  <c:v>0.67264563249985498</c:v>
                </c:pt>
                <c:pt idx="8236">
                  <c:v>0.82164378806073202</c:v>
                </c:pt>
                <c:pt idx="8237">
                  <c:v>0.90784142727470196</c:v>
                </c:pt>
                <c:pt idx="8238">
                  <c:v>0.58617377928966197</c:v>
                </c:pt>
                <c:pt idx="8239">
                  <c:v>0.77105128670297396</c:v>
                </c:pt>
                <c:pt idx="8240">
                  <c:v>0.79573658331640296</c:v>
                </c:pt>
                <c:pt idx="8241">
                  <c:v>0.47900925414260997</c:v>
                </c:pt>
                <c:pt idx="8242">
                  <c:v>0.76838512160976602</c:v>
                </c:pt>
                <c:pt idx="8243">
                  <c:v>0.80295869054525604</c:v>
                </c:pt>
                <c:pt idx="8244">
                  <c:v>0.88460530440392005</c:v>
                </c:pt>
                <c:pt idx="8245">
                  <c:v>0.73142905246771805</c:v>
                </c:pt>
                <c:pt idx="8246">
                  <c:v>0.70573170010094899</c:v>
                </c:pt>
                <c:pt idx="8247">
                  <c:v>0.78800956401909406</c:v>
                </c:pt>
                <c:pt idx="8248">
                  <c:v>0.791567628736359</c:v>
                </c:pt>
                <c:pt idx="8249">
                  <c:v>0.62473484459670603</c:v>
                </c:pt>
                <c:pt idx="8250">
                  <c:v>0.74805005773063005</c:v>
                </c:pt>
                <c:pt idx="8251">
                  <c:v>0.82108500037855003</c:v>
                </c:pt>
                <c:pt idx="8252">
                  <c:v>0.71960399470693104</c:v>
                </c:pt>
                <c:pt idx="8253">
                  <c:v>0.59906627152845904</c:v>
                </c:pt>
                <c:pt idx="8254">
                  <c:v>0.76423210251976004</c:v>
                </c:pt>
                <c:pt idx="8255">
                  <c:v>0.83720523482192799</c:v>
                </c:pt>
                <c:pt idx="8256">
                  <c:v>0.77566047939384397</c:v>
                </c:pt>
                <c:pt idx="8257">
                  <c:v>0.75942098639784095</c:v>
                </c:pt>
                <c:pt idx="8258">
                  <c:v>0.80819430336003795</c:v>
                </c:pt>
                <c:pt idx="8259">
                  <c:v>0.74933981250146298</c:v>
                </c:pt>
                <c:pt idx="8260">
                  <c:v>0.749231076518034</c:v>
                </c:pt>
                <c:pt idx="8261">
                  <c:v>0.67994778172175196</c:v>
                </c:pt>
                <c:pt idx="8262">
                  <c:v>0.81168514086057797</c:v>
                </c:pt>
                <c:pt idx="8263">
                  <c:v>0.83557272463898802</c:v>
                </c:pt>
                <c:pt idx="8264">
                  <c:v>0.65725379912050397</c:v>
                </c:pt>
                <c:pt idx="8265">
                  <c:v>0.779781255955041</c:v>
                </c:pt>
                <c:pt idx="8266">
                  <c:v>0.82777016058668196</c:v>
                </c:pt>
                <c:pt idx="8267">
                  <c:v>0.676003814232218</c:v>
                </c:pt>
                <c:pt idx="8268">
                  <c:v>0.72713171850928005</c:v>
                </c:pt>
                <c:pt idx="8269">
                  <c:v>0.80892628233913999</c:v>
                </c:pt>
                <c:pt idx="8270">
                  <c:v>0.78513008911043103</c:v>
                </c:pt>
                <c:pt idx="8271">
                  <c:v>0.82214210383873798</c:v>
                </c:pt>
                <c:pt idx="8272">
                  <c:v>0.69930846059181395</c:v>
                </c:pt>
                <c:pt idx="8273">
                  <c:v>0.76141694228590295</c:v>
                </c:pt>
                <c:pt idx="8274">
                  <c:v>0.81480365719373005</c:v>
                </c:pt>
                <c:pt idx="8275">
                  <c:v>0.71502079778925898</c:v>
                </c:pt>
                <c:pt idx="8276">
                  <c:v>0.72453718081920104</c:v>
                </c:pt>
                <c:pt idx="8277">
                  <c:v>0.70275456691546101</c:v>
                </c:pt>
                <c:pt idx="8278">
                  <c:v>0.56684143381589003</c:v>
                </c:pt>
                <c:pt idx="8279">
                  <c:v>0.84154562768072705</c:v>
                </c:pt>
                <c:pt idx="8280">
                  <c:v>0.71417900088315001</c:v>
                </c:pt>
                <c:pt idx="8281">
                  <c:v>0.73885517572401604</c:v>
                </c:pt>
                <c:pt idx="8282">
                  <c:v>0.56387200053517805</c:v>
                </c:pt>
                <c:pt idx="8283">
                  <c:v>0.83796605824752801</c:v>
                </c:pt>
                <c:pt idx="8284">
                  <c:v>0.72729474550940498</c:v>
                </c:pt>
                <c:pt idx="8285">
                  <c:v>0.66565449223238404</c:v>
                </c:pt>
                <c:pt idx="8286">
                  <c:v>0.67747960217381897</c:v>
                </c:pt>
                <c:pt idx="8287">
                  <c:v>0.72221172923819599</c:v>
                </c:pt>
                <c:pt idx="8288">
                  <c:v>0.76568487113736605</c:v>
                </c:pt>
                <c:pt idx="8289">
                  <c:v>0.61629486826365698</c:v>
                </c:pt>
                <c:pt idx="8290">
                  <c:v>0.84173855895315697</c:v>
                </c:pt>
                <c:pt idx="8291">
                  <c:v>0.57425183287166903</c:v>
                </c:pt>
                <c:pt idx="8292">
                  <c:v>0.83166059995653996</c:v>
                </c:pt>
                <c:pt idx="8293">
                  <c:v>0.601666626814363</c:v>
                </c:pt>
                <c:pt idx="8294">
                  <c:v>0.82197892962541996</c:v>
                </c:pt>
                <c:pt idx="8295">
                  <c:v>0.702333220431133</c:v>
                </c:pt>
                <c:pt idx="8296">
                  <c:v>0.79320683920072899</c:v>
                </c:pt>
                <c:pt idx="8297">
                  <c:v>0.78857925375300297</c:v>
                </c:pt>
                <c:pt idx="8298">
                  <c:v>0.79469180079894297</c:v>
                </c:pt>
                <c:pt idx="8299">
                  <c:v>0.67802184065281901</c:v>
                </c:pt>
                <c:pt idx="8300">
                  <c:v>0.64001921517152904</c:v>
                </c:pt>
                <c:pt idx="8301">
                  <c:v>0.80499547949125305</c:v>
                </c:pt>
                <c:pt idx="8302">
                  <c:v>0.64661755942754895</c:v>
                </c:pt>
                <c:pt idx="8303">
                  <c:v>0.72638943441674497</c:v>
                </c:pt>
                <c:pt idx="8304">
                  <c:v>0.65101892322983601</c:v>
                </c:pt>
                <c:pt idx="8305">
                  <c:v>0.64213916220623202</c:v>
                </c:pt>
                <c:pt idx="8306">
                  <c:v>0.75253015633422504</c:v>
                </c:pt>
                <c:pt idx="8307">
                  <c:v>0.65835398665119704</c:v>
                </c:pt>
                <c:pt idx="8308">
                  <c:v>0.63794701529494302</c:v>
                </c:pt>
                <c:pt idx="8309">
                  <c:v>0.730327485224326</c:v>
                </c:pt>
                <c:pt idx="8310">
                  <c:v>0.66248820333825897</c:v>
                </c:pt>
                <c:pt idx="8311">
                  <c:v>0.69580509351198805</c:v>
                </c:pt>
                <c:pt idx="8312">
                  <c:v>0.67264297148215901</c:v>
                </c:pt>
                <c:pt idx="8313">
                  <c:v>0.51202709205688501</c:v>
                </c:pt>
                <c:pt idx="8314">
                  <c:v>0.68090252885685998</c:v>
                </c:pt>
                <c:pt idx="8315">
                  <c:v>0.66962677023597506</c:v>
                </c:pt>
                <c:pt idx="8316">
                  <c:v>0.68626596429086595</c:v>
                </c:pt>
                <c:pt idx="8317">
                  <c:v>0.53538836409379698</c:v>
                </c:pt>
                <c:pt idx="8318">
                  <c:v>0.62349695517985504</c:v>
                </c:pt>
                <c:pt idx="8319">
                  <c:v>0.67078861177902305</c:v>
                </c:pt>
                <c:pt idx="8320">
                  <c:v>0.64341505111424802</c:v>
                </c:pt>
                <c:pt idx="8321">
                  <c:v>0.59749228519790698</c:v>
                </c:pt>
                <c:pt idx="8322">
                  <c:v>0.67499557327864901</c:v>
                </c:pt>
                <c:pt idx="8323">
                  <c:v>0.64120607679693797</c:v>
                </c:pt>
                <c:pt idx="8324">
                  <c:v>0.646644805981057</c:v>
                </c:pt>
                <c:pt idx="8325">
                  <c:v>0.57592940713842999</c:v>
                </c:pt>
                <c:pt idx="8326">
                  <c:v>0.62218824573754605</c:v>
                </c:pt>
                <c:pt idx="8327">
                  <c:v>0.68063505090854604</c:v>
                </c:pt>
                <c:pt idx="8328">
                  <c:v>0.60072115517634095</c:v>
                </c:pt>
                <c:pt idx="8329">
                  <c:v>0.72246283533399802</c:v>
                </c:pt>
                <c:pt idx="8330">
                  <c:v>0.66535546036316595</c:v>
                </c:pt>
                <c:pt idx="8331">
                  <c:v>0.62385497421184499</c:v>
                </c:pt>
                <c:pt idx="8332">
                  <c:v>0.65208135056134198</c:v>
                </c:pt>
                <c:pt idx="8333">
                  <c:v>0.65622934309919301</c:v>
                </c:pt>
                <c:pt idx="8334">
                  <c:v>0.62744212784046804</c:v>
                </c:pt>
                <c:pt idx="8335">
                  <c:v>0.644655401819482</c:v>
                </c:pt>
                <c:pt idx="8336">
                  <c:v>0.64783266562775299</c:v>
                </c:pt>
                <c:pt idx="8337">
                  <c:v>0.66635950811052902</c:v>
                </c:pt>
                <c:pt idx="8338">
                  <c:v>0.57044527373738596</c:v>
                </c:pt>
                <c:pt idx="8339">
                  <c:v>0.668981969929204</c:v>
                </c:pt>
                <c:pt idx="8340">
                  <c:v>0.68326771580504697</c:v>
                </c:pt>
                <c:pt idx="8341">
                  <c:v>0.64355235137720002</c:v>
                </c:pt>
                <c:pt idx="8342">
                  <c:v>0.62139755878274505</c:v>
                </c:pt>
                <c:pt idx="8343">
                  <c:v>0.65818733933441897</c:v>
                </c:pt>
                <c:pt idx="8344">
                  <c:v>0.62911998303470595</c:v>
                </c:pt>
                <c:pt idx="8345">
                  <c:v>0.69991985969473502</c:v>
                </c:pt>
                <c:pt idx="8346">
                  <c:v>0.59136674950435297</c:v>
                </c:pt>
                <c:pt idx="8347">
                  <c:v>0.55139475283070805</c:v>
                </c:pt>
                <c:pt idx="8348">
                  <c:v>0.70216547024642895</c:v>
                </c:pt>
                <c:pt idx="8349">
                  <c:v>0.64667052833212002</c:v>
                </c:pt>
                <c:pt idx="8350">
                  <c:v>0.52726619442815603</c:v>
                </c:pt>
                <c:pt idx="8351">
                  <c:v>0.69720708760015004</c:v>
                </c:pt>
                <c:pt idx="8352">
                  <c:v>0.67134072025408598</c:v>
                </c:pt>
                <c:pt idx="8353">
                  <c:v>0.61645902246575301</c:v>
                </c:pt>
                <c:pt idx="8354">
                  <c:v>0.68080439906734802</c:v>
                </c:pt>
                <c:pt idx="8355">
                  <c:v>0.54289590830703205</c:v>
                </c:pt>
                <c:pt idx="8356">
                  <c:v>0.67903976630241603</c:v>
                </c:pt>
                <c:pt idx="8357">
                  <c:v>0.68679436333926802</c:v>
                </c:pt>
                <c:pt idx="8358">
                  <c:v>0.47275955529646202</c:v>
                </c:pt>
                <c:pt idx="8359">
                  <c:v>0.71922285753533099</c:v>
                </c:pt>
                <c:pt idx="8360">
                  <c:v>0.67522154939475598</c:v>
                </c:pt>
                <c:pt idx="8361">
                  <c:v>0.74475627879151995</c:v>
                </c:pt>
                <c:pt idx="8362">
                  <c:v>0.65341553847554901</c:v>
                </c:pt>
                <c:pt idx="8363">
                  <c:v>0.62207907602836998</c:v>
                </c:pt>
                <c:pt idx="8364">
                  <c:v>0.73846007849812501</c:v>
                </c:pt>
                <c:pt idx="8365">
                  <c:v>0.68440986883668498</c:v>
                </c:pt>
                <c:pt idx="8366">
                  <c:v>0.61331292582966901</c:v>
                </c:pt>
                <c:pt idx="8367">
                  <c:v>0.69573775831588403</c:v>
                </c:pt>
                <c:pt idx="8368">
                  <c:v>0.65584901222814296</c:v>
                </c:pt>
                <c:pt idx="8369">
                  <c:v>0.62158820489561495</c:v>
                </c:pt>
                <c:pt idx="8370">
                  <c:v>0.67797502874092297</c:v>
                </c:pt>
                <c:pt idx="8371">
                  <c:v>0.67818965966282097</c:v>
                </c:pt>
                <c:pt idx="8372">
                  <c:v>0.649593174837238</c:v>
                </c:pt>
                <c:pt idx="8373">
                  <c:v>0.6598726825422</c:v>
                </c:pt>
                <c:pt idx="8374">
                  <c:v>0.55568564570423795</c:v>
                </c:pt>
                <c:pt idx="8375">
                  <c:v>0.65996991943314398</c:v>
                </c:pt>
                <c:pt idx="8376">
                  <c:v>0.64742430389676997</c:v>
                </c:pt>
                <c:pt idx="8377">
                  <c:v>0.63271264623943302</c:v>
                </c:pt>
                <c:pt idx="8378">
                  <c:v>0.70608786144637903</c:v>
                </c:pt>
                <c:pt idx="8379">
                  <c:v>0.58170000452705795</c:v>
                </c:pt>
                <c:pt idx="8380">
                  <c:v>0.65539126402343295</c:v>
                </c:pt>
                <c:pt idx="8381">
                  <c:v>0.66196754938003499</c:v>
                </c:pt>
                <c:pt idx="8382">
                  <c:v>0.69306962167770703</c:v>
                </c:pt>
                <c:pt idx="8383">
                  <c:v>0.67681703281204197</c:v>
                </c:pt>
                <c:pt idx="8384">
                  <c:v>0.62624913640870095</c:v>
                </c:pt>
                <c:pt idx="8385">
                  <c:v>0.69016239011710701</c:v>
                </c:pt>
                <c:pt idx="8386">
                  <c:v>0.69920524236762505</c:v>
                </c:pt>
                <c:pt idx="8387">
                  <c:v>0.65208590896718599</c:v>
                </c:pt>
                <c:pt idx="8388">
                  <c:v>0.59230390729598104</c:v>
                </c:pt>
                <c:pt idx="8389">
                  <c:v>0.661640382285268</c:v>
                </c:pt>
                <c:pt idx="8390">
                  <c:v>0.68700304832785797</c:v>
                </c:pt>
                <c:pt idx="8391">
                  <c:v>0.60068955855322903</c:v>
                </c:pt>
                <c:pt idx="8392">
                  <c:v>0.61063950062604799</c:v>
                </c:pt>
                <c:pt idx="8393">
                  <c:v>0.697884704508276</c:v>
                </c:pt>
                <c:pt idx="8394">
                  <c:v>0.63753334093612701</c:v>
                </c:pt>
                <c:pt idx="8395">
                  <c:v>0.63897872774688602</c:v>
                </c:pt>
                <c:pt idx="8396">
                  <c:v>0.672072406374839</c:v>
                </c:pt>
                <c:pt idx="8397">
                  <c:v>0.66550099668023999</c:v>
                </c:pt>
                <c:pt idx="8398">
                  <c:v>0.63009484492301004</c:v>
                </c:pt>
                <c:pt idx="8399">
                  <c:v>0.604371423942623</c:v>
                </c:pt>
                <c:pt idx="8400">
                  <c:v>0.685241609309579</c:v>
                </c:pt>
                <c:pt idx="8401">
                  <c:v>0.64396781869333397</c:v>
                </c:pt>
                <c:pt idx="8402">
                  <c:v>0.62321628997982403</c:v>
                </c:pt>
                <c:pt idx="8403">
                  <c:v>0.68239472541860802</c:v>
                </c:pt>
                <c:pt idx="8404">
                  <c:v>0.66564727440929505</c:v>
                </c:pt>
                <c:pt idx="8405">
                  <c:v>0.64195224918650595</c:v>
                </c:pt>
                <c:pt idx="8406">
                  <c:v>0.60567416082191095</c:v>
                </c:pt>
                <c:pt idx="8407">
                  <c:v>0.66481190700289805</c:v>
                </c:pt>
                <c:pt idx="8408">
                  <c:v>0.65396172926833795</c:v>
                </c:pt>
                <c:pt idx="8409">
                  <c:v>0.63720674041220704</c:v>
                </c:pt>
                <c:pt idx="8410">
                  <c:v>0.66502847191703596</c:v>
                </c:pt>
                <c:pt idx="8411">
                  <c:v>0.68369073877783304</c:v>
                </c:pt>
                <c:pt idx="8412">
                  <c:v>0.63773712797339199</c:v>
                </c:pt>
                <c:pt idx="8413">
                  <c:v>0.63580211852701196</c:v>
                </c:pt>
                <c:pt idx="8414">
                  <c:v>0.66769454986231902</c:v>
                </c:pt>
                <c:pt idx="8415">
                  <c:v>0.59929787994248795</c:v>
                </c:pt>
                <c:pt idx="8416">
                  <c:v>0.65469278991291702</c:v>
                </c:pt>
                <c:pt idx="8417">
                  <c:v>0.58634780705803302</c:v>
                </c:pt>
                <c:pt idx="8418">
                  <c:v>0.68028528321064696</c:v>
                </c:pt>
                <c:pt idx="8419">
                  <c:v>0.67568812191890804</c:v>
                </c:pt>
                <c:pt idx="8420">
                  <c:v>0.60808798474266801</c:v>
                </c:pt>
                <c:pt idx="8421">
                  <c:v>0.66440306452840203</c:v>
                </c:pt>
                <c:pt idx="8422">
                  <c:v>0.661719662665467</c:v>
                </c:pt>
                <c:pt idx="8423">
                  <c:v>0.63538432765580999</c:v>
                </c:pt>
                <c:pt idx="8424">
                  <c:v>0.66950119278009601</c:v>
                </c:pt>
                <c:pt idx="8425">
                  <c:v>0.64425285903573803</c:v>
                </c:pt>
                <c:pt idx="8426">
                  <c:v>0.67352967185149004</c:v>
                </c:pt>
                <c:pt idx="8427">
                  <c:v>0.62433189694156099</c:v>
                </c:pt>
                <c:pt idx="8428">
                  <c:v>0.62552461572250095</c:v>
                </c:pt>
                <c:pt idx="8429">
                  <c:v>0.68217033563285601</c:v>
                </c:pt>
                <c:pt idx="8430">
                  <c:v>0.65667791298383005</c:v>
                </c:pt>
                <c:pt idx="8431">
                  <c:v>0.62899353496694999</c:v>
                </c:pt>
                <c:pt idx="8432">
                  <c:v>0.67631571394012502</c:v>
                </c:pt>
                <c:pt idx="8433">
                  <c:v>0.62349248724567796</c:v>
                </c:pt>
                <c:pt idx="8434">
                  <c:v>0.68269031101903399</c:v>
                </c:pt>
                <c:pt idx="8435">
                  <c:v>0.65377652268154196</c:v>
                </c:pt>
                <c:pt idx="8436">
                  <c:v>0.62702966191878096</c:v>
                </c:pt>
                <c:pt idx="8437">
                  <c:v>0.71700384238221004</c:v>
                </c:pt>
                <c:pt idx="8438">
                  <c:v>0.671047203401828</c:v>
                </c:pt>
                <c:pt idx="8439">
                  <c:v>0.60891575548031496</c:v>
                </c:pt>
                <c:pt idx="8440">
                  <c:v>0.75287061285104395</c:v>
                </c:pt>
                <c:pt idx="8441">
                  <c:v>0.67754045650422701</c:v>
                </c:pt>
                <c:pt idx="8442">
                  <c:v>0.71427476465651296</c:v>
                </c:pt>
                <c:pt idx="8443">
                  <c:v>0.59618762911636503</c:v>
                </c:pt>
                <c:pt idx="8444">
                  <c:v>0.66706254341387305</c:v>
                </c:pt>
                <c:pt idx="8445">
                  <c:v>0.77004693185047701</c:v>
                </c:pt>
                <c:pt idx="8446">
                  <c:v>0.59890907099660395</c:v>
                </c:pt>
                <c:pt idx="8447">
                  <c:v>0.64456046192594196</c:v>
                </c:pt>
                <c:pt idx="8448">
                  <c:v>0.82359022495309697</c:v>
                </c:pt>
                <c:pt idx="8449">
                  <c:v>0.66365192358890102</c:v>
                </c:pt>
                <c:pt idx="8450">
                  <c:v>0.65559234200904704</c:v>
                </c:pt>
                <c:pt idx="8451">
                  <c:v>0.66890230595336397</c:v>
                </c:pt>
                <c:pt idx="8452">
                  <c:v>0.81226549278006599</c:v>
                </c:pt>
                <c:pt idx="8453">
                  <c:v>0.70716545624540705</c:v>
                </c:pt>
                <c:pt idx="8454">
                  <c:v>0.65076579801986001</c:v>
                </c:pt>
                <c:pt idx="8455">
                  <c:v>0.64705837730467197</c:v>
                </c:pt>
                <c:pt idx="8456">
                  <c:v>0.71661230646714902</c:v>
                </c:pt>
                <c:pt idx="8457">
                  <c:v>0.63839212986106197</c:v>
                </c:pt>
                <c:pt idx="8458">
                  <c:v>0.64747943942749897</c:v>
                </c:pt>
                <c:pt idx="8459">
                  <c:v>0.65631109041407198</c:v>
                </c:pt>
                <c:pt idx="8460">
                  <c:v>0.75242700336899704</c:v>
                </c:pt>
                <c:pt idx="8461">
                  <c:v>0.660896827869348</c:v>
                </c:pt>
                <c:pt idx="8462">
                  <c:v>0.58056186995483405</c:v>
                </c:pt>
                <c:pt idx="8463">
                  <c:v>0.66589850159003605</c:v>
                </c:pt>
                <c:pt idx="8464">
                  <c:v>0.68386821819860899</c:v>
                </c:pt>
                <c:pt idx="8465">
                  <c:v>0.61241709860722104</c:v>
                </c:pt>
                <c:pt idx="8466">
                  <c:v>0.68444415071484799</c:v>
                </c:pt>
                <c:pt idx="8467">
                  <c:v>0.71596310774166005</c:v>
                </c:pt>
                <c:pt idx="8468">
                  <c:v>0.56536455378791295</c:v>
                </c:pt>
                <c:pt idx="8469">
                  <c:v>0.60671844527018104</c:v>
                </c:pt>
                <c:pt idx="8470">
                  <c:v>0.67032553735275602</c:v>
                </c:pt>
                <c:pt idx="8471">
                  <c:v>0.62438779415835</c:v>
                </c:pt>
                <c:pt idx="8472">
                  <c:v>0.59577513815974203</c:v>
                </c:pt>
                <c:pt idx="8473">
                  <c:v>0.681796020428171</c:v>
                </c:pt>
                <c:pt idx="8474">
                  <c:v>0.68949122058110002</c:v>
                </c:pt>
                <c:pt idx="8475">
                  <c:v>0.63424604388244699</c:v>
                </c:pt>
                <c:pt idx="8476">
                  <c:v>0.61832352139007396</c:v>
                </c:pt>
                <c:pt idx="8477">
                  <c:v>0.69915029475366597</c:v>
                </c:pt>
                <c:pt idx="8478">
                  <c:v>0.67897775947227901</c:v>
                </c:pt>
                <c:pt idx="8479">
                  <c:v>0.63290748468906499</c:v>
                </c:pt>
                <c:pt idx="8480">
                  <c:v>0.61793571263228597</c:v>
                </c:pt>
                <c:pt idx="8481">
                  <c:v>0.68345666193772203</c:v>
                </c:pt>
                <c:pt idx="8482">
                  <c:v>0.61683566243577304</c:v>
                </c:pt>
                <c:pt idx="8483">
                  <c:v>0.62438447114841</c:v>
                </c:pt>
                <c:pt idx="8484">
                  <c:v>0.64388107770345104</c:v>
                </c:pt>
                <c:pt idx="8485">
                  <c:v>0.67799199423370304</c:v>
                </c:pt>
                <c:pt idx="8486">
                  <c:v>0.59406498075042002</c:v>
                </c:pt>
                <c:pt idx="8487">
                  <c:v>0.73809808917663899</c:v>
                </c:pt>
                <c:pt idx="8488">
                  <c:v>0.62303587738659405</c:v>
                </c:pt>
                <c:pt idx="8489">
                  <c:v>0.69116638734802205</c:v>
                </c:pt>
                <c:pt idx="8490">
                  <c:v>0.657741803345812</c:v>
                </c:pt>
                <c:pt idx="8491">
                  <c:v>0.56267980535105799</c:v>
                </c:pt>
                <c:pt idx="8492">
                  <c:v>0.64351208381262004</c:v>
                </c:pt>
                <c:pt idx="8493">
                  <c:v>0.59769766715950201</c:v>
                </c:pt>
                <c:pt idx="8494">
                  <c:v>0.75521360046602604</c:v>
                </c:pt>
                <c:pt idx="8495">
                  <c:v>0.59699046173994597</c:v>
                </c:pt>
                <c:pt idx="8496">
                  <c:v>0.64977043021793002</c:v>
                </c:pt>
                <c:pt idx="8497">
                  <c:v>0.57705081312654904</c:v>
                </c:pt>
                <c:pt idx="8498">
                  <c:v>0.72419538671940997</c:v>
                </c:pt>
                <c:pt idx="8499">
                  <c:v>0.63232824956216205</c:v>
                </c:pt>
                <c:pt idx="8500">
                  <c:v>0.62727434183695097</c:v>
                </c:pt>
                <c:pt idx="8501">
                  <c:v>0.76606870063526</c:v>
                </c:pt>
                <c:pt idx="8502">
                  <c:v>0.59860662086874905</c:v>
                </c:pt>
                <c:pt idx="8503">
                  <c:v>0.62194245440489004</c:v>
                </c:pt>
                <c:pt idx="8504">
                  <c:v>0.68032971110037499</c:v>
                </c:pt>
                <c:pt idx="8505">
                  <c:v>0.63787427650494499</c:v>
                </c:pt>
                <c:pt idx="8506">
                  <c:v>0.70085615470459595</c:v>
                </c:pt>
                <c:pt idx="8507">
                  <c:v>0.60550269501377396</c:v>
                </c:pt>
                <c:pt idx="8508">
                  <c:v>0.65805495626709598</c:v>
                </c:pt>
                <c:pt idx="8509">
                  <c:v>0.73376338668018604</c:v>
                </c:pt>
                <c:pt idx="8510">
                  <c:v>0.64776712558461003</c:v>
                </c:pt>
                <c:pt idx="8511">
                  <c:v>0.67422893398703199</c:v>
                </c:pt>
                <c:pt idx="8512">
                  <c:v>0.66354315775982298</c:v>
                </c:pt>
                <c:pt idx="8513">
                  <c:v>0.65050953945406098</c:v>
                </c:pt>
                <c:pt idx="8514">
                  <c:v>0.71897064230545804</c:v>
                </c:pt>
                <c:pt idx="8515">
                  <c:v>0.652754122555114</c:v>
                </c:pt>
                <c:pt idx="8516">
                  <c:v>0.71414416725367802</c:v>
                </c:pt>
                <c:pt idx="8517">
                  <c:v>0.77319662547216905</c:v>
                </c:pt>
                <c:pt idx="8518">
                  <c:v>0.63273534362748696</c:v>
                </c:pt>
                <c:pt idx="8519">
                  <c:v>0.70610687887128798</c:v>
                </c:pt>
                <c:pt idx="8520">
                  <c:v>0.80196449226061695</c:v>
                </c:pt>
                <c:pt idx="8521">
                  <c:v>0.70198486707501595</c:v>
                </c:pt>
                <c:pt idx="8522">
                  <c:v>0.63839419285494303</c:v>
                </c:pt>
                <c:pt idx="8523">
                  <c:v>0.63111578652706901</c:v>
                </c:pt>
                <c:pt idx="8524">
                  <c:v>0.81521184835289495</c:v>
                </c:pt>
                <c:pt idx="8525">
                  <c:v>0.81743546918392096</c:v>
                </c:pt>
                <c:pt idx="8526">
                  <c:v>0.64987091096983796</c:v>
                </c:pt>
                <c:pt idx="8527">
                  <c:v>0.70147905634028096</c:v>
                </c:pt>
                <c:pt idx="8528">
                  <c:v>0.80699450527127703</c:v>
                </c:pt>
                <c:pt idx="8529">
                  <c:v>0.65646991451398795</c:v>
                </c:pt>
                <c:pt idx="8530">
                  <c:v>0.66230319337538901</c:v>
                </c:pt>
                <c:pt idx="8531">
                  <c:v>0.78732770471207203</c:v>
                </c:pt>
                <c:pt idx="8532">
                  <c:v>0.65498551134251803</c:v>
                </c:pt>
                <c:pt idx="8533">
                  <c:v>0.65637936572057498</c:v>
                </c:pt>
                <c:pt idx="8534">
                  <c:v>0.66550685146868305</c:v>
                </c:pt>
                <c:pt idx="8535">
                  <c:v>0.67275679609582695</c:v>
                </c:pt>
                <c:pt idx="8536">
                  <c:v>0.72942792670206302</c:v>
                </c:pt>
                <c:pt idx="8537">
                  <c:v>0.66606507725786701</c:v>
                </c:pt>
                <c:pt idx="8538">
                  <c:v>0.63884001232334098</c:v>
                </c:pt>
                <c:pt idx="8539">
                  <c:v>0.79679834101122204</c:v>
                </c:pt>
                <c:pt idx="8540">
                  <c:v>0.72422527576488305</c:v>
                </c:pt>
                <c:pt idx="8541">
                  <c:v>0.63577196662159297</c:v>
                </c:pt>
                <c:pt idx="8542">
                  <c:v>0.64755179197563795</c:v>
                </c:pt>
                <c:pt idx="8543">
                  <c:v>0.65913443062466803</c:v>
                </c:pt>
                <c:pt idx="8544">
                  <c:v>0.76256673657858898</c:v>
                </c:pt>
                <c:pt idx="8545">
                  <c:v>0.733656506665055</c:v>
                </c:pt>
                <c:pt idx="8546">
                  <c:v>0.69136935842318303</c:v>
                </c:pt>
                <c:pt idx="8547">
                  <c:v>0.710887085632817</c:v>
                </c:pt>
                <c:pt idx="8548">
                  <c:v>0.67374805251062198</c:v>
                </c:pt>
                <c:pt idx="8549">
                  <c:v>0.70983409700081002</c:v>
                </c:pt>
                <c:pt idx="8550">
                  <c:v>0.74365387876329003</c:v>
                </c:pt>
                <c:pt idx="8551">
                  <c:v>0.66185572895131695</c:v>
                </c:pt>
                <c:pt idx="8552">
                  <c:v>0.76468490274574297</c:v>
                </c:pt>
                <c:pt idx="8553">
                  <c:v>0.681311395742078</c:v>
                </c:pt>
                <c:pt idx="8554">
                  <c:v>0.69250060892971599</c:v>
                </c:pt>
                <c:pt idx="8555">
                  <c:v>0.70837977002563401</c:v>
                </c:pt>
                <c:pt idx="8556">
                  <c:v>0.68365508443948297</c:v>
                </c:pt>
                <c:pt idx="8557">
                  <c:v>0.66613912159338795</c:v>
                </c:pt>
                <c:pt idx="8558">
                  <c:v>0.68026383420499703</c:v>
                </c:pt>
                <c:pt idx="8559">
                  <c:v>0.67042184027354002</c:v>
                </c:pt>
                <c:pt idx="8560">
                  <c:v>0.70792270761927101</c:v>
                </c:pt>
                <c:pt idx="8561">
                  <c:v>0.65402456816749999</c:v>
                </c:pt>
                <c:pt idx="8562">
                  <c:v>0.70268897131141805</c:v>
                </c:pt>
                <c:pt idx="8563">
                  <c:v>0.68196704295070198</c:v>
                </c:pt>
                <c:pt idx="8564">
                  <c:v>0.63926999822400399</c:v>
                </c:pt>
                <c:pt idx="8565">
                  <c:v>0.69890587065270005</c:v>
                </c:pt>
                <c:pt idx="8566">
                  <c:v>0.70876028822846404</c:v>
                </c:pt>
                <c:pt idx="8567">
                  <c:v>0.657336488267529</c:v>
                </c:pt>
                <c:pt idx="8568">
                  <c:v>0.59652469494349003</c:v>
                </c:pt>
                <c:pt idx="8569">
                  <c:v>0.65475558342832396</c:v>
                </c:pt>
                <c:pt idx="8570">
                  <c:v>0.71785363339307795</c:v>
                </c:pt>
                <c:pt idx="8571">
                  <c:v>0.57645395163342406</c:v>
                </c:pt>
                <c:pt idx="8572">
                  <c:v>0.65457184442707095</c:v>
                </c:pt>
                <c:pt idx="8573">
                  <c:v>0.67451367351967795</c:v>
                </c:pt>
                <c:pt idx="8574">
                  <c:v>0.65056143821943802</c:v>
                </c:pt>
                <c:pt idx="8575">
                  <c:v>0.64365803309852898</c:v>
                </c:pt>
                <c:pt idx="8576">
                  <c:v>0.68436455028452303</c:v>
                </c:pt>
                <c:pt idx="8577">
                  <c:v>0.70716421973656496</c:v>
                </c:pt>
                <c:pt idx="8578">
                  <c:v>0.69737737995803295</c:v>
                </c:pt>
                <c:pt idx="8579">
                  <c:v>0.70948345556697601</c:v>
                </c:pt>
                <c:pt idx="8580">
                  <c:v>0.65479857908960504</c:v>
                </c:pt>
                <c:pt idx="8581">
                  <c:v>0.70382363959751904</c:v>
                </c:pt>
                <c:pt idx="8582">
                  <c:v>0.66502159604893196</c:v>
                </c:pt>
                <c:pt idx="8583">
                  <c:v>0.69504571074990795</c:v>
                </c:pt>
                <c:pt idx="8584">
                  <c:v>0.66051765902094495</c:v>
                </c:pt>
                <c:pt idx="8585">
                  <c:v>0.65473638688898095</c:v>
                </c:pt>
                <c:pt idx="8586">
                  <c:v>0.58164256879818299</c:v>
                </c:pt>
                <c:pt idx="8587">
                  <c:v>0.494176318863772</c:v>
                </c:pt>
                <c:pt idx="8588">
                  <c:v>0.53964819805545805</c:v>
                </c:pt>
                <c:pt idx="8589">
                  <c:v>0.67723769635321596</c:v>
                </c:pt>
                <c:pt idx="8590">
                  <c:v>0.60589906343118805</c:v>
                </c:pt>
                <c:pt idx="8591">
                  <c:v>0.59149588973329303</c:v>
                </c:pt>
                <c:pt idx="8592">
                  <c:v>0.70778643516230699</c:v>
                </c:pt>
                <c:pt idx="8593">
                  <c:v>0.56556674242468596</c:v>
                </c:pt>
                <c:pt idx="8594">
                  <c:v>0.66781357117918105</c:v>
                </c:pt>
                <c:pt idx="8595">
                  <c:v>0.69224886843858402</c:v>
                </c:pt>
                <c:pt idx="8596">
                  <c:v>0.57291961293667604</c:v>
                </c:pt>
                <c:pt idx="8597">
                  <c:v>0.66323313747115398</c:v>
                </c:pt>
                <c:pt idx="8598">
                  <c:v>0.67541848858414599</c:v>
                </c:pt>
                <c:pt idx="8599">
                  <c:v>0.623163608753729</c:v>
                </c:pt>
                <c:pt idx="8600">
                  <c:v>0.64306120087121499</c:v>
                </c:pt>
                <c:pt idx="8601">
                  <c:v>0.66913362367870899</c:v>
                </c:pt>
                <c:pt idx="8602">
                  <c:v>0.61692455641490296</c:v>
                </c:pt>
                <c:pt idx="8603">
                  <c:v>0.64357726628951495</c:v>
                </c:pt>
                <c:pt idx="8604">
                  <c:v>0.69542205457194295</c:v>
                </c:pt>
                <c:pt idx="8605">
                  <c:v>0.67096978643647398</c:v>
                </c:pt>
                <c:pt idx="8606">
                  <c:v>0.68824514851469398</c:v>
                </c:pt>
                <c:pt idx="8607">
                  <c:v>0.66472425003548596</c:v>
                </c:pt>
                <c:pt idx="8608">
                  <c:v>0.68354204303714605</c:v>
                </c:pt>
                <c:pt idx="8609">
                  <c:v>0.66001942260284396</c:v>
                </c:pt>
                <c:pt idx="8610">
                  <c:v>0.62162860273762599</c:v>
                </c:pt>
                <c:pt idx="8611">
                  <c:v>0.64260273080258401</c:v>
                </c:pt>
                <c:pt idx="8612">
                  <c:v>0.69165752302244699</c:v>
                </c:pt>
                <c:pt idx="8613">
                  <c:v>0.63953567409991197</c:v>
                </c:pt>
                <c:pt idx="8614">
                  <c:v>0.61652670571458301</c:v>
                </c:pt>
                <c:pt idx="8615">
                  <c:v>0.58388688659612897</c:v>
                </c:pt>
                <c:pt idx="8616">
                  <c:v>0.64089776667869203</c:v>
                </c:pt>
                <c:pt idx="8617">
                  <c:v>0.66223448041801902</c:v>
                </c:pt>
                <c:pt idx="8618">
                  <c:v>0.55336146960751798</c:v>
                </c:pt>
                <c:pt idx="8619">
                  <c:v>0.63336127545850995</c:v>
                </c:pt>
                <c:pt idx="8620">
                  <c:v>0.68617183154308303</c:v>
                </c:pt>
                <c:pt idx="8621">
                  <c:v>0.62091258672885397</c:v>
                </c:pt>
                <c:pt idx="8622">
                  <c:v>0.60217458914381605</c:v>
                </c:pt>
                <c:pt idx="8623">
                  <c:v>0.66313771268539301</c:v>
                </c:pt>
                <c:pt idx="8624">
                  <c:v>0.59631420063942797</c:v>
                </c:pt>
                <c:pt idx="8625">
                  <c:v>0.60064311376688495</c:v>
                </c:pt>
                <c:pt idx="8626">
                  <c:v>0.65053160301145696</c:v>
                </c:pt>
                <c:pt idx="8627">
                  <c:v>0.62208366614503197</c:v>
                </c:pt>
                <c:pt idx="8628">
                  <c:v>0.61955813417380201</c:v>
                </c:pt>
                <c:pt idx="8629">
                  <c:v>0.61017663177759496</c:v>
                </c:pt>
                <c:pt idx="8630">
                  <c:v>0.642680476303783</c:v>
                </c:pt>
                <c:pt idx="8631">
                  <c:v>0.63042844778354001</c:v>
                </c:pt>
                <c:pt idx="8632">
                  <c:v>0.61143542409203999</c:v>
                </c:pt>
                <c:pt idx="8633">
                  <c:v>0.61462964269496001</c:v>
                </c:pt>
                <c:pt idx="8634">
                  <c:v>0.63471132943298503</c:v>
                </c:pt>
                <c:pt idx="8635">
                  <c:v>0.59390117420069199</c:v>
                </c:pt>
                <c:pt idx="8636">
                  <c:v>0.51909088543162096</c:v>
                </c:pt>
                <c:pt idx="8637">
                  <c:v>0.66517558782321196</c:v>
                </c:pt>
                <c:pt idx="8638">
                  <c:v>0.59899659424835505</c:v>
                </c:pt>
                <c:pt idx="8639">
                  <c:v>0.33000007416793697</c:v>
                </c:pt>
                <c:pt idx="8640">
                  <c:v>0.63432682460467804</c:v>
                </c:pt>
                <c:pt idx="8641">
                  <c:v>0.64705105435696098</c:v>
                </c:pt>
                <c:pt idx="8642">
                  <c:v>0.61803867864734197</c:v>
                </c:pt>
                <c:pt idx="8643">
                  <c:v>0.64129363802061201</c:v>
                </c:pt>
                <c:pt idx="8644">
                  <c:v>0.49784487059462101</c:v>
                </c:pt>
                <c:pt idx="8645">
                  <c:v>0.67959504616850197</c:v>
                </c:pt>
                <c:pt idx="8646">
                  <c:v>0.59896847406255405</c:v>
                </c:pt>
                <c:pt idx="8647">
                  <c:v>0.319942600619391</c:v>
                </c:pt>
                <c:pt idx="8648">
                  <c:v>0.609559777399033</c:v>
                </c:pt>
                <c:pt idx="8649">
                  <c:v>0.61332908769024397</c:v>
                </c:pt>
                <c:pt idx="8650">
                  <c:v>0.56403206280454099</c:v>
                </c:pt>
                <c:pt idx="8651">
                  <c:v>0.647401641822</c:v>
                </c:pt>
                <c:pt idx="8652">
                  <c:v>0.46044005039904901</c:v>
                </c:pt>
                <c:pt idx="8653">
                  <c:v>0.55131649231881796</c:v>
                </c:pt>
                <c:pt idx="8654">
                  <c:v>0.62615467869474895</c:v>
                </c:pt>
                <c:pt idx="8655">
                  <c:v>0.56767532573938795</c:v>
                </c:pt>
                <c:pt idx="8656">
                  <c:v>0.45929895614581601</c:v>
                </c:pt>
                <c:pt idx="8657">
                  <c:v>0.58086623846923802</c:v>
                </c:pt>
                <c:pt idx="8658">
                  <c:v>0.71395614554244602</c:v>
                </c:pt>
                <c:pt idx="8659">
                  <c:v>0.63386932333121304</c:v>
                </c:pt>
                <c:pt idx="8660">
                  <c:v>0.54852849371357404</c:v>
                </c:pt>
                <c:pt idx="8661">
                  <c:v>0.43491524070379201</c:v>
                </c:pt>
                <c:pt idx="8662">
                  <c:v>0.63897559957875305</c:v>
                </c:pt>
                <c:pt idx="8663">
                  <c:v>0.71807326908383995</c:v>
                </c:pt>
                <c:pt idx="8664">
                  <c:v>0.505299665251839</c:v>
                </c:pt>
                <c:pt idx="8665">
                  <c:v>0.56208857004030199</c:v>
                </c:pt>
                <c:pt idx="8666">
                  <c:v>0.70787006312452405</c:v>
                </c:pt>
                <c:pt idx="8667">
                  <c:v>0.61084004505006695</c:v>
                </c:pt>
                <c:pt idx="8668">
                  <c:v>0.68142391387623003</c:v>
                </c:pt>
                <c:pt idx="8669">
                  <c:v>0.36494190751093702</c:v>
                </c:pt>
                <c:pt idx="8670">
                  <c:v>0.54845775472175795</c:v>
                </c:pt>
                <c:pt idx="8671">
                  <c:v>0.67871252098069301</c:v>
                </c:pt>
                <c:pt idx="8672">
                  <c:v>0.54709405762358998</c:v>
                </c:pt>
                <c:pt idx="8673">
                  <c:v>0.50113326847148898</c:v>
                </c:pt>
                <c:pt idx="8674">
                  <c:v>0.68250501723130796</c:v>
                </c:pt>
                <c:pt idx="8675">
                  <c:v>0.59843347553267701</c:v>
                </c:pt>
                <c:pt idx="8676">
                  <c:v>0.65824620431180003</c:v>
                </c:pt>
                <c:pt idx="8677">
                  <c:v>0.57436004843999799</c:v>
                </c:pt>
                <c:pt idx="8678">
                  <c:v>0.50325230536114895</c:v>
                </c:pt>
                <c:pt idx="8679">
                  <c:v>0.64997436060168401</c:v>
                </c:pt>
                <c:pt idx="8680">
                  <c:v>0.60745540746918902</c:v>
                </c:pt>
                <c:pt idx="8681">
                  <c:v>0.54287421807834302</c:v>
                </c:pt>
                <c:pt idx="8682">
                  <c:v>0.66886162320575404</c:v>
                </c:pt>
                <c:pt idx="8683">
                  <c:v>0.57850097688896696</c:v>
                </c:pt>
                <c:pt idx="8684">
                  <c:v>0.60101318801515102</c:v>
                </c:pt>
                <c:pt idx="8685">
                  <c:v>0.68960744505529503</c:v>
                </c:pt>
                <c:pt idx="8686">
                  <c:v>0.66121191705938898</c:v>
                </c:pt>
                <c:pt idx="8687">
                  <c:v>0.50812086115229405</c:v>
                </c:pt>
                <c:pt idx="8688">
                  <c:v>0.62306797479898501</c:v>
                </c:pt>
                <c:pt idx="8689">
                  <c:v>0.62248723486402802</c:v>
                </c:pt>
                <c:pt idx="8690">
                  <c:v>0.64753077706591</c:v>
                </c:pt>
                <c:pt idx="8691">
                  <c:v>0.56147829317771203</c:v>
                </c:pt>
                <c:pt idx="8692">
                  <c:v>0.66237192157375702</c:v>
                </c:pt>
                <c:pt idx="8693">
                  <c:v>0.66060355902464896</c:v>
                </c:pt>
                <c:pt idx="8694">
                  <c:v>0.64551445845574695</c:v>
                </c:pt>
                <c:pt idx="8695">
                  <c:v>0.58973774745588203</c:v>
                </c:pt>
                <c:pt idx="8696">
                  <c:v>0.64496322490260405</c:v>
                </c:pt>
                <c:pt idx="8697">
                  <c:v>0.66045024098706295</c:v>
                </c:pt>
                <c:pt idx="8698">
                  <c:v>0.62056096786552195</c:v>
                </c:pt>
                <c:pt idx="8699">
                  <c:v>0.61324905494355197</c:v>
                </c:pt>
                <c:pt idx="8700">
                  <c:v>0.63329596367389895</c:v>
                </c:pt>
                <c:pt idx="8701">
                  <c:v>0.65178302718638004</c:v>
                </c:pt>
                <c:pt idx="8702">
                  <c:v>0.69561169250668897</c:v>
                </c:pt>
                <c:pt idx="8703">
                  <c:v>0.63169378231419404</c:v>
                </c:pt>
                <c:pt idx="8704">
                  <c:v>0.61193634457569002</c:v>
                </c:pt>
                <c:pt idx="8705">
                  <c:v>0.70091893297156005</c:v>
                </c:pt>
                <c:pt idx="8706">
                  <c:v>0.63933053303813703</c:v>
                </c:pt>
                <c:pt idx="8707">
                  <c:v>0.59479704237557796</c:v>
                </c:pt>
                <c:pt idx="8708">
                  <c:v>0.69298488604717401</c:v>
                </c:pt>
                <c:pt idx="8709">
                  <c:v>0.60910008000377802</c:v>
                </c:pt>
                <c:pt idx="8710">
                  <c:v>0.60560952227269804</c:v>
                </c:pt>
                <c:pt idx="8711">
                  <c:v>0.62636958359207595</c:v>
                </c:pt>
                <c:pt idx="8712">
                  <c:v>0.65436359658487897</c:v>
                </c:pt>
                <c:pt idx="8713">
                  <c:v>0.736759431554873</c:v>
                </c:pt>
                <c:pt idx="8714">
                  <c:v>0.63503487173999795</c:v>
                </c:pt>
                <c:pt idx="8715">
                  <c:v>0.61216182040742495</c:v>
                </c:pt>
                <c:pt idx="8716">
                  <c:v>0.619245537508472</c:v>
                </c:pt>
                <c:pt idx="8717">
                  <c:v>0.77984327727132596</c:v>
                </c:pt>
                <c:pt idx="8718">
                  <c:v>0.615142724604677</c:v>
                </c:pt>
                <c:pt idx="8719">
                  <c:v>0.631617969342953</c:v>
                </c:pt>
                <c:pt idx="8720">
                  <c:v>0.70763588268506095</c:v>
                </c:pt>
                <c:pt idx="8721">
                  <c:v>0.62773227020109701</c:v>
                </c:pt>
                <c:pt idx="8722">
                  <c:v>0.81575717302746098</c:v>
                </c:pt>
                <c:pt idx="8723">
                  <c:v>0.66045786502500303</c:v>
                </c:pt>
                <c:pt idx="8724">
                  <c:v>0.64034898182026601</c:v>
                </c:pt>
                <c:pt idx="8725">
                  <c:v>0.80942692879756095</c:v>
                </c:pt>
                <c:pt idx="8726">
                  <c:v>0.62999184829875199</c:v>
                </c:pt>
                <c:pt idx="8727">
                  <c:v>0.62887214631761901</c:v>
                </c:pt>
                <c:pt idx="8728">
                  <c:v>0.83911194777668996</c:v>
                </c:pt>
                <c:pt idx="8729">
                  <c:v>0.62117559833061997</c:v>
                </c:pt>
                <c:pt idx="8730">
                  <c:v>0.78590883287239699</c:v>
                </c:pt>
                <c:pt idx="8731">
                  <c:v>0.79312260960699099</c:v>
                </c:pt>
                <c:pt idx="8732">
                  <c:v>0.84194993029450504</c:v>
                </c:pt>
                <c:pt idx="8733">
                  <c:v>0.62002110228051699</c:v>
                </c:pt>
                <c:pt idx="8734">
                  <c:v>0.68871213310860002</c:v>
                </c:pt>
                <c:pt idx="8735">
                  <c:v>0.620171183807944</c:v>
                </c:pt>
                <c:pt idx="8736">
                  <c:v>0.84246736010186596</c:v>
                </c:pt>
                <c:pt idx="8737">
                  <c:v>0.62544567514324401</c:v>
                </c:pt>
                <c:pt idx="8738">
                  <c:v>0.86082053483447296</c:v>
                </c:pt>
                <c:pt idx="8739">
                  <c:v>0.612348846469015</c:v>
                </c:pt>
                <c:pt idx="8740">
                  <c:v>0.82870290144242997</c:v>
                </c:pt>
                <c:pt idx="8741">
                  <c:v>0.59045625452268202</c:v>
                </c:pt>
                <c:pt idx="8742">
                  <c:v>0.838392768767796</c:v>
                </c:pt>
                <c:pt idx="8743">
                  <c:v>0.808806782603957</c:v>
                </c:pt>
                <c:pt idx="8744">
                  <c:v>0.62601639082137195</c:v>
                </c:pt>
                <c:pt idx="8745">
                  <c:v>0.73275884934883295</c:v>
                </c:pt>
                <c:pt idx="8746">
                  <c:v>0.79156910401139402</c:v>
                </c:pt>
                <c:pt idx="8747">
                  <c:v>0.58162001849248801</c:v>
                </c:pt>
                <c:pt idx="8748">
                  <c:v>0.84554246758812002</c:v>
                </c:pt>
                <c:pt idx="8749">
                  <c:v>0.65549391586375105</c:v>
                </c:pt>
                <c:pt idx="8750">
                  <c:v>0.82208498848082701</c:v>
                </c:pt>
                <c:pt idx="8751">
                  <c:v>0.76654020114167398</c:v>
                </c:pt>
                <c:pt idx="8752">
                  <c:v>0.66587474006964797</c:v>
                </c:pt>
                <c:pt idx="8753">
                  <c:v>0.750656343837934</c:v>
                </c:pt>
                <c:pt idx="8754">
                  <c:v>0.71855467420170105</c:v>
                </c:pt>
                <c:pt idx="8755">
                  <c:v>0.56218142978660801</c:v>
                </c:pt>
                <c:pt idx="8756">
                  <c:v>0.82147937166090601</c:v>
                </c:pt>
                <c:pt idx="8757">
                  <c:v>0.66835260830448795</c:v>
                </c:pt>
                <c:pt idx="8758">
                  <c:v>0.75607608924889103</c:v>
                </c:pt>
                <c:pt idx="8759">
                  <c:v>0.87542953063863205</c:v>
                </c:pt>
                <c:pt idx="8760">
                  <c:v>0.68509088436784205</c:v>
                </c:pt>
                <c:pt idx="8761">
                  <c:v>0.82570755431481202</c:v>
                </c:pt>
                <c:pt idx="8762">
                  <c:v>0.76209955918538397</c:v>
                </c:pt>
                <c:pt idx="8763">
                  <c:v>0.64778318958243397</c:v>
                </c:pt>
                <c:pt idx="8764">
                  <c:v>0.72515873962779798</c:v>
                </c:pt>
                <c:pt idx="8765">
                  <c:v>0.18455712026551099</c:v>
                </c:pt>
                <c:pt idx="8766">
                  <c:v>0.71363178528140603</c:v>
                </c:pt>
                <c:pt idx="8767">
                  <c:v>0.86938639373334603</c:v>
                </c:pt>
                <c:pt idx="8768">
                  <c:v>0.72200406437026399</c:v>
                </c:pt>
                <c:pt idx="8769">
                  <c:v>0.72727999491151196</c:v>
                </c:pt>
                <c:pt idx="8770">
                  <c:v>0.62602542296082198</c:v>
                </c:pt>
                <c:pt idx="8771">
                  <c:v>0.83367666654557404</c:v>
                </c:pt>
                <c:pt idx="8772">
                  <c:v>0.76919427651438599</c:v>
                </c:pt>
                <c:pt idx="8773">
                  <c:v>0.56620410902795204</c:v>
                </c:pt>
                <c:pt idx="8774">
                  <c:v>0.82649128022824503</c:v>
                </c:pt>
                <c:pt idx="8775">
                  <c:v>0.57884085801218699</c:v>
                </c:pt>
                <c:pt idx="8776">
                  <c:v>0.83983223459154299</c:v>
                </c:pt>
                <c:pt idx="8777">
                  <c:v>0.79437116065594704</c:v>
                </c:pt>
                <c:pt idx="8778">
                  <c:v>0.44378048407314002</c:v>
                </c:pt>
                <c:pt idx="8779">
                  <c:v>0.75981930545278198</c:v>
                </c:pt>
                <c:pt idx="8780">
                  <c:v>0.84402678006590304</c:v>
                </c:pt>
                <c:pt idx="8781">
                  <c:v>0.45927724837206402</c:v>
                </c:pt>
                <c:pt idx="8782">
                  <c:v>0.80801305046831895</c:v>
                </c:pt>
                <c:pt idx="8783">
                  <c:v>0.79863163403862503</c:v>
                </c:pt>
                <c:pt idx="8784">
                  <c:v>0.81748936824238605</c:v>
                </c:pt>
                <c:pt idx="8785">
                  <c:v>0.76228773339050004</c:v>
                </c:pt>
                <c:pt idx="8786">
                  <c:v>0.80535486003116297</c:v>
                </c:pt>
                <c:pt idx="8787">
                  <c:v>0.67907344675612502</c:v>
                </c:pt>
                <c:pt idx="8788">
                  <c:v>0.41369380161644498</c:v>
                </c:pt>
                <c:pt idx="8789">
                  <c:v>0.50332804191215197</c:v>
                </c:pt>
                <c:pt idx="8790">
                  <c:v>0.684256488413584</c:v>
                </c:pt>
                <c:pt idx="8791">
                  <c:v>0.45015134420893799</c:v>
                </c:pt>
                <c:pt idx="8792">
                  <c:v>0.45946974841654298</c:v>
                </c:pt>
                <c:pt idx="8793">
                  <c:v>0.43791783339438101</c:v>
                </c:pt>
                <c:pt idx="8794">
                  <c:v>0.82453131559641202</c:v>
                </c:pt>
                <c:pt idx="8795">
                  <c:v>0.60575565716337998</c:v>
                </c:pt>
                <c:pt idx="8796">
                  <c:v>0.40075894348956298</c:v>
                </c:pt>
                <c:pt idx="8797">
                  <c:v>0.47293068828142099</c:v>
                </c:pt>
                <c:pt idx="8798">
                  <c:v>0.73070859112485298</c:v>
                </c:pt>
                <c:pt idx="8799">
                  <c:v>0.42765452210606603</c:v>
                </c:pt>
                <c:pt idx="8800">
                  <c:v>0.32245706917276101</c:v>
                </c:pt>
                <c:pt idx="8801">
                  <c:v>0.72234008025510099</c:v>
                </c:pt>
                <c:pt idx="8802">
                  <c:v>0.43623003137392102</c:v>
                </c:pt>
                <c:pt idx="8803">
                  <c:v>0.68697179284377596</c:v>
                </c:pt>
                <c:pt idx="8804">
                  <c:v>0.31122370377231801</c:v>
                </c:pt>
                <c:pt idx="8805">
                  <c:v>0.54288597465062205</c:v>
                </c:pt>
                <c:pt idx="8806">
                  <c:v>0.30790775764158901</c:v>
                </c:pt>
                <c:pt idx="8807">
                  <c:v>0.383095278344668</c:v>
                </c:pt>
                <c:pt idx="8808">
                  <c:v>0.768524885598315</c:v>
                </c:pt>
                <c:pt idx="8809">
                  <c:v>0.29941757066243502</c:v>
                </c:pt>
                <c:pt idx="8810">
                  <c:v>0.42264458149984202</c:v>
                </c:pt>
                <c:pt idx="8811">
                  <c:v>0.24787889120447901</c:v>
                </c:pt>
                <c:pt idx="8812">
                  <c:v>0.339826708697608</c:v>
                </c:pt>
                <c:pt idx="8813">
                  <c:v>0.427247476398805</c:v>
                </c:pt>
                <c:pt idx="8814">
                  <c:v>0.36211400117377501</c:v>
                </c:pt>
                <c:pt idx="8815">
                  <c:v>0.37444026438669598</c:v>
                </c:pt>
                <c:pt idx="8816">
                  <c:v>0.55813198001026698</c:v>
                </c:pt>
                <c:pt idx="8817">
                  <c:v>0.34825513317566598</c:v>
                </c:pt>
                <c:pt idx="8818">
                  <c:v>0.38912210278784898</c:v>
                </c:pt>
                <c:pt idx="8819">
                  <c:v>0.80800786257902801</c:v>
                </c:pt>
                <c:pt idx="8820">
                  <c:v>0.29113942135000398</c:v>
                </c:pt>
                <c:pt idx="8821">
                  <c:v>0.456641303044869</c:v>
                </c:pt>
                <c:pt idx="8822">
                  <c:v>0.13910798933221699</c:v>
                </c:pt>
                <c:pt idx="8823">
                  <c:v>0.32412481393378501</c:v>
                </c:pt>
                <c:pt idx="8824">
                  <c:v>0.50115364163416698</c:v>
                </c:pt>
                <c:pt idx="8825">
                  <c:v>0.29832698353023601</c:v>
                </c:pt>
                <c:pt idx="8826">
                  <c:v>0.35305764351937002</c:v>
                </c:pt>
                <c:pt idx="8827">
                  <c:v>0.517577431169714</c:v>
                </c:pt>
                <c:pt idx="8828">
                  <c:v>0.39331321710228201</c:v>
                </c:pt>
                <c:pt idx="8829">
                  <c:v>0.351759973444911</c:v>
                </c:pt>
                <c:pt idx="8830">
                  <c:v>0.57300052840493998</c:v>
                </c:pt>
                <c:pt idx="8831">
                  <c:v>0.23979658212945201</c:v>
                </c:pt>
                <c:pt idx="8832">
                  <c:v>0.417827536890226</c:v>
                </c:pt>
                <c:pt idx="8833">
                  <c:v>0.21198379054188801</c:v>
                </c:pt>
                <c:pt idx="8834">
                  <c:v>0.29527410037407598</c:v>
                </c:pt>
                <c:pt idx="8835">
                  <c:v>0.54645690119261903</c:v>
                </c:pt>
                <c:pt idx="8836">
                  <c:v>9.8483223628158895E-2</c:v>
                </c:pt>
                <c:pt idx="8837">
                  <c:v>0.26523614808646001</c:v>
                </c:pt>
                <c:pt idx="8838">
                  <c:v>0.83391679384198403</c:v>
                </c:pt>
                <c:pt idx="8839">
                  <c:v>0.20438965851496901</c:v>
                </c:pt>
                <c:pt idx="8840">
                  <c:v>0.33883917478772302</c:v>
                </c:pt>
                <c:pt idx="8841">
                  <c:v>0.61659931214221597</c:v>
                </c:pt>
                <c:pt idx="8842">
                  <c:v>0.31826615308355399</c:v>
                </c:pt>
                <c:pt idx="8843">
                  <c:v>0.61729266567615904</c:v>
                </c:pt>
                <c:pt idx="8844">
                  <c:v>0.40066264885807701</c:v>
                </c:pt>
                <c:pt idx="8845">
                  <c:v>0.20410453604964099</c:v>
                </c:pt>
                <c:pt idx="8846">
                  <c:v>0.43268514090660898</c:v>
                </c:pt>
                <c:pt idx="8847">
                  <c:v>0.36095373383201701</c:v>
                </c:pt>
                <c:pt idx="8848">
                  <c:v>0.30116108197345298</c:v>
                </c:pt>
                <c:pt idx="8849">
                  <c:v>0.80112900169031298</c:v>
                </c:pt>
                <c:pt idx="8850">
                  <c:v>0.431845115634927</c:v>
                </c:pt>
                <c:pt idx="8851">
                  <c:v>0.43782941268514702</c:v>
                </c:pt>
                <c:pt idx="8852">
                  <c:v>0.76873437080331197</c:v>
                </c:pt>
                <c:pt idx="8853">
                  <c:v>0.43207702302327</c:v>
                </c:pt>
                <c:pt idx="8854">
                  <c:v>0.19514512264283301</c:v>
                </c:pt>
                <c:pt idx="8855">
                  <c:v>0.77542572925203201</c:v>
                </c:pt>
                <c:pt idx="8856">
                  <c:v>0.55984007905436795</c:v>
                </c:pt>
                <c:pt idx="8857">
                  <c:v>0.72574301219677195</c:v>
                </c:pt>
                <c:pt idx="8858">
                  <c:v>0.82297402518720897</c:v>
                </c:pt>
                <c:pt idx="8859">
                  <c:v>0.24220324476812799</c:v>
                </c:pt>
                <c:pt idx="8860">
                  <c:v>0.78174764289277598</c:v>
                </c:pt>
                <c:pt idx="8861">
                  <c:v>0.75422929897014501</c:v>
                </c:pt>
                <c:pt idx="8862">
                  <c:v>0.177702893337081</c:v>
                </c:pt>
                <c:pt idx="8863">
                  <c:v>0.77921081476253595</c:v>
                </c:pt>
                <c:pt idx="8864">
                  <c:v>0.71056020705839296</c:v>
                </c:pt>
                <c:pt idx="8865">
                  <c:v>0.60106552876854602</c:v>
                </c:pt>
                <c:pt idx="8866">
                  <c:v>0.76526920688575595</c:v>
                </c:pt>
                <c:pt idx="8867">
                  <c:v>0.199117849015194</c:v>
                </c:pt>
                <c:pt idx="8868">
                  <c:v>0.71231554984944701</c:v>
                </c:pt>
                <c:pt idx="8869">
                  <c:v>0.734011359441476</c:v>
                </c:pt>
                <c:pt idx="8870">
                  <c:v>0.41326178295586402</c:v>
                </c:pt>
                <c:pt idx="8871">
                  <c:v>0.71688390415032899</c:v>
                </c:pt>
                <c:pt idx="8872">
                  <c:v>0.41242941296636298</c:v>
                </c:pt>
                <c:pt idx="8873">
                  <c:v>0.79714611843380201</c:v>
                </c:pt>
                <c:pt idx="8874">
                  <c:v>0.28595555388271399</c:v>
                </c:pt>
                <c:pt idx="8875">
                  <c:v>0.18959605234760801</c:v>
                </c:pt>
                <c:pt idx="8876">
                  <c:v>0.41785607460922303</c:v>
                </c:pt>
                <c:pt idx="8877">
                  <c:v>0.35276684814377401</c:v>
                </c:pt>
                <c:pt idx="8878">
                  <c:v>0.13098504225542901</c:v>
                </c:pt>
                <c:pt idx="8879">
                  <c:v>0.283792660523081</c:v>
                </c:pt>
                <c:pt idx="8880">
                  <c:v>0.39117733791630999</c:v>
                </c:pt>
                <c:pt idx="8881">
                  <c:v>0.36484172722159802</c:v>
                </c:pt>
                <c:pt idx="8882">
                  <c:v>0.30623172846024399</c:v>
                </c:pt>
                <c:pt idx="8883">
                  <c:v>0.64209682563775305</c:v>
                </c:pt>
                <c:pt idx="8884">
                  <c:v>0.66739961388852898</c:v>
                </c:pt>
                <c:pt idx="8885">
                  <c:v>0.16030721794880001</c:v>
                </c:pt>
                <c:pt idx="8886">
                  <c:v>0.574722362659707</c:v>
                </c:pt>
                <c:pt idx="8887">
                  <c:v>0.18774940177910401</c:v>
                </c:pt>
                <c:pt idx="8888">
                  <c:v>0.65339959975870099</c:v>
                </c:pt>
                <c:pt idx="8889">
                  <c:v>0.22711048574860501</c:v>
                </c:pt>
                <c:pt idx="8890">
                  <c:v>0.36625917954060799</c:v>
                </c:pt>
                <c:pt idx="8891">
                  <c:v>0.35673970873633598</c:v>
                </c:pt>
                <c:pt idx="8892">
                  <c:v>0.18875457465661599</c:v>
                </c:pt>
                <c:pt idx="8893">
                  <c:v>0.31871790684485501</c:v>
                </c:pt>
                <c:pt idx="8894">
                  <c:v>0.3422253888656</c:v>
                </c:pt>
                <c:pt idx="8895">
                  <c:v>0.31705540283749101</c:v>
                </c:pt>
                <c:pt idx="8896">
                  <c:v>0.67781571432343801</c:v>
                </c:pt>
                <c:pt idx="8897">
                  <c:v>0.54857370289291496</c:v>
                </c:pt>
                <c:pt idx="8898">
                  <c:v>0.43833569682826901</c:v>
                </c:pt>
                <c:pt idx="8899">
                  <c:v>0.70633331892341</c:v>
                </c:pt>
                <c:pt idx="8900">
                  <c:v>0.58311607713397595</c:v>
                </c:pt>
                <c:pt idx="8901">
                  <c:v>0.37160350398908398</c:v>
                </c:pt>
                <c:pt idx="8902">
                  <c:v>0.39291461433898001</c:v>
                </c:pt>
                <c:pt idx="8903">
                  <c:v>0.78821453821535703</c:v>
                </c:pt>
                <c:pt idx="8904">
                  <c:v>0.85013079223862298</c:v>
                </c:pt>
                <c:pt idx="8905">
                  <c:v>0.38145758532925</c:v>
                </c:pt>
                <c:pt idx="8906">
                  <c:v>0.55356548295993202</c:v>
                </c:pt>
                <c:pt idx="8907">
                  <c:v>0.88716724853338502</c:v>
                </c:pt>
                <c:pt idx="8908">
                  <c:v>0.84030087451395996</c:v>
                </c:pt>
                <c:pt idx="8909">
                  <c:v>0.48581415498201602</c:v>
                </c:pt>
                <c:pt idx="8910">
                  <c:v>0.37771153693073301</c:v>
                </c:pt>
                <c:pt idx="8911">
                  <c:v>0.75531206081402602</c:v>
                </c:pt>
                <c:pt idx="8912">
                  <c:v>0.89158157656895498</c:v>
                </c:pt>
                <c:pt idx="8913">
                  <c:v>0.24571653035800101</c:v>
                </c:pt>
                <c:pt idx="8914">
                  <c:v>0.81316034637045898</c:v>
                </c:pt>
                <c:pt idx="8915">
                  <c:v>0.92258068350947997</c:v>
                </c:pt>
                <c:pt idx="8916">
                  <c:v>0.33556992499622901</c:v>
                </c:pt>
                <c:pt idx="8917">
                  <c:v>0.84074890709619399</c:v>
                </c:pt>
                <c:pt idx="8918">
                  <c:v>0.84835261872623902</c:v>
                </c:pt>
                <c:pt idx="8919">
                  <c:v>0.89294733368910995</c:v>
                </c:pt>
                <c:pt idx="8920">
                  <c:v>0.42167747675234502</c:v>
                </c:pt>
                <c:pt idx="8921">
                  <c:v>0.59005106271491903</c:v>
                </c:pt>
                <c:pt idx="8922">
                  <c:v>0.79444993252405005</c:v>
                </c:pt>
                <c:pt idx="8923">
                  <c:v>0.88498645177202095</c:v>
                </c:pt>
                <c:pt idx="8924">
                  <c:v>0.37496311975584701</c:v>
                </c:pt>
                <c:pt idx="8925">
                  <c:v>0.747794567280748</c:v>
                </c:pt>
                <c:pt idx="8926">
                  <c:v>0.88925452161319196</c:v>
                </c:pt>
                <c:pt idx="8927">
                  <c:v>0.913770569486133</c:v>
                </c:pt>
                <c:pt idx="8928">
                  <c:v>0.33264684817731499</c:v>
                </c:pt>
                <c:pt idx="8929">
                  <c:v>0.85422102824397605</c:v>
                </c:pt>
                <c:pt idx="8930">
                  <c:v>0.91601151730320196</c:v>
                </c:pt>
                <c:pt idx="8931">
                  <c:v>0.92675923168671304</c:v>
                </c:pt>
                <c:pt idx="8932">
                  <c:v>0.48474294191037498</c:v>
                </c:pt>
                <c:pt idx="8933">
                  <c:v>0.91935059457942003</c:v>
                </c:pt>
                <c:pt idx="8934">
                  <c:v>0.88485257283590601</c:v>
                </c:pt>
                <c:pt idx="8935">
                  <c:v>0.86126079870862304</c:v>
                </c:pt>
                <c:pt idx="8936">
                  <c:v>0.63489856852954796</c:v>
                </c:pt>
                <c:pt idx="8937">
                  <c:v>0.86665304401724896</c:v>
                </c:pt>
                <c:pt idx="8938">
                  <c:v>0.89236574108807998</c:v>
                </c:pt>
                <c:pt idx="8939">
                  <c:v>0.85276518241552401</c:v>
                </c:pt>
                <c:pt idx="8940">
                  <c:v>0.77781181117251497</c:v>
                </c:pt>
                <c:pt idx="8941">
                  <c:v>0.93041998752898303</c:v>
                </c:pt>
                <c:pt idx="8942">
                  <c:v>0.86231452378547702</c:v>
                </c:pt>
                <c:pt idx="8943">
                  <c:v>0.86698848660755201</c:v>
                </c:pt>
                <c:pt idx="8944">
                  <c:v>0.93888765221401205</c:v>
                </c:pt>
                <c:pt idx="8945">
                  <c:v>0.88770341367793704</c:v>
                </c:pt>
                <c:pt idx="8946">
                  <c:v>0.85240852570418402</c:v>
                </c:pt>
                <c:pt idx="8947">
                  <c:v>0.85817310738438901</c:v>
                </c:pt>
                <c:pt idx="8948">
                  <c:v>0.92909978632896695</c:v>
                </c:pt>
                <c:pt idx="8949">
                  <c:v>0.92112312207324898</c:v>
                </c:pt>
                <c:pt idx="8950">
                  <c:v>0.85085998687799103</c:v>
                </c:pt>
                <c:pt idx="8951">
                  <c:v>0.91624569116159704</c:v>
                </c:pt>
                <c:pt idx="8952">
                  <c:v>0.843483946158336</c:v>
                </c:pt>
                <c:pt idx="8953">
                  <c:v>0.91972537204170701</c:v>
                </c:pt>
                <c:pt idx="8954">
                  <c:v>0.83302417808277496</c:v>
                </c:pt>
                <c:pt idx="8955">
                  <c:v>0.91120282456492396</c:v>
                </c:pt>
                <c:pt idx="8956">
                  <c:v>0.92241050752013298</c:v>
                </c:pt>
                <c:pt idx="8957">
                  <c:v>0.90022539029988902</c:v>
                </c:pt>
                <c:pt idx="8958">
                  <c:v>0.854081538320557</c:v>
                </c:pt>
                <c:pt idx="8959">
                  <c:v>0.84105795661592497</c:v>
                </c:pt>
                <c:pt idx="8960">
                  <c:v>0.94645562323183896</c:v>
                </c:pt>
                <c:pt idx="8961">
                  <c:v>0.84209777393066598</c:v>
                </c:pt>
                <c:pt idx="8962">
                  <c:v>0.91961754176036103</c:v>
                </c:pt>
                <c:pt idx="8963">
                  <c:v>0.837065572406962</c:v>
                </c:pt>
                <c:pt idx="8964">
                  <c:v>0.90467547191019804</c:v>
                </c:pt>
                <c:pt idx="8965">
                  <c:v>0.91189757711050101</c:v>
                </c:pt>
                <c:pt idx="8966">
                  <c:v>0.94362406676288701</c:v>
                </c:pt>
                <c:pt idx="8967">
                  <c:v>0.87829551180135901</c:v>
                </c:pt>
                <c:pt idx="8968">
                  <c:v>0.91401915987016702</c:v>
                </c:pt>
                <c:pt idx="8969">
                  <c:v>0.84218559614253796</c:v>
                </c:pt>
                <c:pt idx="8970">
                  <c:v>0.90631381593382498</c:v>
                </c:pt>
                <c:pt idx="8971">
                  <c:v>0.85298789347355897</c:v>
                </c:pt>
                <c:pt idx="8972">
                  <c:v>0.86017539476498805</c:v>
                </c:pt>
                <c:pt idx="8973">
                  <c:v>0.89441091767690095</c:v>
                </c:pt>
                <c:pt idx="8974">
                  <c:v>0.61253105923157503</c:v>
                </c:pt>
                <c:pt idx="8975">
                  <c:v>0.84570945456163704</c:v>
                </c:pt>
                <c:pt idx="8976">
                  <c:v>0.888549108743382</c:v>
                </c:pt>
                <c:pt idx="8977">
                  <c:v>0.83245035458581496</c:v>
                </c:pt>
                <c:pt idx="8978">
                  <c:v>0.85208142779914697</c:v>
                </c:pt>
                <c:pt idx="8979">
                  <c:v>0.867636144401152</c:v>
                </c:pt>
                <c:pt idx="8980">
                  <c:v>0.876258652873525</c:v>
                </c:pt>
                <c:pt idx="8981">
                  <c:v>0.78380686176467795</c:v>
                </c:pt>
                <c:pt idx="8982">
                  <c:v>0.27813398238774401</c:v>
                </c:pt>
                <c:pt idx="8983">
                  <c:v>0.88213886261847196</c:v>
                </c:pt>
                <c:pt idx="8984">
                  <c:v>0.91797119677854999</c:v>
                </c:pt>
                <c:pt idx="8985">
                  <c:v>0.79968992600438404</c:v>
                </c:pt>
                <c:pt idx="8986">
                  <c:v>0.83704506123250499</c:v>
                </c:pt>
                <c:pt idx="8987">
                  <c:v>0.88564802281333799</c:v>
                </c:pt>
                <c:pt idx="8988">
                  <c:v>0.83264466785477997</c:v>
                </c:pt>
                <c:pt idx="8989">
                  <c:v>0.75540185914953395</c:v>
                </c:pt>
                <c:pt idx="8990">
                  <c:v>0.76289497314222698</c:v>
                </c:pt>
                <c:pt idx="8991">
                  <c:v>0.86602261339429698</c:v>
                </c:pt>
                <c:pt idx="8992">
                  <c:v>0.90283270155714801</c:v>
                </c:pt>
                <c:pt idx="8993">
                  <c:v>0.71269190460876797</c:v>
                </c:pt>
                <c:pt idx="8994">
                  <c:v>0.849290265342313</c:v>
                </c:pt>
                <c:pt idx="8995">
                  <c:v>0.89707067043938504</c:v>
                </c:pt>
                <c:pt idx="8996">
                  <c:v>0.80779504746561204</c:v>
                </c:pt>
                <c:pt idx="8997">
                  <c:v>0.83439395001422101</c:v>
                </c:pt>
                <c:pt idx="8998">
                  <c:v>0.83101425963921005</c:v>
                </c:pt>
                <c:pt idx="8999">
                  <c:v>0.89728375693461904</c:v>
                </c:pt>
                <c:pt idx="9000">
                  <c:v>0.75102983972123605</c:v>
                </c:pt>
                <c:pt idx="9001">
                  <c:v>0.87154482449274995</c:v>
                </c:pt>
                <c:pt idx="9002">
                  <c:v>0.84248155989347795</c:v>
                </c:pt>
                <c:pt idx="9003">
                  <c:v>0.88946620477181904</c:v>
                </c:pt>
                <c:pt idx="9004">
                  <c:v>0.70567947589067503</c:v>
                </c:pt>
                <c:pt idx="9005">
                  <c:v>0.85556662514463999</c:v>
                </c:pt>
                <c:pt idx="9006">
                  <c:v>0.35144258337594703</c:v>
                </c:pt>
                <c:pt idx="9007">
                  <c:v>0.83120096216582795</c:v>
                </c:pt>
                <c:pt idx="9008">
                  <c:v>0.83815964432864898</c:v>
                </c:pt>
                <c:pt idx="9009">
                  <c:v>0.87377700717900897</c:v>
                </c:pt>
                <c:pt idx="9010">
                  <c:v>0.36202700428359802</c:v>
                </c:pt>
                <c:pt idx="9011">
                  <c:v>0.74200497403246901</c:v>
                </c:pt>
                <c:pt idx="9012">
                  <c:v>0.78586322529091301</c:v>
                </c:pt>
                <c:pt idx="9013">
                  <c:v>0.64129618677072298</c:v>
                </c:pt>
                <c:pt idx="9014">
                  <c:v>0.147628695163038</c:v>
                </c:pt>
                <c:pt idx="9015">
                  <c:v>0.67868926944007402</c:v>
                </c:pt>
                <c:pt idx="9016">
                  <c:v>0.90224767140168105</c:v>
                </c:pt>
                <c:pt idx="9017">
                  <c:v>0.170970839749647</c:v>
                </c:pt>
                <c:pt idx="9018">
                  <c:v>0.86279689946812499</c:v>
                </c:pt>
                <c:pt idx="9019">
                  <c:v>0.24964551109844299</c:v>
                </c:pt>
                <c:pt idx="9020">
                  <c:v>0.87495220630121495</c:v>
                </c:pt>
                <c:pt idx="9021">
                  <c:v>0.11471858540557101</c:v>
                </c:pt>
                <c:pt idx="9022">
                  <c:v>0.18897956201004701</c:v>
                </c:pt>
                <c:pt idx="9023">
                  <c:v>0.74078143668820995</c:v>
                </c:pt>
                <c:pt idx="9024">
                  <c:v>0.94984153648688496</c:v>
                </c:pt>
                <c:pt idx="9025">
                  <c:v>0.29156819707167603</c:v>
                </c:pt>
                <c:pt idx="9026">
                  <c:v>0.20122345309657499</c:v>
                </c:pt>
                <c:pt idx="9027">
                  <c:v>0.11156952773635501</c:v>
                </c:pt>
                <c:pt idx="9028">
                  <c:v>0.19315191722602701</c:v>
                </c:pt>
                <c:pt idx="9029">
                  <c:v>0.64907301446032495</c:v>
                </c:pt>
                <c:pt idx="9030">
                  <c:v>0.1803388965502</c:v>
                </c:pt>
                <c:pt idx="9031">
                  <c:v>0.30387375216823698</c:v>
                </c:pt>
                <c:pt idx="9032">
                  <c:v>0.161659348033556</c:v>
                </c:pt>
                <c:pt idx="9033">
                  <c:v>0.17702677293193</c:v>
                </c:pt>
                <c:pt idx="9034">
                  <c:v>0.85339485527370695</c:v>
                </c:pt>
                <c:pt idx="9035">
                  <c:v>0.24039679611482201</c:v>
                </c:pt>
                <c:pt idx="9036">
                  <c:v>0.17803221495572599</c:v>
                </c:pt>
                <c:pt idx="9037">
                  <c:v>0.150912738408055</c:v>
                </c:pt>
                <c:pt idx="9038">
                  <c:v>0.22669894602767601</c:v>
                </c:pt>
                <c:pt idx="9039">
                  <c:v>0.49105066386877899</c:v>
                </c:pt>
                <c:pt idx="9040">
                  <c:v>0.17681397819796499</c:v>
                </c:pt>
                <c:pt idx="9041">
                  <c:v>0.161935911139309</c:v>
                </c:pt>
                <c:pt idx="9042">
                  <c:v>0.26399234481900302</c:v>
                </c:pt>
                <c:pt idx="9043">
                  <c:v>0.79343824870324098</c:v>
                </c:pt>
                <c:pt idx="9044">
                  <c:v>0.17542970525451501</c:v>
                </c:pt>
                <c:pt idx="9045">
                  <c:v>0.14502210967153201</c:v>
                </c:pt>
                <c:pt idx="9046">
                  <c:v>0.23725791251315301</c:v>
                </c:pt>
                <c:pt idx="9047">
                  <c:v>0.78539830198675498</c:v>
                </c:pt>
                <c:pt idx="9048">
                  <c:v>0.16632867126182199</c:v>
                </c:pt>
                <c:pt idx="9049">
                  <c:v>0.14856006868983501</c:v>
                </c:pt>
                <c:pt idx="9050">
                  <c:v>0.57156510551733797</c:v>
                </c:pt>
                <c:pt idx="9051">
                  <c:v>0.15251269534761</c:v>
                </c:pt>
                <c:pt idx="9052">
                  <c:v>0.113856125818592</c:v>
                </c:pt>
                <c:pt idx="9053">
                  <c:v>0.458372873834686</c:v>
                </c:pt>
                <c:pt idx="9054">
                  <c:v>0.825319166725065</c:v>
                </c:pt>
                <c:pt idx="9055">
                  <c:v>0.16202114733122799</c:v>
                </c:pt>
                <c:pt idx="9056">
                  <c:v>0.14180265537189499</c:v>
                </c:pt>
                <c:pt idx="9057">
                  <c:v>0.164786946311403</c:v>
                </c:pt>
                <c:pt idx="9058">
                  <c:v>0.81120830434178604</c:v>
                </c:pt>
                <c:pt idx="9059">
                  <c:v>0.18889305507436299</c:v>
                </c:pt>
                <c:pt idx="9060">
                  <c:v>0.13135536270976</c:v>
                </c:pt>
                <c:pt idx="9061">
                  <c:v>0.74716167922048604</c:v>
                </c:pt>
                <c:pt idx="9062">
                  <c:v>0.76141069293896302</c:v>
                </c:pt>
                <c:pt idx="9063">
                  <c:v>0.120822476690679</c:v>
                </c:pt>
                <c:pt idx="9064">
                  <c:v>0.163722336674649</c:v>
                </c:pt>
                <c:pt idx="9065">
                  <c:v>0.32491316646574198</c:v>
                </c:pt>
                <c:pt idx="9066">
                  <c:v>0.68978663611003099</c:v>
                </c:pt>
                <c:pt idx="9067">
                  <c:v>0.14603277882601601</c:v>
                </c:pt>
                <c:pt idx="9068">
                  <c:v>0.168495796245378</c:v>
                </c:pt>
                <c:pt idx="9069">
                  <c:v>0.48637534011588002</c:v>
                </c:pt>
                <c:pt idx="9070">
                  <c:v>0.52156570587846696</c:v>
                </c:pt>
                <c:pt idx="9071">
                  <c:v>9.8582852986570699E-2</c:v>
                </c:pt>
                <c:pt idx="9072">
                  <c:v>0.20787119764680001</c:v>
                </c:pt>
                <c:pt idx="9073">
                  <c:v>0.27396277526808399</c:v>
                </c:pt>
                <c:pt idx="9074">
                  <c:v>0.68963517157023202</c:v>
                </c:pt>
                <c:pt idx="9075">
                  <c:v>0.17812252697111799</c:v>
                </c:pt>
                <c:pt idx="9076">
                  <c:v>0.20768765011846901</c:v>
                </c:pt>
                <c:pt idx="9077">
                  <c:v>0.66661905929342502</c:v>
                </c:pt>
                <c:pt idx="9078">
                  <c:v>0.112325060904098</c:v>
                </c:pt>
                <c:pt idx="9079">
                  <c:v>0.21111869608564299</c:v>
                </c:pt>
                <c:pt idx="9080">
                  <c:v>0.37224345541831</c:v>
                </c:pt>
                <c:pt idx="9081">
                  <c:v>0.321058245040797</c:v>
                </c:pt>
                <c:pt idx="9082">
                  <c:v>0.115547487867489</c:v>
                </c:pt>
                <c:pt idx="9083">
                  <c:v>0.23753497371394999</c:v>
                </c:pt>
                <c:pt idx="9084">
                  <c:v>0.19946582182068101</c:v>
                </c:pt>
                <c:pt idx="9085">
                  <c:v>0.60701344764135901</c:v>
                </c:pt>
                <c:pt idx="9086">
                  <c:v>0.119988767719933</c:v>
                </c:pt>
                <c:pt idx="9087">
                  <c:v>0.131071257691636</c:v>
                </c:pt>
                <c:pt idx="9088">
                  <c:v>0.46330383095172301</c:v>
                </c:pt>
                <c:pt idx="9089">
                  <c:v>0.33615843276020502</c:v>
                </c:pt>
                <c:pt idx="9090">
                  <c:v>0.14903428791599799</c:v>
                </c:pt>
                <c:pt idx="9091">
                  <c:v>0.13371019899137401</c:v>
                </c:pt>
                <c:pt idx="9092">
                  <c:v>0.11329505999358699</c:v>
                </c:pt>
                <c:pt idx="9093">
                  <c:v>0.26965439142452302</c:v>
                </c:pt>
                <c:pt idx="9094">
                  <c:v>0.132939253836864</c:v>
                </c:pt>
                <c:pt idx="9095">
                  <c:v>0.13764443498441201</c:v>
                </c:pt>
                <c:pt idx="9096">
                  <c:v>0.33656084483551801</c:v>
                </c:pt>
                <c:pt idx="9097">
                  <c:v>0.37085311089587603</c:v>
                </c:pt>
                <c:pt idx="9098">
                  <c:v>0.13859363431565899</c:v>
                </c:pt>
                <c:pt idx="9099">
                  <c:v>0.144096368650418</c:v>
                </c:pt>
                <c:pt idx="9100">
                  <c:v>0.22637869135327501</c:v>
                </c:pt>
                <c:pt idx="9101">
                  <c:v>0.288022453755715</c:v>
                </c:pt>
                <c:pt idx="9102">
                  <c:v>9.67210561770733E-2</c:v>
                </c:pt>
                <c:pt idx="9103">
                  <c:v>0.31517599483915798</c:v>
                </c:pt>
                <c:pt idx="9104">
                  <c:v>0.246068606444236</c:v>
                </c:pt>
                <c:pt idx="9105">
                  <c:v>9.7032700103564906E-2</c:v>
                </c:pt>
                <c:pt idx="9106">
                  <c:v>8.4388880254500503E-2</c:v>
                </c:pt>
                <c:pt idx="9107">
                  <c:v>0.45524436874054203</c:v>
                </c:pt>
                <c:pt idx="9108">
                  <c:v>0.29069348772982401</c:v>
                </c:pt>
                <c:pt idx="9109">
                  <c:v>0.120556383230882</c:v>
                </c:pt>
                <c:pt idx="9110">
                  <c:v>0.130939640836893</c:v>
                </c:pt>
                <c:pt idx="9111">
                  <c:v>0.41549354256977999</c:v>
                </c:pt>
                <c:pt idx="9112">
                  <c:v>0.25152960048820699</c:v>
                </c:pt>
                <c:pt idx="9113">
                  <c:v>7.8892307658404895E-2</c:v>
                </c:pt>
                <c:pt idx="9114">
                  <c:v>0.16178509125926399</c:v>
                </c:pt>
                <c:pt idx="9115">
                  <c:v>0.54973312774498895</c:v>
                </c:pt>
                <c:pt idx="9116">
                  <c:v>0.15312901975311399</c:v>
                </c:pt>
                <c:pt idx="9117">
                  <c:v>0.54846273308383897</c:v>
                </c:pt>
                <c:pt idx="9118">
                  <c:v>0.127582599327837</c:v>
                </c:pt>
                <c:pt idx="9119">
                  <c:v>0.13395548548899899</c:v>
                </c:pt>
                <c:pt idx="9120">
                  <c:v>0.53048241471012503</c:v>
                </c:pt>
                <c:pt idx="9121">
                  <c:v>0.122557839316926</c:v>
                </c:pt>
                <c:pt idx="9122">
                  <c:v>0.11702251188229799</c:v>
                </c:pt>
                <c:pt idx="9123">
                  <c:v>6.3206370316927399E-2</c:v>
                </c:pt>
                <c:pt idx="9124">
                  <c:v>0.43463685941298202</c:v>
                </c:pt>
                <c:pt idx="9125">
                  <c:v>0.160299363926167</c:v>
                </c:pt>
                <c:pt idx="9126">
                  <c:v>0.38399660577302103</c:v>
                </c:pt>
                <c:pt idx="9127">
                  <c:v>9.9165208586054598E-2</c:v>
                </c:pt>
                <c:pt idx="9128">
                  <c:v>8.5111225272042498E-2</c:v>
                </c:pt>
                <c:pt idx="9129">
                  <c:v>0.418448298058331</c:v>
                </c:pt>
                <c:pt idx="9130">
                  <c:v>0.17653994221213901</c:v>
                </c:pt>
                <c:pt idx="9131">
                  <c:v>0.12758552062779299</c:v>
                </c:pt>
                <c:pt idx="9132">
                  <c:v>0.112390714142429</c:v>
                </c:pt>
                <c:pt idx="9133">
                  <c:v>7.92607831860314E-2</c:v>
                </c:pt>
                <c:pt idx="9134">
                  <c:v>0.14128778982314899</c:v>
                </c:pt>
                <c:pt idx="9135">
                  <c:v>0.104477777900672</c:v>
                </c:pt>
                <c:pt idx="9136">
                  <c:v>7.8890051405764397E-2</c:v>
                </c:pt>
                <c:pt idx="9137">
                  <c:v>0.21166568632479699</c:v>
                </c:pt>
                <c:pt idx="9138">
                  <c:v>5.9825710739276103E-2</c:v>
                </c:pt>
                <c:pt idx="9139">
                  <c:v>0.17182410403630899</c:v>
                </c:pt>
                <c:pt idx="9140">
                  <c:v>0.49152965919679698</c:v>
                </c:pt>
                <c:pt idx="9141">
                  <c:v>0.14236033081678301</c:v>
                </c:pt>
                <c:pt idx="9142">
                  <c:v>0.535449762773611</c:v>
                </c:pt>
                <c:pt idx="9143">
                  <c:v>7.0799707971359094E-2</c:v>
                </c:pt>
                <c:pt idx="9144">
                  <c:v>0.163081003257704</c:v>
                </c:pt>
                <c:pt idx="9145">
                  <c:v>0.34559542247394998</c:v>
                </c:pt>
                <c:pt idx="9146">
                  <c:v>0.44289115783326799</c:v>
                </c:pt>
                <c:pt idx="9147">
                  <c:v>0.60481111378832197</c:v>
                </c:pt>
                <c:pt idx="9148">
                  <c:v>0.12591417236604799</c:v>
                </c:pt>
                <c:pt idx="9149">
                  <c:v>0.157801734339449</c:v>
                </c:pt>
                <c:pt idx="9150">
                  <c:v>0.33113560606565801</c:v>
                </c:pt>
                <c:pt idx="9151">
                  <c:v>0.237390269443428</c:v>
                </c:pt>
                <c:pt idx="9152">
                  <c:v>0.65532595742597899</c:v>
                </c:pt>
                <c:pt idx="9153">
                  <c:v>9.1909465008984406E-2</c:v>
                </c:pt>
                <c:pt idx="9154">
                  <c:v>0.17032716139486501</c:v>
                </c:pt>
                <c:pt idx="9155">
                  <c:v>0.183454420145757</c:v>
                </c:pt>
                <c:pt idx="9156">
                  <c:v>0.66513347304332204</c:v>
                </c:pt>
                <c:pt idx="9157">
                  <c:v>0.216190800586819</c:v>
                </c:pt>
                <c:pt idx="9158">
                  <c:v>0.14333898689057001</c:v>
                </c:pt>
                <c:pt idx="9159">
                  <c:v>0.109452286534999</c:v>
                </c:pt>
                <c:pt idx="9160">
                  <c:v>0.64957083360596701</c:v>
                </c:pt>
                <c:pt idx="9161">
                  <c:v>0.34778049844786002</c:v>
                </c:pt>
                <c:pt idx="9162">
                  <c:v>0.144501166815691</c:v>
                </c:pt>
                <c:pt idx="9163">
                  <c:v>0.13300372878675701</c:v>
                </c:pt>
                <c:pt idx="9164">
                  <c:v>0.49537948335277898</c:v>
                </c:pt>
                <c:pt idx="9165">
                  <c:v>0.13368538888897399</c:v>
                </c:pt>
                <c:pt idx="9166">
                  <c:v>0.15633728460864599</c:v>
                </c:pt>
                <c:pt idx="9167">
                  <c:v>0.58410039453356699</c:v>
                </c:pt>
                <c:pt idx="9168">
                  <c:v>0.133641178774659</c:v>
                </c:pt>
                <c:pt idx="9169">
                  <c:v>0.19680316396363301</c:v>
                </c:pt>
                <c:pt idx="9170">
                  <c:v>0.69154208189990396</c:v>
                </c:pt>
                <c:pt idx="9171">
                  <c:v>0.12590193806561101</c:v>
                </c:pt>
                <c:pt idx="9172">
                  <c:v>0.22612884117083401</c:v>
                </c:pt>
                <c:pt idx="9173">
                  <c:v>0.35806549545326499</c:v>
                </c:pt>
                <c:pt idx="9174">
                  <c:v>0.120838400175034</c:v>
                </c:pt>
                <c:pt idx="9175">
                  <c:v>0.63530169342818199</c:v>
                </c:pt>
                <c:pt idx="9176">
                  <c:v>0.12275113442324299</c:v>
                </c:pt>
                <c:pt idx="9177">
                  <c:v>0.12225228956331401</c:v>
                </c:pt>
                <c:pt idx="9178">
                  <c:v>0.30171414091001297</c:v>
                </c:pt>
                <c:pt idx="9179">
                  <c:v>0.66316301069429395</c:v>
                </c:pt>
                <c:pt idx="9180">
                  <c:v>0.67867190146447298</c:v>
                </c:pt>
                <c:pt idx="9181">
                  <c:v>0.64886378431838099</c:v>
                </c:pt>
                <c:pt idx="9182">
                  <c:v>0.66585710894871797</c:v>
                </c:pt>
                <c:pt idx="9183">
                  <c:v>0.74759221380975105</c:v>
                </c:pt>
                <c:pt idx="9184">
                  <c:v>0.66704706788439005</c:v>
                </c:pt>
                <c:pt idx="9185">
                  <c:v>0.73673754614145004</c:v>
                </c:pt>
                <c:pt idx="9186">
                  <c:v>0.673464155919269</c:v>
                </c:pt>
                <c:pt idx="9187">
                  <c:v>0.59638548793475599</c:v>
                </c:pt>
                <c:pt idx="9188">
                  <c:v>0.64678838082825296</c:v>
                </c:pt>
                <c:pt idx="9189">
                  <c:v>0.65151358527030101</c:v>
                </c:pt>
                <c:pt idx="9190">
                  <c:v>0.50334360866778405</c:v>
                </c:pt>
                <c:pt idx="9191">
                  <c:v>0.67818270646093903</c:v>
                </c:pt>
                <c:pt idx="9192">
                  <c:v>0.65939559866674502</c:v>
                </c:pt>
                <c:pt idx="9193">
                  <c:v>0.277143354853157</c:v>
                </c:pt>
                <c:pt idx="9194">
                  <c:v>0.65834937404967397</c:v>
                </c:pt>
                <c:pt idx="9195">
                  <c:v>0.73404038890689305</c:v>
                </c:pt>
                <c:pt idx="9196">
                  <c:v>0.72029702931098005</c:v>
                </c:pt>
                <c:pt idx="9197">
                  <c:v>0.50160555584740696</c:v>
                </c:pt>
                <c:pt idx="9198">
                  <c:v>0.773540267651742</c:v>
                </c:pt>
                <c:pt idx="9199">
                  <c:v>0.66032323775146495</c:v>
                </c:pt>
                <c:pt idx="9200">
                  <c:v>0.77107215955226305</c:v>
                </c:pt>
                <c:pt idx="9201">
                  <c:v>0.46591036021116</c:v>
                </c:pt>
                <c:pt idx="9202">
                  <c:v>0.72940273918376797</c:v>
                </c:pt>
                <c:pt idx="9203">
                  <c:v>0.67465873118360897</c:v>
                </c:pt>
                <c:pt idx="9204">
                  <c:v>0.80708313868756898</c:v>
                </c:pt>
                <c:pt idx="9205">
                  <c:v>0.15789902979333101</c:v>
                </c:pt>
                <c:pt idx="9206">
                  <c:v>0.71615994905640301</c:v>
                </c:pt>
                <c:pt idx="9207">
                  <c:v>0.61360636407678004</c:v>
                </c:pt>
                <c:pt idx="9208">
                  <c:v>0.67336823070226304</c:v>
                </c:pt>
                <c:pt idx="9209">
                  <c:v>0.14591722200704599</c:v>
                </c:pt>
                <c:pt idx="9210">
                  <c:v>0.71106109775836401</c:v>
                </c:pt>
                <c:pt idx="9211">
                  <c:v>0.64329863148328703</c:v>
                </c:pt>
                <c:pt idx="9212">
                  <c:v>0.75933904799088103</c:v>
                </c:pt>
                <c:pt idx="9213">
                  <c:v>0.67372544114793997</c:v>
                </c:pt>
                <c:pt idx="9214">
                  <c:v>0.14790413668500399</c:v>
                </c:pt>
                <c:pt idx="9215">
                  <c:v>0.71384552608808105</c:v>
                </c:pt>
                <c:pt idx="9216">
                  <c:v>0.75807404569792403</c:v>
                </c:pt>
                <c:pt idx="9217">
                  <c:v>0.73614733416239397</c:v>
                </c:pt>
                <c:pt idx="9218">
                  <c:v>0.67270378703165501</c:v>
                </c:pt>
                <c:pt idx="9219">
                  <c:v>0.16715670410292199</c:v>
                </c:pt>
                <c:pt idx="9220">
                  <c:v>0.70123654800186996</c:v>
                </c:pt>
                <c:pt idx="9221">
                  <c:v>0.65190789838809704</c:v>
                </c:pt>
                <c:pt idx="9222">
                  <c:v>0.67214815686305396</c:v>
                </c:pt>
                <c:pt idx="9223">
                  <c:v>0.68774231129469299</c:v>
                </c:pt>
                <c:pt idx="9224">
                  <c:v>0.65711474988843299</c:v>
                </c:pt>
                <c:pt idx="9225">
                  <c:v>0.70091618878069195</c:v>
                </c:pt>
                <c:pt idx="9226">
                  <c:v>0.78485848912315703</c:v>
                </c:pt>
                <c:pt idx="9227">
                  <c:v>0.14058835832389699</c:v>
                </c:pt>
                <c:pt idx="9228">
                  <c:v>0.68940752767176305</c:v>
                </c:pt>
                <c:pt idx="9229">
                  <c:v>0.68881556072041705</c:v>
                </c:pt>
                <c:pt idx="9230">
                  <c:v>0.66356832588234405</c:v>
                </c:pt>
                <c:pt idx="9231">
                  <c:v>0.78550901294719999</c:v>
                </c:pt>
                <c:pt idx="9232">
                  <c:v>0.19082117880466101</c:v>
                </c:pt>
                <c:pt idx="9233">
                  <c:v>0.69230386019158596</c:v>
                </c:pt>
                <c:pt idx="9234">
                  <c:v>0.711948122965953</c:v>
                </c:pt>
                <c:pt idx="9235">
                  <c:v>0.69916462916359001</c:v>
                </c:pt>
                <c:pt idx="9236">
                  <c:v>0.77462041688377903</c:v>
                </c:pt>
                <c:pt idx="9237">
                  <c:v>0.67702879112427305</c:v>
                </c:pt>
                <c:pt idx="9238">
                  <c:v>0.82018116788092099</c:v>
                </c:pt>
                <c:pt idx="9239">
                  <c:v>0.69115448270260804</c:v>
                </c:pt>
                <c:pt idx="9240">
                  <c:v>0.62916810721914096</c:v>
                </c:pt>
                <c:pt idx="9241">
                  <c:v>0.67757326873608004</c:v>
                </c:pt>
                <c:pt idx="9242">
                  <c:v>0.70321880864969499</c:v>
                </c:pt>
                <c:pt idx="9243">
                  <c:v>0.157823407902692</c:v>
                </c:pt>
                <c:pt idx="9244">
                  <c:v>0.8270169990356</c:v>
                </c:pt>
                <c:pt idx="9245">
                  <c:v>0.71734357929658499</c:v>
                </c:pt>
                <c:pt idx="9246">
                  <c:v>0.69013409669456804</c:v>
                </c:pt>
                <c:pt idx="9247">
                  <c:v>0.66529767523890004</c:v>
                </c:pt>
                <c:pt idx="9248">
                  <c:v>0.51216884666169205</c:v>
                </c:pt>
                <c:pt idx="9249">
                  <c:v>0.381909253144744</c:v>
                </c:pt>
                <c:pt idx="9250">
                  <c:v>0.80683184364398297</c:v>
                </c:pt>
                <c:pt idx="9251">
                  <c:v>0.73020421324948304</c:v>
                </c:pt>
                <c:pt idx="9252">
                  <c:v>0.71130643289791395</c:v>
                </c:pt>
                <c:pt idx="9253">
                  <c:v>0.80976312764673697</c:v>
                </c:pt>
                <c:pt idx="9254">
                  <c:v>0.68731395552030805</c:v>
                </c:pt>
                <c:pt idx="9255">
                  <c:v>0.67994852305294495</c:v>
                </c:pt>
                <c:pt idx="9256">
                  <c:v>0.32908338171463403</c:v>
                </c:pt>
                <c:pt idx="9257">
                  <c:v>0.756614599126192</c:v>
                </c:pt>
                <c:pt idx="9258">
                  <c:v>0.65602501678152003</c:v>
                </c:pt>
                <c:pt idx="9259">
                  <c:v>0.69080223097808302</c:v>
                </c:pt>
                <c:pt idx="9260">
                  <c:v>0.81657738199706298</c:v>
                </c:pt>
                <c:pt idx="9261">
                  <c:v>0.67579956418426301</c:v>
                </c:pt>
                <c:pt idx="9262">
                  <c:v>0.78871720894906705</c:v>
                </c:pt>
                <c:pt idx="9263">
                  <c:v>0.54123429611676999</c:v>
                </c:pt>
                <c:pt idx="9264">
                  <c:v>0.70090328359071896</c:v>
                </c:pt>
                <c:pt idx="9265">
                  <c:v>0.35355162772431398</c:v>
                </c:pt>
                <c:pt idx="9266">
                  <c:v>0.80027935133109895</c:v>
                </c:pt>
                <c:pt idx="9267">
                  <c:v>0.64230334664778899</c:v>
                </c:pt>
                <c:pt idx="9268">
                  <c:v>0.58378538615868303</c:v>
                </c:pt>
                <c:pt idx="9269">
                  <c:v>0.73955013947807302</c:v>
                </c:pt>
                <c:pt idx="9270">
                  <c:v>0.68077168653939801</c:v>
                </c:pt>
                <c:pt idx="9271">
                  <c:v>0.68843610538852695</c:v>
                </c:pt>
                <c:pt idx="9272">
                  <c:v>0.74900924621734499</c:v>
                </c:pt>
                <c:pt idx="9273">
                  <c:v>0.18301188359440501</c:v>
                </c:pt>
                <c:pt idx="9274">
                  <c:v>0.74633092919683697</c:v>
                </c:pt>
                <c:pt idx="9275">
                  <c:v>0.68235713682044896</c:v>
                </c:pt>
                <c:pt idx="9276">
                  <c:v>0.75662346895368604</c:v>
                </c:pt>
                <c:pt idx="9277">
                  <c:v>0.76754140896189504</c:v>
                </c:pt>
                <c:pt idx="9278">
                  <c:v>0.72400342046325405</c:v>
                </c:pt>
                <c:pt idx="9279">
                  <c:v>0.76841119991304296</c:v>
                </c:pt>
                <c:pt idx="9280">
                  <c:v>0.24420798027777199</c:v>
                </c:pt>
                <c:pt idx="9281">
                  <c:v>0.84953475202198803</c:v>
                </c:pt>
                <c:pt idx="9282">
                  <c:v>0.76126420680865603</c:v>
                </c:pt>
                <c:pt idx="9283">
                  <c:v>0.632995137100129</c:v>
                </c:pt>
                <c:pt idx="9284">
                  <c:v>0.84576502001586096</c:v>
                </c:pt>
                <c:pt idx="9285">
                  <c:v>0.77382455183233101</c:v>
                </c:pt>
                <c:pt idx="9286">
                  <c:v>0.77703247676589005</c:v>
                </c:pt>
                <c:pt idx="9287">
                  <c:v>0.56108572588690497</c:v>
                </c:pt>
                <c:pt idx="9288">
                  <c:v>0.76844636649861897</c:v>
                </c:pt>
                <c:pt idx="9289">
                  <c:v>0.74234680621901905</c:v>
                </c:pt>
                <c:pt idx="9290">
                  <c:v>0.45690856803815599</c:v>
                </c:pt>
                <c:pt idx="9291">
                  <c:v>0.81967405918260094</c:v>
                </c:pt>
                <c:pt idx="9292">
                  <c:v>0.693999323186827</c:v>
                </c:pt>
                <c:pt idx="9293">
                  <c:v>0.58914032366723101</c:v>
                </c:pt>
                <c:pt idx="9294">
                  <c:v>0.80058192482449397</c:v>
                </c:pt>
                <c:pt idx="9295">
                  <c:v>0.86405776441906401</c:v>
                </c:pt>
                <c:pt idx="9296">
                  <c:v>0.71336641571842796</c:v>
                </c:pt>
                <c:pt idx="9297">
                  <c:v>0.78167263835118495</c:v>
                </c:pt>
                <c:pt idx="9298">
                  <c:v>0.53677532569583197</c:v>
                </c:pt>
                <c:pt idx="9299">
                  <c:v>0.86854684997685205</c:v>
                </c:pt>
                <c:pt idx="9300">
                  <c:v>0.70600695460791396</c:v>
                </c:pt>
                <c:pt idx="9301">
                  <c:v>0.69142229668039401</c:v>
                </c:pt>
                <c:pt idx="9302">
                  <c:v>0.83888528160515397</c:v>
                </c:pt>
                <c:pt idx="9303">
                  <c:v>0.73208483392224899</c:v>
                </c:pt>
                <c:pt idx="9304">
                  <c:v>0.80087082811782895</c:v>
                </c:pt>
                <c:pt idx="9305">
                  <c:v>0.56947922667053297</c:v>
                </c:pt>
                <c:pt idx="9306">
                  <c:v>0.86574148417950603</c:v>
                </c:pt>
                <c:pt idx="9307">
                  <c:v>0.73566387659100696</c:v>
                </c:pt>
                <c:pt idx="9308">
                  <c:v>0.73189699547648601</c:v>
                </c:pt>
                <c:pt idx="9309">
                  <c:v>0.85869718406099305</c:v>
                </c:pt>
                <c:pt idx="9310">
                  <c:v>0.76453110352741804</c:v>
                </c:pt>
                <c:pt idx="9311">
                  <c:v>0.81073025097801199</c:v>
                </c:pt>
                <c:pt idx="9312">
                  <c:v>0.64034422510546896</c:v>
                </c:pt>
                <c:pt idx="9313">
                  <c:v>0.74021788723454796</c:v>
                </c:pt>
                <c:pt idx="9314">
                  <c:v>0.82868049813886602</c:v>
                </c:pt>
                <c:pt idx="9315">
                  <c:v>0.73208765153621502</c:v>
                </c:pt>
                <c:pt idx="9316">
                  <c:v>0.71425510756156096</c:v>
                </c:pt>
                <c:pt idx="9317">
                  <c:v>0.83796900606426405</c:v>
                </c:pt>
                <c:pt idx="9318">
                  <c:v>0.81518325157604299</c:v>
                </c:pt>
                <c:pt idx="9319">
                  <c:v>0.73181481197565201</c:v>
                </c:pt>
                <c:pt idx="9320">
                  <c:v>0.68380841006050797</c:v>
                </c:pt>
                <c:pt idx="9321">
                  <c:v>0.808255222351832</c:v>
                </c:pt>
                <c:pt idx="9322">
                  <c:v>0.71247523370700605</c:v>
                </c:pt>
                <c:pt idx="9323">
                  <c:v>0.77811182258659395</c:v>
                </c:pt>
                <c:pt idx="9324">
                  <c:v>0.75979351718287302</c:v>
                </c:pt>
                <c:pt idx="9325">
                  <c:v>0.80689791032130798</c:v>
                </c:pt>
                <c:pt idx="9326">
                  <c:v>0.75641045204045299</c:v>
                </c:pt>
                <c:pt idx="9327">
                  <c:v>0.82870309210555504</c:v>
                </c:pt>
                <c:pt idx="9328">
                  <c:v>0.77943587847264395</c:v>
                </c:pt>
                <c:pt idx="9329">
                  <c:v>0.82966836824090495</c:v>
                </c:pt>
                <c:pt idx="9330">
                  <c:v>0.75038717088804696</c:v>
                </c:pt>
                <c:pt idx="9331">
                  <c:v>0.79009299164987101</c:v>
                </c:pt>
                <c:pt idx="9332">
                  <c:v>0.582016342279433</c:v>
                </c:pt>
                <c:pt idx="9333">
                  <c:v>0.788375524673669</c:v>
                </c:pt>
                <c:pt idx="9334">
                  <c:v>0.73132619954204603</c:v>
                </c:pt>
                <c:pt idx="9335">
                  <c:v>0.86189701349731895</c:v>
                </c:pt>
                <c:pt idx="9336">
                  <c:v>0.74045009130307204</c:v>
                </c:pt>
                <c:pt idx="9337">
                  <c:v>0.81524902713029901</c:v>
                </c:pt>
                <c:pt idx="9338">
                  <c:v>0.75492634866747199</c:v>
                </c:pt>
                <c:pt idx="9339">
                  <c:v>0.84387919587923799</c:v>
                </c:pt>
                <c:pt idx="9340">
                  <c:v>0.67126322088167101</c:v>
                </c:pt>
                <c:pt idx="9341">
                  <c:v>0.80101769681971802</c:v>
                </c:pt>
                <c:pt idx="9342">
                  <c:v>0.78148246844648295</c:v>
                </c:pt>
                <c:pt idx="9343">
                  <c:v>0.81591501469262595</c:v>
                </c:pt>
                <c:pt idx="9344">
                  <c:v>0.80404831155638401</c:v>
                </c:pt>
                <c:pt idx="9345">
                  <c:v>0.78850913946444801</c:v>
                </c:pt>
                <c:pt idx="9346">
                  <c:v>0.77912947118058795</c:v>
                </c:pt>
                <c:pt idx="9347">
                  <c:v>0.83436037331933599</c:v>
                </c:pt>
                <c:pt idx="9348">
                  <c:v>0.81770828372872995</c:v>
                </c:pt>
                <c:pt idx="9349">
                  <c:v>0.85119796487891297</c:v>
                </c:pt>
                <c:pt idx="9350">
                  <c:v>0.76981589982148302</c:v>
                </c:pt>
                <c:pt idx="9351">
                  <c:v>0.79177444747840098</c:v>
                </c:pt>
                <c:pt idx="9352">
                  <c:v>0.78816468171190202</c:v>
                </c:pt>
                <c:pt idx="9353">
                  <c:v>0.30117700612739101</c:v>
                </c:pt>
                <c:pt idx="9354">
                  <c:v>0.84085046745306002</c:v>
                </c:pt>
                <c:pt idx="9355">
                  <c:v>0.79287474843259298</c:v>
                </c:pt>
                <c:pt idx="9356">
                  <c:v>0.85059201841962195</c:v>
                </c:pt>
                <c:pt idx="9357">
                  <c:v>0.77086026912184802</c:v>
                </c:pt>
                <c:pt idx="9358">
                  <c:v>0.74697425092928005</c:v>
                </c:pt>
                <c:pt idx="9359">
                  <c:v>0.81869707157006699</c:v>
                </c:pt>
                <c:pt idx="9360">
                  <c:v>0.40442250773622301</c:v>
                </c:pt>
                <c:pt idx="9361">
                  <c:v>0.80191950070959095</c:v>
                </c:pt>
                <c:pt idx="9362">
                  <c:v>0.78307327846547203</c:v>
                </c:pt>
                <c:pt idx="9363">
                  <c:v>0.80126765299053704</c:v>
                </c:pt>
                <c:pt idx="9364">
                  <c:v>0.85666729506609696</c:v>
                </c:pt>
                <c:pt idx="9365">
                  <c:v>0.74275684039744905</c:v>
                </c:pt>
                <c:pt idx="9366">
                  <c:v>0.81760371974684498</c:v>
                </c:pt>
                <c:pt idx="9367">
                  <c:v>0.82857011271859105</c:v>
                </c:pt>
                <c:pt idx="9368">
                  <c:v>0.325093358389767</c:v>
                </c:pt>
                <c:pt idx="9369">
                  <c:v>0.80163052456968298</c:v>
                </c:pt>
                <c:pt idx="9370">
                  <c:v>0.82190019495786304</c:v>
                </c:pt>
                <c:pt idx="9371">
                  <c:v>0.85675600075971403</c:v>
                </c:pt>
                <c:pt idx="9372">
                  <c:v>0.77703476091757095</c:v>
                </c:pt>
                <c:pt idx="9373">
                  <c:v>0.80312182899367501</c:v>
                </c:pt>
                <c:pt idx="9374">
                  <c:v>0.95542375361335896</c:v>
                </c:pt>
                <c:pt idx="9375">
                  <c:v>0.46664555046429301</c:v>
                </c:pt>
                <c:pt idx="9376">
                  <c:v>0.78155662322396702</c:v>
                </c:pt>
                <c:pt idx="9377">
                  <c:v>0.82004908805450605</c:v>
                </c:pt>
                <c:pt idx="9378">
                  <c:v>0.84024618782155602</c:v>
                </c:pt>
                <c:pt idx="9379">
                  <c:v>0.222444688361496</c:v>
                </c:pt>
                <c:pt idx="9380">
                  <c:v>0.72686320348057698</c:v>
                </c:pt>
                <c:pt idx="9381">
                  <c:v>0.79527938492791805</c:v>
                </c:pt>
                <c:pt idx="9382">
                  <c:v>0.880057716113264</c:v>
                </c:pt>
                <c:pt idx="9383">
                  <c:v>0.81578324864790197</c:v>
                </c:pt>
                <c:pt idx="9384">
                  <c:v>0.76903282647383597</c:v>
                </c:pt>
                <c:pt idx="9385">
                  <c:v>0.85106108718429196</c:v>
                </c:pt>
                <c:pt idx="9386">
                  <c:v>0.84296411478080102</c:v>
                </c:pt>
                <c:pt idx="9387">
                  <c:v>0.22168992177008601</c:v>
                </c:pt>
                <c:pt idx="9388">
                  <c:v>0.81631674710206303</c:v>
                </c:pt>
                <c:pt idx="9389">
                  <c:v>0.81959635491502603</c:v>
                </c:pt>
                <c:pt idx="9390">
                  <c:v>0.865884022601628</c:v>
                </c:pt>
                <c:pt idx="9391">
                  <c:v>0.78210762264286404</c:v>
                </c:pt>
                <c:pt idx="9392">
                  <c:v>0.84897943586779201</c:v>
                </c:pt>
                <c:pt idx="9393">
                  <c:v>0.918459288067762</c:v>
                </c:pt>
                <c:pt idx="9394">
                  <c:v>0.29553853491996501</c:v>
                </c:pt>
                <c:pt idx="9395">
                  <c:v>0.81434004416623296</c:v>
                </c:pt>
                <c:pt idx="9396">
                  <c:v>0.85823968617653501</c:v>
                </c:pt>
                <c:pt idx="9397">
                  <c:v>0.78933818651687704</c:v>
                </c:pt>
                <c:pt idx="9398">
                  <c:v>0.26195029697441502</c:v>
                </c:pt>
                <c:pt idx="9399">
                  <c:v>0.812092931083786</c:v>
                </c:pt>
                <c:pt idx="9400">
                  <c:v>0.80842874243829199</c:v>
                </c:pt>
                <c:pt idx="9401">
                  <c:v>0.91249674218559895</c:v>
                </c:pt>
                <c:pt idx="9402">
                  <c:v>0.46870983957742801</c:v>
                </c:pt>
                <c:pt idx="9403">
                  <c:v>0.78748905410682402</c:v>
                </c:pt>
                <c:pt idx="9404">
                  <c:v>0.87446482719841301</c:v>
                </c:pt>
                <c:pt idx="9405">
                  <c:v>0.79859354875112398</c:v>
                </c:pt>
                <c:pt idx="9406">
                  <c:v>0.17641183469083299</c:v>
                </c:pt>
                <c:pt idx="9407">
                  <c:v>0.82547850940270295</c:v>
                </c:pt>
                <c:pt idx="9408">
                  <c:v>0.91676211666657204</c:v>
                </c:pt>
                <c:pt idx="9409">
                  <c:v>0.71192969342101697</c:v>
                </c:pt>
                <c:pt idx="9410">
                  <c:v>0.78226656120711802</c:v>
                </c:pt>
                <c:pt idx="9411">
                  <c:v>0.83689526259651303</c:v>
                </c:pt>
                <c:pt idx="9412">
                  <c:v>0.85247515297556697</c:v>
                </c:pt>
                <c:pt idx="9413">
                  <c:v>0.14944403160988801</c:v>
                </c:pt>
                <c:pt idx="9414">
                  <c:v>0.84730428938527402</c:v>
                </c:pt>
                <c:pt idx="9415">
                  <c:v>0.86546631363490101</c:v>
                </c:pt>
                <c:pt idx="9416">
                  <c:v>0.83762676336627895</c:v>
                </c:pt>
                <c:pt idx="9417">
                  <c:v>0.78726434055081995</c:v>
                </c:pt>
                <c:pt idx="9418">
                  <c:v>0.15327404451316101</c:v>
                </c:pt>
                <c:pt idx="9419">
                  <c:v>0.78268463623109896</c:v>
                </c:pt>
                <c:pt idx="9420">
                  <c:v>0.894836878626592</c:v>
                </c:pt>
                <c:pt idx="9421">
                  <c:v>0.17735765713866</c:v>
                </c:pt>
                <c:pt idx="9422">
                  <c:v>0.82464711319309403</c:v>
                </c:pt>
                <c:pt idx="9423">
                  <c:v>0.803094214018644</c:v>
                </c:pt>
                <c:pt idx="9424">
                  <c:v>0.83921622341884605</c:v>
                </c:pt>
                <c:pt idx="9425">
                  <c:v>0.16186644595910701</c:v>
                </c:pt>
                <c:pt idx="9426">
                  <c:v>0.81091270622999401</c:v>
                </c:pt>
                <c:pt idx="9427">
                  <c:v>0.941367284611479</c:v>
                </c:pt>
                <c:pt idx="9428">
                  <c:v>0.39931474253877097</c:v>
                </c:pt>
                <c:pt idx="9429">
                  <c:v>0.80622484052240395</c:v>
                </c:pt>
                <c:pt idx="9430">
                  <c:v>0.81469345340029098</c:v>
                </c:pt>
                <c:pt idx="9431">
                  <c:v>0.87988254692666201</c:v>
                </c:pt>
                <c:pt idx="9432">
                  <c:v>0.83146585210255697</c:v>
                </c:pt>
                <c:pt idx="9433">
                  <c:v>0.16132143710501601</c:v>
                </c:pt>
                <c:pt idx="9434">
                  <c:v>0.92153665153452102</c:v>
                </c:pt>
                <c:pt idx="9435">
                  <c:v>0.60517568135687705</c:v>
                </c:pt>
                <c:pt idx="9436">
                  <c:v>0.83059414493467498</c:v>
                </c:pt>
                <c:pt idx="9437">
                  <c:v>0.80573367096388804</c:v>
                </c:pt>
                <c:pt idx="9438">
                  <c:v>0.16413604397164999</c:v>
                </c:pt>
                <c:pt idx="9439">
                  <c:v>0.89869352624180099</c:v>
                </c:pt>
                <c:pt idx="9440">
                  <c:v>0.82490539401313601</c:v>
                </c:pt>
                <c:pt idx="9441">
                  <c:v>0.18253058077404499</c:v>
                </c:pt>
                <c:pt idx="9442">
                  <c:v>0.877090124414728</c:v>
                </c:pt>
                <c:pt idx="9443">
                  <c:v>0.88617380928783895</c:v>
                </c:pt>
                <c:pt idx="9444">
                  <c:v>0.73671282549766004</c:v>
                </c:pt>
                <c:pt idx="9445">
                  <c:v>0.77891817069469904</c:v>
                </c:pt>
                <c:pt idx="9446">
                  <c:v>0.138547691862318</c:v>
                </c:pt>
                <c:pt idx="9447">
                  <c:v>0.92076601226589005</c:v>
                </c:pt>
                <c:pt idx="9448">
                  <c:v>0.81129280917527702</c:v>
                </c:pt>
                <c:pt idx="9449">
                  <c:v>0.85480871006652603</c:v>
                </c:pt>
                <c:pt idx="9450">
                  <c:v>0.19857124221721101</c:v>
                </c:pt>
                <c:pt idx="9451">
                  <c:v>0.86847645269051299</c:v>
                </c:pt>
                <c:pt idx="9452">
                  <c:v>0.85107563416395404</c:v>
                </c:pt>
                <c:pt idx="9453">
                  <c:v>0.86936059727758996</c:v>
                </c:pt>
                <c:pt idx="9454">
                  <c:v>0.88878604739188105</c:v>
                </c:pt>
                <c:pt idx="9455">
                  <c:v>0.145035470620548</c:v>
                </c:pt>
                <c:pt idx="9456">
                  <c:v>0.87634081885575599</c:v>
                </c:pt>
                <c:pt idx="9457">
                  <c:v>0.15840105835704599</c:v>
                </c:pt>
                <c:pt idx="9458">
                  <c:v>0.83877597985031505</c:v>
                </c:pt>
                <c:pt idx="9459">
                  <c:v>0.91843206393900501</c:v>
                </c:pt>
                <c:pt idx="9460">
                  <c:v>0.90344029364127898</c:v>
                </c:pt>
                <c:pt idx="9461">
                  <c:v>0.84034058749560103</c:v>
                </c:pt>
                <c:pt idx="9462">
                  <c:v>0.14163107547885201</c:v>
                </c:pt>
                <c:pt idx="9463">
                  <c:v>0.86631747621990696</c:v>
                </c:pt>
                <c:pt idx="9464">
                  <c:v>0.317966184650598</c:v>
                </c:pt>
                <c:pt idx="9465">
                  <c:v>0.82340112126737897</c:v>
                </c:pt>
                <c:pt idx="9466">
                  <c:v>0.87523404414372996</c:v>
                </c:pt>
                <c:pt idx="9467">
                  <c:v>0.88198478082145604</c:v>
                </c:pt>
                <c:pt idx="9468">
                  <c:v>0.160425963610272</c:v>
                </c:pt>
                <c:pt idx="9469">
                  <c:v>0.84988057506040504</c:v>
                </c:pt>
                <c:pt idx="9470">
                  <c:v>0.15350270942607</c:v>
                </c:pt>
                <c:pt idx="9471">
                  <c:v>0.86490352902892598</c:v>
                </c:pt>
                <c:pt idx="9472">
                  <c:v>0.84377038035925001</c:v>
                </c:pt>
                <c:pt idx="9473">
                  <c:v>0.838907353909634</c:v>
                </c:pt>
                <c:pt idx="9474">
                  <c:v>0.88416844006583195</c:v>
                </c:pt>
                <c:pt idx="9475">
                  <c:v>0.12894126425903599</c:v>
                </c:pt>
                <c:pt idx="9476">
                  <c:v>0.87883243938642797</c:v>
                </c:pt>
                <c:pt idx="9477">
                  <c:v>0.153272217382631</c:v>
                </c:pt>
                <c:pt idx="9478">
                  <c:v>0.88123238169618501</c:v>
                </c:pt>
                <c:pt idx="9479">
                  <c:v>0.883747988900069</c:v>
                </c:pt>
                <c:pt idx="9480">
                  <c:v>0.89876339860899401</c:v>
                </c:pt>
                <c:pt idx="9481">
                  <c:v>0.88646018922034298</c:v>
                </c:pt>
                <c:pt idx="9482">
                  <c:v>0.84202393258603003</c:v>
                </c:pt>
                <c:pt idx="9483">
                  <c:v>0.13090036206663599</c:v>
                </c:pt>
                <c:pt idx="9484">
                  <c:v>0.42593486116736601</c:v>
                </c:pt>
                <c:pt idx="9485">
                  <c:v>0.89243803881986405</c:v>
                </c:pt>
                <c:pt idx="9486">
                  <c:v>0.91928954427845999</c:v>
                </c:pt>
                <c:pt idx="9487">
                  <c:v>0.86288625416057696</c:v>
                </c:pt>
                <c:pt idx="9488">
                  <c:v>0.82288942973401702</c:v>
                </c:pt>
                <c:pt idx="9489">
                  <c:v>0.143300690161486</c:v>
                </c:pt>
                <c:pt idx="9490">
                  <c:v>0.16246795260333299</c:v>
                </c:pt>
                <c:pt idx="9491">
                  <c:v>0.93156446378747904</c:v>
                </c:pt>
                <c:pt idx="9492">
                  <c:v>0.86054823590617002</c:v>
                </c:pt>
                <c:pt idx="9493">
                  <c:v>0.85209872544337695</c:v>
                </c:pt>
                <c:pt idx="9494">
                  <c:v>0.85358752539055605</c:v>
                </c:pt>
                <c:pt idx="9495">
                  <c:v>0.83101223917376499</c:v>
                </c:pt>
                <c:pt idx="9496">
                  <c:v>0.23431568665081701</c:v>
                </c:pt>
                <c:pt idx="9497">
                  <c:v>0.16940183972981601</c:v>
                </c:pt>
                <c:pt idx="9498">
                  <c:v>0.877369004754737</c:v>
                </c:pt>
                <c:pt idx="9499">
                  <c:v>0.949069550672621</c:v>
                </c:pt>
                <c:pt idx="9500">
                  <c:v>0.77915854715366994</c:v>
                </c:pt>
                <c:pt idx="9501">
                  <c:v>0.82080023834178795</c:v>
                </c:pt>
                <c:pt idx="9502">
                  <c:v>0.85043077245067999</c:v>
                </c:pt>
                <c:pt idx="9503">
                  <c:v>0.135186944897945</c:v>
                </c:pt>
                <c:pt idx="9504">
                  <c:v>0.48198171503715598</c:v>
                </c:pt>
                <c:pt idx="9505">
                  <c:v>0.94462408964679301</c:v>
                </c:pt>
                <c:pt idx="9506">
                  <c:v>0.92214146833660204</c:v>
                </c:pt>
                <c:pt idx="9507">
                  <c:v>0.81506764573430701</c:v>
                </c:pt>
                <c:pt idx="9508">
                  <c:v>0.79361231490253203</c:v>
                </c:pt>
                <c:pt idx="9509">
                  <c:v>0.16652248993091701</c:v>
                </c:pt>
                <c:pt idx="9510">
                  <c:v>0.157615065826679</c:v>
                </c:pt>
                <c:pt idx="9511">
                  <c:v>0.88205009048787097</c:v>
                </c:pt>
                <c:pt idx="9512">
                  <c:v>0.89033056150920298</c:v>
                </c:pt>
                <c:pt idx="9513">
                  <c:v>0.85750660616185503</c:v>
                </c:pt>
                <c:pt idx="9514">
                  <c:v>0.85500333697737096</c:v>
                </c:pt>
                <c:pt idx="9515">
                  <c:v>0.809216724350315</c:v>
                </c:pt>
                <c:pt idx="9516">
                  <c:v>0.257864757158417</c:v>
                </c:pt>
                <c:pt idx="9517">
                  <c:v>0.84817702985105203</c:v>
                </c:pt>
                <c:pt idx="9518">
                  <c:v>0.158041101927519</c:v>
                </c:pt>
                <c:pt idx="9519">
                  <c:v>0.89307992162554495</c:v>
                </c:pt>
                <c:pt idx="9520">
                  <c:v>0.88989560048759797</c:v>
                </c:pt>
                <c:pt idx="9521">
                  <c:v>0.79523461304545096</c:v>
                </c:pt>
                <c:pt idx="9522">
                  <c:v>0.82636371572869605</c:v>
                </c:pt>
                <c:pt idx="9523">
                  <c:v>0.39968907262782699</c:v>
                </c:pt>
                <c:pt idx="9524">
                  <c:v>0.91140580903433399</c:v>
                </c:pt>
                <c:pt idx="9525">
                  <c:v>0.30371117067898101</c:v>
                </c:pt>
                <c:pt idx="9526">
                  <c:v>0.91498680136689003</c:v>
                </c:pt>
                <c:pt idx="9527">
                  <c:v>0.827666767602387</c:v>
                </c:pt>
                <c:pt idx="9528">
                  <c:v>0.85962684682590396</c:v>
                </c:pt>
                <c:pt idx="9529">
                  <c:v>0.57576900998132896</c:v>
                </c:pt>
                <c:pt idx="9530">
                  <c:v>0.312308848924718</c:v>
                </c:pt>
                <c:pt idx="9531">
                  <c:v>0.89862483706630103</c:v>
                </c:pt>
                <c:pt idx="9532">
                  <c:v>0.925617756666546</c:v>
                </c:pt>
                <c:pt idx="9533">
                  <c:v>0.90115296841724302</c:v>
                </c:pt>
                <c:pt idx="9534">
                  <c:v>0.848698719107711</c:v>
                </c:pt>
                <c:pt idx="9535">
                  <c:v>0.17694502760644401</c:v>
                </c:pt>
                <c:pt idx="9536">
                  <c:v>0.18638268545451001</c:v>
                </c:pt>
                <c:pt idx="9537">
                  <c:v>0.880368526597616</c:v>
                </c:pt>
                <c:pt idx="9538">
                  <c:v>0.90790327553954397</c:v>
                </c:pt>
                <c:pt idx="9539">
                  <c:v>0.91569375188589797</c:v>
                </c:pt>
                <c:pt idx="9540">
                  <c:v>0.84241074321547105</c:v>
                </c:pt>
                <c:pt idx="9541">
                  <c:v>0.92168285267146299</c:v>
                </c:pt>
                <c:pt idx="9542">
                  <c:v>0.206122352992163</c:v>
                </c:pt>
                <c:pt idx="9543">
                  <c:v>0.46403475564750002</c:v>
                </c:pt>
                <c:pt idx="9544">
                  <c:v>0.91987046449535703</c:v>
                </c:pt>
                <c:pt idx="9545">
                  <c:v>0.87781541122599105</c:v>
                </c:pt>
                <c:pt idx="9546">
                  <c:v>0.87153061451990499</c:v>
                </c:pt>
                <c:pt idx="9547">
                  <c:v>0.87844808399972896</c:v>
                </c:pt>
                <c:pt idx="9548">
                  <c:v>0.447731807383146</c:v>
                </c:pt>
                <c:pt idx="9549">
                  <c:v>0.73970378546712301</c:v>
                </c:pt>
                <c:pt idx="9550">
                  <c:v>0.92733643425746304</c:v>
                </c:pt>
                <c:pt idx="9551">
                  <c:v>0.90567910974707999</c:v>
                </c:pt>
                <c:pt idx="9552">
                  <c:v>0.86177103258302501</c:v>
                </c:pt>
                <c:pt idx="9553">
                  <c:v>0.91168829754437297</c:v>
                </c:pt>
                <c:pt idx="9554">
                  <c:v>0.20061322855559599</c:v>
                </c:pt>
                <c:pt idx="9555">
                  <c:v>0.41983120084283299</c:v>
                </c:pt>
                <c:pt idx="9556">
                  <c:v>0.81485676345735003</c:v>
                </c:pt>
                <c:pt idx="9557">
                  <c:v>0.88973594846481696</c:v>
                </c:pt>
                <c:pt idx="9558">
                  <c:v>0.93726738956404099</c:v>
                </c:pt>
                <c:pt idx="9559">
                  <c:v>0.87718460377778595</c:v>
                </c:pt>
                <c:pt idx="9560">
                  <c:v>0.92274969071868196</c:v>
                </c:pt>
                <c:pt idx="9561">
                  <c:v>0.17839378019729599</c:v>
                </c:pt>
                <c:pt idx="9562">
                  <c:v>0.84820713836986195</c:v>
                </c:pt>
                <c:pt idx="9563">
                  <c:v>0.87730275663048296</c:v>
                </c:pt>
                <c:pt idx="9564">
                  <c:v>0.84904827786059101</c:v>
                </c:pt>
                <c:pt idx="9565">
                  <c:v>0.89816317621737196</c:v>
                </c:pt>
                <c:pt idx="9566">
                  <c:v>0.90652619609599905</c:v>
                </c:pt>
                <c:pt idx="9567">
                  <c:v>0.90732645719953497</c:v>
                </c:pt>
                <c:pt idx="9568">
                  <c:v>0.51097096501286998</c:v>
                </c:pt>
                <c:pt idx="9569">
                  <c:v>0.74008262291988702</c:v>
                </c:pt>
                <c:pt idx="9570">
                  <c:v>0.86799334328589695</c:v>
                </c:pt>
                <c:pt idx="9571">
                  <c:v>0.917108113181477</c:v>
                </c:pt>
                <c:pt idx="9572">
                  <c:v>0.84648407899299305</c:v>
                </c:pt>
                <c:pt idx="9573">
                  <c:v>0.90504622968007398</c:v>
                </c:pt>
                <c:pt idx="9574">
                  <c:v>0.45930543525865303</c:v>
                </c:pt>
                <c:pt idx="9575">
                  <c:v>0.83537107311575198</c:v>
                </c:pt>
                <c:pt idx="9576">
                  <c:v>0.84174013557871896</c:v>
                </c:pt>
                <c:pt idx="9577">
                  <c:v>0.91772500298253201</c:v>
                </c:pt>
                <c:pt idx="9578">
                  <c:v>0.90767428083832902</c:v>
                </c:pt>
                <c:pt idx="9579">
                  <c:v>0.810477543466813</c:v>
                </c:pt>
                <c:pt idx="9580">
                  <c:v>0.88015092747968304</c:v>
                </c:pt>
                <c:pt idx="9581">
                  <c:v>0.53394497501816196</c:v>
                </c:pt>
                <c:pt idx="9582">
                  <c:v>0.89489163054833798</c:v>
                </c:pt>
                <c:pt idx="9583">
                  <c:v>0.87279578774562006</c:v>
                </c:pt>
                <c:pt idx="9584">
                  <c:v>0.853787766853082</c:v>
                </c:pt>
                <c:pt idx="9585">
                  <c:v>0.86227502067939199</c:v>
                </c:pt>
                <c:pt idx="9586">
                  <c:v>0.86484618011807202</c:v>
                </c:pt>
                <c:pt idx="9587">
                  <c:v>0.88404777590751105</c:v>
                </c:pt>
                <c:pt idx="9588">
                  <c:v>0.84570266969541297</c:v>
                </c:pt>
                <c:pt idx="9589">
                  <c:v>0.82103452409066702</c:v>
                </c:pt>
                <c:pt idx="9590">
                  <c:v>0.88853092951299895</c:v>
                </c:pt>
                <c:pt idx="9591">
                  <c:v>0.93805268102776695</c:v>
                </c:pt>
                <c:pt idx="9592">
                  <c:v>0.83173612335827796</c:v>
                </c:pt>
                <c:pt idx="9593">
                  <c:v>0.87847450106492198</c:v>
                </c:pt>
                <c:pt idx="9594">
                  <c:v>0.61567908696781803</c:v>
                </c:pt>
                <c:pt idx="9595">
                  <c:v>0.90312640092596996</c:v>
                </c:pt>
                <c:pt idx="9596">
                  <c:v>0.84117885953941596</c:v>
                </c:pt>
                <c:pt idx="9597">
                  <c:v>0.84053925706078003</c:v>
                </c:pt>
                <c:pt idx="9598">
                  <c:v>0.89135629031129504</c:v>
                </c:pt>
                <c:pt idx="9599">
                  <c:v>0.83274701297494802</c:v>
                </c:pt>
                <c:pt idx="9600">
                  <c:v>0.86601676879973299</c:v>
                </c:pt>
                <c:pt idx="9601">
                  <c:v>0.87440431752451198</c:v>
                </c:pt>
                <c:pt idx="9602">
                  <c:v>0.91644470659312405</c:v>
                </c:pt>
                <c:pt idx="9603">
                  <c:v>0.86957496836439296</c:v>
                </c:pt>
                <c:pt idx="9604">
                  <c:v>0.87027967934588202</c:v>
                </c:pt>
                <c:pt idx="9605">
                  <c:v>0.88355542091914296</c:v>
                </c:pt>
                <c:pt idx="9606">
                  <c:v>0.82183827206896798</c:v>
                </c:pt>
                <c:pt idx="9607">
                  <c:v>0.88485057656910304</c:v>
                </c:pt>
                <c:pt idx="9608">
                  <c:v>0.91381402863486705</c:v>
                </c:pt>
                <c:pt idx="9609">
                  <c:v>0.88593727742543704</c:v>
                </c:pt>
                <c:pt idx="9610">
                  <c:v>0.85894007655342297</c:v>
                </c:pt>
                <c:pt idx="9611">
                  <c:v>0.90330318203807203</c:v>
                </c:pt>
                <c:pt idx="9612">
                  <c:v>0.88291229762914702</c:v>
                </c:pt>
                <c:pt idx="9613">
                  <c:v>0.86842393597176704</c:v>
                </c:pt>
                <c:pt idx="9614">
                  <c:v>0.84755615894007597</c:v>
                </c:pt>
                <c:pt idx="9615">
                  <c:v>0.87189410947274404</c:v>
                </c:pt>
                <c:pt idx="9616">
                  <c:v>0.85644344132333095</c:v>
                </c:pt>
                <c:pt idx="9617">
                  <c:v>0.79846602054549698</c:v>
                </c:pt>
                <c:pt idx="9618">
                  <c:v>0.874424594029652</c:v>
                </c:pt>
                <c:pt idx="9619">
                  <c:v>0.89863796030116205</c:v>
                </c:pt>
                <c:pt idx="9620">
                  <c:v>0.88680602366054395</c:v>
                </c:pt>
                <c:pt idx="9621">
                  <c:v>0.83125477906594503</c:v>
                </c:pt>
                <c:pt idx="9622">
                  <c:v>0.89073600288798505</c:v>
                </c:pt>
                <c:pt idx="9623">
                  <c:v>0.86109581022117998</c:v>
                </c:pt>
                <c:pt idx="9624">
                  <c:v>0.89293449622402599</c:v>
                </c:pt>
                <c:pt idx="9625">
                  <c:v>0.88936036062724999</c:v>
                </c:pt>
                <c:pt idx="9626">
                  <c:v>0.90822069493249702</c:v>
                </c:pt>
                <c:pt idx="9627">
                  <c:v>0.827968954653033</c:v>
                </c:pt>
                <c:pt idx="9628">
                  <c:v>0.81462971975508003</c:v>
                </c:pt>
                <c:pt idx="9629">
                  <c:v>0.88773230987171303</c:v>
                </c:pt>
                <c:pt idx="9630">
                  <c:v>0.87609163640574195</c:v>
                </c:pt>
                <c:pt idx="9631">
                  <c:v>0.85842165679423499</c:v>
                </c:pt>
                <c:pt idx="9632">
                  <c:v>0.89051301292981999</c:v>
                </c:pt>
                <c:pt idx="9633">
                  <c:v>0.85184410963963997</c:v>
                </c:pt>
                <c:pt idx="9634">
                  <c:v>0.83513658783611899</c:v>
                </c:pt>
                <c:pt idx="9635">
                  <c:v>0.89103685419780398</c:v>
                </c:pt>
                <c:pt idx="9636">
                  <c:v>0.902630008563018</c:v>
                </c:pt>
                <c:pt idx="9637">
                  <c:v>0.905609006967664</c:v>
                </c:pt>
                <c:pt idx="9638">
                  <c:v>0.86632756519059195</c:v>
                </c:pt>
                <c:pt idx="9639">
                  <c:v>0.87228667235493695</c:v>
                </c:pt>
                <c:pt idx="9640">
                  <c:v>0.89421030964255299</c:v>
                </c:pt>
                <c:pt idx="9641">
                  <c:v>0.82110147753096197</c:v>
                </c:pt>
                <c:pt idx="9642">
                  <c:v>0.90389700928305206</c:v>
                </c:pt>
                <c:pt idx="9643">
                  <c:v>0.85851173524840096</c:v>
                </c:pt>
                <c:pt idx="9644">
                  <c:v>0.92610121301667703</c:v>
                </c:pt>
                <c:pt idx="9645">
                  <c:v>0.93799917164347901</c:v>
                </c:pt>
                <c:pt idx="9646">
                  <c:v>0.903865795294025</c:v>
                </c:pt>
                <c:pt idx="9647">
                  <c:v>0.91837323190868103</c:v>
                </c:pt>
                <c:pt idx="9648">
                  <c:v>0.78844994050786399</c:v>
                </c:pt>
                <c:pt idx="9649">
                  <c:v>0.89635687572288403</c:v>
                </c:pt>
                <c:pt idx="9650">
                  <c:v>0.85940376874597102</c:v>
                </c:pt>
                <c:pt idx="9651">
                  <c:v>0.87283433041524505</c:v>
                </c:pt>
                <c:pt idx="9652">
                  <c:v>0.92103326116290496</c:v>
                </c:pt>
                <c:pt idx="9653">
                  <c:v>0.85388663413265897</c:v>
                </c:pt>
                <c:pt idx="9654">
                  <c:v>0.92771592811543702</c:v>
                </c:pt>
                <c:pt idx="9655">
                  <c:v>0.76277801365453501</c:v>
                </c:pt>
                <c:pt idx="9656">
                  <c:v>0.90007177582978803</c:v>
                </c:pt>
                <c:pt idx="9657">
                  <c:v>0.90046895645247804</c:v>
                </c:pt>
                <c:pt idx="9658">
                  <c:v>0.86044307347965698</c:v>
                </c:pt>
                <c:pt idx="9659">
                  <c:v>0.82312452212397802</c:v>
                </c:pt>
                <c:pt idx="9660">
                  <c:v>0.92873536653901301</c:v>
                </c:pt>
                <c:pt idx="9661">
                  <c:v>0.80127424338768904</c:v>
                </c:pt>
                <c:pt idx="9662">
                  <c:v>0.92564130285567703</c:v>
                </c:pt>
                <c:pt idx="9663">
                  <c:v>0.84305969665199099</c:v>
                </c:pt>
                <c:pt idx="9664">
                  <c:v>0.89454757456450396</c:v>
                </c:pt>
                <c:pt idx="9665">
                  <c:v>0.85696485185677096</c:v>
                </c:pt>
                <c:pt idx="9666">
                  <c:v>0.86751869210442101</c:v>
                </c:pt>
                <c:pt idx="9667">
                  <c:v>0.95101832723764401</c:v>
                </c:pt>
                <c:pt idx="9668">
                  <c:v>0.75832999961624303</c:v>
                </c:pt>
                <c:pt idx="9669">
                  <c:v>0.89266938214499603</c:v>
                </c:pt>
                <c:pt idx="9670">
                  <c:v>0.88017946971079697</c:v>
                </c:pt>
                <c:pt idx="9671">
                  <c:v>0.85101040030942898</c:v>
                </c:pt>
                <c:pt idx="9672">
                  <c:v>0.86357255030260804</c:v>
                </c:pt>
                <c:pt idx="9673">
                  <c:v>0.82909363291462101</c:v>
                </c:pt>
                <c:pt idx="9674">
                  <c:v>0.93254737270027799</c:v>
                </c:pt>
                <c:pt idx="9675">
                  <c:v>0.69514373129141604</c:v>
                </c:pt>
                <c:pt idx="9676">
                  <c:v>0.88480280801689704</c:v>
                </c:pt>
                <c:pt idx="9677">
                  <c:v>0.69710431504875003</c:v>
                </c:pt>
                <c:pt idx="9678">
                  <c:v>0.875720080822733</c:v>
                </c:pt>
                <c:pt idx="9679">
                  <c:v>0.85285875248300302</c:v>
                </c:pt>
                <c:pt idx="9680">
                  <c:v>0.89050717137839197</c:v>
                </c:pt>
                <c:pt idx="9681">
                  <c:v>0.78937613469471501</c:v>
                </c:pt>
                <c:pt idx="9682">
                  <c:v>0.91965463545259196</c:v>
                </c:pt>
                <c:pt idx="9683">
                  <c:v>0.90647945958889098</c:v>
                </c:pt>
                <c:pt idx="9684">
                  <c:v>0.77486823436326502</c:v>
                </c:pt>
                <c:pt idx="9685">
                  <c:v>0.84458704716653799</c:v>
                </c:pt>
                <c:pt idx="9686">
                  <c:v>0.87940092719960805</c:v>
                </c:pt>
                <c:pt idx="9687">
                  <c:v>0.92381746754845095</c:v>
                </c:pt>
                <c:pt idx="9688">
                  <c:v>0.89982956426556404</c:v>
                </c:pt>
                <c:pt idx="9689">
                  <c:v>0.81709471005819201</c:v>
                </c:pt>
                <c:pt idx="9690">
                  <c:v>0.89732662193467705</c:v>
                </c:pt>
                <c:pt idx="9691">
                  <c:v>0.76103092671124595</c:v>
                </c:pt>
                <c:pt idx="9692">
                  <c:v>0.80217418253700901</c:v>
                </c:pt>
                <c:pt idx="9693">
                  <c:v>0.898277356710384</c:v>
                </c:pt>
                <c:pt idx="9694">
                  <c:v>0.93314234168523802</c:v>
                </c:pt>
                <c:pt idx="9695">
                  <c:v>0.89128848155457496</c:v>
                </c:pt>
                <c:pt idx="9696">
                  <c:v>0.86551537082532304</c:v>
                </c:pt>
                <c:pt idx="9697">
                  <c:v>0.88143502596932899</c:v>
                </c:pt>
                <c:pt idx="9698">
                  <c:v>0.81085911122259202</c:v>
                </c:pt>
                <c:pt idx="9699">
                  <c:v>0.73635338518649196</c:v>
                </c:pt>
                <c:pt idx="9700">
                  <c:v>0.842045343783697</c:v>
                </c:pt>
                <c:pt idx="9701">
                  <c:v>0.87509709439078598</c:v>
                </c:pt>
                <c:pt idx="9702">
                  <c:v>0.89200558207510805</c:v>
                </c:pt>
                <c:pt idx="9703">
                  <c:v>0.68015061793918896</c:v>
                </c:pt>
                <c:pt idx="9704">
                  <c:v>0.89876057715178304</c:v>
                </c:pt>
                <c:pt idx="9705">
                  <c:v>0.72056755164106501</c:v>
                </c:pt>
                <c:pt idx="9706">
                  <c:v>0.90645690151338199</c:v>
                </c:pt>
                <c:pt idx="9707">
                  <c:v>0.83872769909938105</c:v>
                </c:pt>
                <c:pt idx="9708">
                  <c:v>0.85183128387266605</c:v>
                </c:pt>
                <c:pt idx="9709">
                  <c:v>0.87841919635361698</c:v>
                </c:pt>
                <c:pt idx="9710">
                  <c:v>0.73579146533156303</c:v>
                </c:pt>
                <c:pt idx="9711">
                  <c:v>0.89430843873177801</c:v>
                </c:pt>
                <c:pt idx="9712">
                  <c:v>0.75996661055449699</c:v>
                </c:pt>
                <c:pt idx="9713">
                  <c:v>0.84851979757368701</c:v>
                </c:pt>
                <c:pt idx="9714">
                  <c:v>0.94414330582789996</c:v>
                </c:pt>
                <c:pt idx="9715">
                  <c:v>0.86681299805980205</c:v>
                </c:pt>
                <c:pt idx="9716">
                  <c:v>0.72491490186486096</c:v>
                </c:pt>
                <c:pt idx="9717">
                  <c:v>0.88352583706821397</c:v>
                </c:pt>
                <c:pt idx="9718">
                  <c:v>0.78018199046220404</c:v>
                </c:pt>
                <c:pt idx="9719">
                  <c:v>0.85943279203229594</c:v>
                </c:pt>
                <c:pt idx="9720">
                  <c:v>0.41986611657032602</c:v>
                </c:pt>
                <c:pt idx="9721">
                  <c:v>0.87351425015554296</c:v>
                </c:pt>
                <c:pt idx="9722">
                  <c:v>0.87938091019091302</c:v>
                </c:pt>
                <c:pt idx="9723">
                  <c:v>0.69044405195220904</c:v>
                </c:pt>
                <c:pt idx="9724">
                  <c:v>0.89907787864161404</c:v>
                </c:pt>
                <c:pt idx="9725">
                  <c:v>0.82913515955060901</c:v>
                </c:pt>
                <c:pt idx="9726">
                  <c:v>0.78999289004547402</c:v>
                </c:pt>
                <c:pt idx="9727">
                  <c:v>0.89174549180173401</c:v>
                </c:pt>
                <c:pt idx="9728">
                  <c:v>0.52542910147602195</c:v>
                </c:pt>
                <c:pt idx="9729">
                  <c:v>0.87835569262530699</c:v>
                </c:pt>
                <c:pt idx="9730">
                  <c:v>0.87569955205971095</c:v>
                </c:pt>
                <c:pt idx="9731">
                  <c:v>0.65564435421091805</c:v>
                </c:pt>
                <c:pt idx="9732">
                  <c:v>0.88356759971495302</c:v>
                </c:pt>
                <c:pt idx="9733">
                  <c:v>0.76040874791336599</c:v>
                </c:pt>
                <c:pt idx="9734">
                  <c:v>0.92090147286464996</c:v>
                </c:pt>
                <c:pt idx="9735">
                  <c:v>0.56645403580396703</c:v>
                </c:pt>
                <c:pt idx="9736">
                  <c:v>0.86374945053983498</c:v>
                </c:pt>
                <c:pt idx="9737">
                  <c:v>0.85460981134890901</c:v>
                </c:pt>
                <c:pt idx="9738">
                  <c:v>0.72419635916122704</c:v>
                </c:pt>
                <c:pt idx="9739">
                  <c:v>0.90809817496211798</c:v>
                </c:pt>
                <c:pt idx="9740">
                  <c:v>0.72424867630155698</c:v>
                </c:pt>
                <c:pt idx="9741">
                  <c:v>0.86884073983000498</c:v>
                </c:pt>
                <c:pt idx="9742">
                  <c:v>0.58947331056985197</c:v>
                </c:pt>
                <c:pt idx="9743">
                  <c:v>0.83294908014657199</c:v>
                </c:pt>
                <c:pt idx="9744">
                  <c:v>0.73889129999365499</c:v>
                </c:pt>
                <c:pt idx="9745">
                  <c:v>0.86400596717957601</c:v>
                </c:pt>
                <c:pt idx="9746">
                  <c:v>-2.22245487686656E-2</c:v>
                </c:pt>
                <c:pt idx="9747">
                  <c:v>0.87912452926236995</c:v>
                </c:pt>
                <c:pt idx="9748">
                  <c:v>0.75629667085830699</c:v>
                </c:pt>
                <c:pt idx="9749">
                  <c:v>0.83132104601827095</c:v>
                </c:pt>
                <c:pt idx="9750">
                  <c:v>0.52423712006052303</c:v>
                </c:pt>
                <c:pt idx="9751">
                  <c:v>0.87612316302742099</c:v>
                </c:pt>
                <c:pt idx="9752">
                  <c:v>0.68833788080977898</c:v>
                </c:pt>
                <c:pt idx="9753">
                  <c:v>0.86895841581701305</c:v>
                </c:pt>
                <c:pt idx="9754">
                  <c:v>0.78028451444337799</c:v>
                </c:pt>
                <c:pt idx="9755">
                  <c:v>-1.6240048137156099E-2</c:v>
                </c:pt>
                <c:pt idx="9756">
                  <c:v>0.82165469075902198</c:v>
                </c:pt>
                <c:pt idx="9757">
                  <c:v>0.43387296084334898</c:v>
                </c:pt>
                <c:pt idx="9758">
                  <c:v>-1.37260698746045E-2</c:v>
                </c:pt>
                <c:pt idx="9759">
                  <c:v>0.91215004795087895</c:v>
                </c:pt>
                <c:pt idx="9760">
                  <c:v>0.69032133328275402</c:v>
                </c:pt>
                <c:pt idx="9761">
                  <c:v>0.82707337288288196</c:v>
                </c:pt>
                <c:pt idx="9762">
                  <c:v>0.72813106564669405</c:v>
                </c:pt>
                <c:pt idx="9763">
                  <c:v>-1.84226335546155E-2</c:v>
                </c:pt>
                <c:pt idx="9764">
                  <c:v>0.87910860533492696</c:v>
                </c:pt>
                <c:pt idx="9765">
                  <c:v>0.59302427137008895</c:v>
                </c:pt>
                <c:pt idx="9766">
                  <c:v>0.86124708496884606</c:v>
                </c:pt>
                <c:pt idx="9767">
                  <c:v>0.67195965935879198</c:v>
                </c:pt>
                <c:pt idx="9768">
                  <c:v>0.794246383078971</c:v>
                </c:pt>
                <c:pt idx="9769">
                  <c:v>-1.9934378154371601E-2</c:v>
                </c:pt>
                <c:pt idx="9770">
                  <c:v>-2.9540713271197699E-2</c:v>
                </c:pt>
                <c:pt idx="9771">
                  <c:v>0.73727475969359801</c:v>
                </c:pt>
                <c:pt idx="9772">
                  <c:v>0.67688772880211201</c:v>
                </c:pt>
                <c:pt idx="9773">
                  <c:v>-2.93815627431466E-2</c:v>
                </c:pt>
                <c:pt idx="9774">
                  <c:v>0.86433574581125705</c:v>
                </c:pt>
                <c:pt idx="9775">
                  <c:v>0.697320925170275</c:v>
                </c:pt>
                <c:pt idx="9776">
                  <c:v>-1.0522970313495701E-3</c:v>
                </c:pt>
                <c:pt idx="9777">
                  <c:v>0.83918469054228595</c:v>
                </c:pt>
                <c:pt idx="9778">
                  <c:v>0.77220689867196501</c:v>
                </c:pt>
                <c:pt idx="9779">
                  <c:v>0.63290909030638798</c:v>
                </c:pt>
                <c:pt idx="9780">
                  <c:v>-2.9571556347478298E-2</c:v>
                </c:pt>
                <c:pt idx="9781">
                  <c:v>0.82731688823679905</c:v>
                </c:pt>
                <c:pt idx="9782">
                  <c:v>0.70447981136998905</c:v>
                </c:pt>
                <c:pt idx="9783">
                  <c:v>2.01100544808046E-2</c:v>
                </c:pt>
                <c:pt idx="9784">
                  <c:v>0.87836817950259904</c:v>
                </c:pt>
                <c:pt idx="9785">
                  <c:v>0.738983763512851</c:v>
                </c:pt>
                <c:pt idx="9786">
                  <c:v>0.562126269555558</c:v>
                </c:pt>
                <c:pt idx="9787">
                  <c:v>-2.78678842055992E-2</c:v>
                </c:pt>
                <c:pt idx="9788">
                  <c:v>0.84959267794040405</c:v>
                </c:pt>
                <c:pt idx="9789">
                  <c:v>-2.9306106426817601E-2</c:v>
                </c:pt>
                <c:pt idx="9790">
                  <c:v>0.678400848020275</c:v>
                </c:pt>
                <c:pt idx="9791">
                  <c:v>-1.16221234624281E-3</c:v>
                </c:pt>
                <c:pt idx="9792">
                  <c:v>-2.8702296660896701E-2</c:v>
                </c:pt>
                <c:pt idx="9793">
                  <c:v>0.88885026047874205</c:v>
                </c:pt>
                <c:pt idx="9794">
                  <c:v>0.780143969463855</c:v>
                </c:pt>
                <c:pt idx="9795">
                  <c:v>0.46503360318423498</c:v>
                </c:pt>
                <c:pt idx="9796">
                  <c:v>-2.7909745227971398E-2</c:v>
                </c:pt>
                <c:pt idx="9797">
                  <c:v>0.75909947556680801</c:v>
                </c:pt>
                <c:pt idx="9798">
                  <c:v>0.66845431878006201</c:v>
                </c:pt>
                <c:pt idx="9799">
                  <c:v>-1.7855807774605201E-2</c:v>
                </c:pt>
                <c:pt idx="9800">
                  <c:v>-2.8174078076090299E-2</c:v>
                </c:pt>
                <c:pt idx="9801">
                  <c:v>0.76336485057785497</c:v>
                </c:pt>
                <c:pt idx="9802">
                  <c:v>0.51320796405966296</c:v>
                </c:pt>
                <c:pt idx="9803">
                  <c:v>-2.82400146407864E-2</c:v>
                </c:pt>
                <c:pt idx="9804">
                  <c:v>0.75782371733369402</c:v>
                </c:pt>
                <c:pt idx="9805">
                  <c:v>0.65782537657974804</c:v>
                </c:pt>
                <c:pt idx="9806">
                  <c:v>-1.9595261583500601E-2</c:v>
                </c:pt>
                <c:pt idx="9807">
                  <c:v>-2.7437742848357798E-2</c:v>
                </c:pt>
                <c:pt idx="9808">
                  <c:v>0.74989253822873903</c:v>
                </c:pt>
                <c:pt idx="9809">
                  <c:v>-2.9090131837757001E-2</c:v>
                </c:pt>
                <c:pt idx="9810">
                  <c:v>0.62264226176531301</c:v>
                </c:pt>
                <c:pt idx="9811">
                  <c:v>0.860611056774362</c:v>
                </c:pt>
                <c:pt idx="9812">
                  <c:v>-8.1031536965448002E-4</c:v>
                </c:pt>
                <c:pt idx="9813">
                  <c:v>0.70091734405066297</c:v>
                </c:pt>
                <c:pt idx="9814">
                  <c:v>-2.67926068401814E-2</c:v>
                </c:pt>
                <c:pt idx="9815">
                  <c:v>0.69209136162198803</c:v>
                </c:pt>
                <c:pt idx="9816">
                  <c:v>-2.8530427708755499E-2</c:v>
                </c:pt>
                <c:pt idx="9817">
                  <c:v>0.513792808505253</c:v>
                </c:pt>
                <c:pt idx="9818">
                  <c:v>0.70750872415264199</c:v>
                </c:pt>
                <c:pt idx="9819">
                  <c:v>-1.53856578675167E-2</c:v>
                </c:pt>
                <c:pt idx="9820">
                  <c:v>-2.5791151022999E-2</c:v>
                </c:pt>
                <c:pt idx="9821">
                  <c:v>-2.9714702873973198E-2</c:v>
                </c:pt>
                <c:pt idx="9822">
                  <c:v>0.68150559235431596</c:v>
                </c:pt>
                <c:pt idx="9823">
                  <c:v>0.28327286608871199</c:v>
                </c:pt>
                <c:pt idx="9824">
                  <c:v>-2.43657002928536E-2</c:v>
                </c:pt>
                <c:pt idx="9825">
                  <c:v>-2.2558528856742099E-2</c:v>
                </c:pt>
                <c:pt idx="9826">
                  <c:v>0.67203583723780902</c:v>
                </c:pt>
                <c:pt idx="9827">
                  <c:v>-2.6986231695327899E-2</c:v>
                </c:pt>
                <c:pt idx="9828">
                  <c:v>0.37029766925955099</c:v>
                </c:pt>
                <c:pt idx="9829">
                  <c:v>0.69907398408349597</c:v>
                </c:pt>
                <c:pt idx="9830">
                  <c:v>-2.3358302451194E-2</c:v>
                </c:pt>
                <c:pt idx="9831">
                  <c:v>-2.7218231611122402E-2</c:v>
                </c:pt>
                <c:pt idx="9832">
                  <c:v>0.73175842849621697</c:v>
                </c:pt>
                <c:pt idx="9833">
                  <c:v>-2.7455451274737301E-2</c:v>
                </c:pt>
                <c:pt idx="9834">
                  <c:v>0.41454588076608201</c:v>
                </c:pt>
                <c:pt idx="9835">
                  <c:v>-2.3804007452326002E-2</c:v>
                </c:pt>
                <c:pt idx="9836">
                  <c:v>-2.7177895695403399E-2</c:v>
                </c:pt>
                <c:pt idx="9837">
                  <c:v>0.68456195947217102</c:v>
                </c:pt>
                <c:pt idx="9838">
                  <c:v>-2.66102516398279E-2</c:v>
                </c:pt>
                <c:pt idx="9839">
                  <c:v>0.24049677213193399</c:v>
                </c:pt>
                <c:pt idx="9840">
                  <c:v>-2.5204553008762599E-2</c:v>
                </c:pt>
                <c:pt idx="9841">
                  <c:v>-2.75596991589089E-2</c:v>
                </c:pt>
                <c:pt idx="9842">
                  <c:v>0.66547949950611296</c:v>
                </c:pt>
                <c:pt idx="9843">
                  <c:v>-2.72278000589526E-2</c:v>
                </c:pt>
                <c:pt idx="9844">
                  <c:v>0.156730881434688</c:v>
                </c:pt>
                <c:pt idx="9845">
                  <c:v>-2.3436919365660301E-2</c:v>
                </c:pt>
                <c:pt idx="9846">
                  <c:v>-2.6776133559428001E-2</c:v>
                </c:pt>
                <c:pt idx="9847">
                  <c:v>0.64854641816501502</c:v>
                </c:pt>
                <c:pt idx="9848">
                  <c:v>-2.62908142474103E-2</c:v>
                </c:pt>
                <c:pt idx="9849">
                  <c:v>0.17718962144318601</c:v>
                </c:pt>
                <c:pt idx="9850">
                  <c:v>-2.3013146517046799E-2</c:v>
                </c:pt>
                <c:pt idx="9851">
                  <c:v>-2.4904656818587199E-2</c:v>
                </c:pt>
                <c:pt idx="9852">
                  <c:v>-2.5701649520473002E-2</c:v>
                </c:pt>
                <c:pt idx="9853">
                  <c:v>0.17193362109921201</c:v>
                </c:pt>
                <c:pt idx="9854">
                  <c:v>-2.2429126814302001E-2</c:v>
                </c:pt>
                <c:pt idx="9855">
                  <c:v>-2.55290635917256E-2</c:v>
                </c:pt>
                <c:pt idx="9856">
                  <c:v>-2.4559498161505301E-2</c:v>
                </c:pt>
                <c:pt idx="9857">
                  <c:v>-2.29945122653206E-2</c:v>
                </c:pt>
                <c:pt idx="9858">
                  <c:v>7.6658587433906397E-2</c:v>
                </c:pt>
                <c:pt idx="9859">
                  <c:v>-2.7120213898730899E-2</c:v>
                </c:pt>
                <c:pt idx="9860">
                  <c:v>-2.3202290665449699E-2</c:v>
                </c:pt>
                <c:pt idx="9861">
                  <c:v>-2.07409303149605E-2</c:v>
                </c:pt>
                <c:pt idx="9862">
                  <c:v>-2.1477362009375101E-2</c:v>
                </c:pt>
                <c:pt idx="9863">
                  <c:v>-2.0509390490733002E-2</c:v>
                </c:pt>
                <c:pt idx="9864">
                  <c:v>-1.9587789074593399E-2</c:v>
                </c:pt>
                <c:pt idx="9865">
                  <c:v>-2.15392799913506E-2</c:v>
                </c:pt>
                <c:pt idx="9866">
                  <c:v>-1.7691647732356701E-2</c:v>
                </c:pt>
                <c:pt idx="9867">
                  <c:v>-1.9929393402128699E-2</c:v>
                </c:pt>
                <c:pt idx="9868">
                  <c:v>-1.9702578930832701E-2</c:v>
                </c:pt>
                <c:pt idx="9869">
                  <c:v>-1.22196681441923E-2</c:v>
                </c:pt>
                <c:pt idx="9870">
                  <c:v>-2.0395889757978802E-2</c:v>
                </c:pt>
                <c:pt idx="9871">
                  <c:v>-1.1788768240763201E-2</c:v>
                </c:pt>
                <c:pt idx="9872">
                  <c:v>-1.92059729664904E-2</c:v>
                </c:pt>
                <c:pt idx="9873">
                  <c:v>-1.43662511728235E-2</c:v>
                </c:pt>
                <c:pt idx="9874">
                  <c:v>-1.9703046685837999E-2</c:v>
                </c:pt>
                <c:pt idx="9875">
                  <c:v>-1.9284129247449499E-2</c:v>
                </c:pt>
                <c:pt idx="9876">
                  <c:v>-2.1808714397502E-2</c:v>
                </c:pt>
                <c:pt idx="9877">
                  <c:v>-2.26708698531463E-2</c:v>
                </c:pt>
                <c:pt idx="9878">
                  <c:v>-2.3176682686114902E-2</c:v>
                </c:pt>
                <c:pt idx="9879">
                  <c:v>-2.2801283417756099E-2</c:v>
                </c:pt>
                <c:pt idx="9880">
                  <c:v>-2.1787942590458E-2</c:v>
                </c:pt>
                <c:pt idx="9881">
                  <c:v>-2.38941224369583E-2</c:v>
                </c:pt>
                <c:pt idx="9882">
                  <c:v>-2.3551029374277201E-2</c:v>
                </c:pt>
                <c:pt idx="9883">
                  <c:v>-2.19968625961313E-2</c:v>
                </c:pt>
                <c:pt idx="9884">
                  <c:v>-2.30076119197513E-2</c:v>
                </c:pt>
                <c:pt idx="9885">
                  <c:v>-2.2603352416524902E-2</c:v>
                </c:pt>
                <c:pt idx="9886">
                  <c:v>-1.9841078915681699E-2</c:v>
                </c:pt>
                <c:pt idx="9887">
                  <c:v>-2.0197939285849301E-2</c:v>
                </c:pt>
                <c:pt idx="9888">
                  <c:v>-2.1770460030127399E-2</c:v>
                </c:pt>
                <c:pt idx="9889">
                  <c:v>-2.0491582590326501E-2</c:v>
                </c:pt>
                <c:pt idx="9890">
                  <c:v>-2.1476583821432901E-2</c:v>
                </c:pt>
                <c:pt idx="9891">
                  <c:v>-2.36125067763348E-2</c:v>
                </c:pt>
                <c:pt idx="9892">
                  <c:v>-2.3842537517315601E-2</c:v>
                </c:pt>
                <c:pt idx="9893">
                  <c:v>-1.9329031584822399E-2</c:v>
                </c:pt>
                <c:pt idx="9894">
                  <c:v>-1.9889790280651399E-2</c:v>
                </c:pt>
                <c:pt idx="9895">
                  <c:v>-2.3573199484773402E-2</c:v>
                </c:pt>
                <c:pt idx="9896">
                  <c:v>-2.2331737108188299E-2</c:v>
                </c:pt>
                <c:pt idx="9897">
                  <c:v>-1.8918250883425702E-2</c:v>
                </c:pt>
                <c:pt idx="9898">
                  <c:v>-2.0853653193501898E-2</c:v>
                </c:pt>
                <c:pt idx="9899">
                  <c:v>-2.3035191830590999E-2</c:v>
                </c:pt>
                <c:pt idx="9900">
                  <c:v>-2.36770709456171E-2</c:v>
                </c:pt>
                <c:pt idx="9901">
                  <c:v>-1.9857169781870802E-2</c:v>
                </c:pt>
                <c:pt idx="9902">
                  <c:v>-2.18755445316163E-2</c:v>
                </c:pt>
                <c:pt idx="9903">
                  <c:v>-2.1826170759182899E-2</c:v>
                </c:pt>
                <c:pt idx="9904">
                  <c:v>-2.4004114962726301E-2</c:v>
                </c:pt>
                <c:pt idx="9905">
                  <c:v>-2.27073412756457E-2</c:v>
                </c:pt>
                <c:pt idx="9906">
                  <c:v>-1.88814624410646E-2</c:v>
                </c:pt>
                <c:pt idx="9907">
                  <c:v>-1.9906181271019702E-2</c:v>
                </c:pt>
                <c:pt idx="9908">
                  <c:v>-2.13979984945891E-2</c:v>
                </c:pt>
                <c:pt idx="9909">
                  <c:v>-2.2232944209214199E-2</c:v>
                </c:pt>
                <c:pt idx="9910">
                  <c:v>-2.3092958054288699E-2</c:v>
                </c:pt>
                <c:pt idx="9911">
                  <c:v>-1.9054872463360999E-2</c:v>
                </c:pt>
                <c:pt idx="9912">
                  <c:v>-1.9059469760829E-2</c:v>
                </c:pt>
                <c:pt idx="9913">
                  <c:v>-2.0016258055664801E-2</c:v>
                </c:pt>
                <c:pt idx="9914">
                  <c:v>-2.3581859233663401E-2</c:v>
                </c:pt>
                <c:pt idx="9915">
                  <c:v>-2.2571513653489601E-2</c:v>
                </c:pt>
                <c:pt idx="9916">
                  <c:v>-2.4109481760479098E-2</c:v>
                </c:pt>
                <c:pt idx="9917">
                  <c:v>-1.67586293905365E-2</c:v>
                </c:pt>
                <c:pt idx="9918">
                  <c:v>-1.6735435096433299E-2</c:v>
                </c:pt>
                <c:pt idx="9919">
                  <c:v>-1.9179243433659499E-2</c:v>
                </c:pt>
                <c:pt idx="9920">
                  <c:v>-2.3551405067457801E-2</c:v>
                </c:pt>
                <c:pt idx="9921">
                  <c:v>-2.3790608532193201E-2</c:v>
                </c:pt>
                <c:pt idx="9922">
                  <c:v>-2.4326942000002998E-2</c:v>
                </c:pt>
                <c:pt idx="9923">
                  <c:v>-1.6421365048786302E-2</c:v>
                </c:pt>
                <c:pt idx="9924">
                  <c:v>-1.6375894652353701E-2</c:v>
                </c:pt>
                <c:pt idx="9925">
                  <c:v>-1.8025270959642899E-2</c:v>
                </c:pt>
                <c:pt idx="9926">
                  <c:v>-2.1475198227611101E-2</c:v>
                </c:pt>
                <c:pt idx="9927">
                  <c:v>-2.23595311096789E-2</c:v>
                </c:pt>
                <c:pt idx="9928">
                  <c:v>-2.4344807175997699E-2</c:v>
                </c:pt>
                <c:pt idx="9929">
                  <c:v>-2.7020290499578901E-2</c:v>
                </c:pt>
                <c:pt idx="9930">
                  <c:v>-1.53509474208222E-2</c:v>
                </c:pt>
                <c:pt idx="9931">
                  <c:v>-1.4268518994224801E-2</c:v>
                </c:pt>
                <c:pt idx="9932">
                  <c:v>-1.7086852092785799E-2</c:v>
                </c:pt>
                <c:pt idx="9933">
                  <c:v>-1.6903132430336101E-2</c:v>
                </c:pt>
                <c:pt idx="9934">
                  <c:v>-2.0052029183907898E-2</c:v>
                </c:pt>
                <c:pt idx="9935">
                  <c:v>-2.3585516641487999E-2</c:v>
                </c:pt>
                <c:pt idx="9936">
                  <c:v>-1.29537880857683E-2</c:v>
                </c:pt>
                <c:pt idx="9937">
                  <c:v>-2.85386384095681E-2</c:v>
                </c:pt>
                <c:pt idx="9938">
                  <c:v>-1.5269511362644501E-2</c:v>
                </c:pt>
                <c:pt idx="9939">
                  <c:v>-1.68068779926254E-2</c:v>
                </c:pt>
                <c:pt idx="9940">
                  <c:v>-1.74301070740982E-2</c:v>
                </c:pt>
                <c:pt idx="9941">
                  <c:v>-2.0069114016865602E-2</c:v>
                </c:pt>
                <c:pt idx="9942">
                  <c:v>-2.0586532239613702E-2</c:v>
                </c:pt>
                <c:pt idx="9943">
                  <c:v>-1.1829666397048201E-2</c:v>
                </c:pt>
                <c:pt idx="9944">
                  <c:v>-2.7422804332474699E-2</c:v>
                </c:pt>
                <c:pt idx="9945">
                  <c:v>-1.43753612621699E-2</c:v>
                </c:pt>
                <c:pt idx="9946">
                  <c:v>-2.81197693459138E-2</c:v>
                </c:pt>
                <c:pt idx="9947">
                  <c:v>-1.7896930456838499E-2</c:v>
                </c:pt>
                <c:pt idx="9948">
                  <c:v>-1.7497756670653199E-2</c:v>
                </c:pt>
                <c:pt idx="9949">
                  <c:v>-1.8119812354522102E-2</c:v>
                </c:pt>
                <c:pt idx="9950">
                  <c:v>-1.8050904838027002E-2</c:v>
                </c:pt>
                <c:pt idx="9951">
                  <c:v>-1.19669005153145E-2</c:v>
                </c:pt>
                <c:pt idx="9952">
                  <c:v>-1.3877027311630199E-2</c:v>
                </c:pt>
                <c:pt idx="9953">
                  <c:v>-2.7122034230856198E-2</c:v>
                </c:pt>
                <c:pt idx="9954">
                  <c:v>-1.8036931828116099E-2</c:v>
                </c:pt>
                <c:pt idx="9955">
                  <c:v>-2.9135433542898399E-2</c:v>
                </c:pt>
                <c:pt idx="9956">
                  <c:v>-1.7076163517131499E-2</c:v>
                </c:pt>
                <c:pt idx="9957">
                  <c:v>-1.59690939834192E-2</c:v>
                </c:pt>
                <c:pt idx="9958">
                  <c:v>-1.7932445479975599E-2</c:v>
                </c:pt>
                <c:pt idx="9959">
                  <c:v>-1.2990201651037999E-2</c:v>
                </c:pt>
                <c:pt idx="9960">
                  <c:v>-2.3804134018064201E-2</c:v>
                </c:pt>
                <c:pt idx="9961">
                  <c:v>-1.5115502976484599E-2</c:v>
                </c:pt>
                <c:pt idx="9962">
                  <c:v>-1.64895758629179E-2</c:v>
                </c:pt>
                <c:pt idx="9963">
                  <c:v>-2.7829961359595E-2</c:v>
                </c:pt>
                <c:pt idx="9964">
                  <c:v>-1.45283596921461E-2</c:v>
                </c:pt>
                <c:pt idx="9965">
                  <c:v>-1.6726245833662699E-2</c:v>
                </c:pt>
                <c:pt idx="9966">
                  <c:v>-1.30453602873479E-2</c:v>
                </c:pt>
                <c:pt idx="9967">
                  <c:v>-1.7680128222541901E-2</c:v>
                </c:pt>
                <c:pt idx="9968">
                  <c:v>-2.2414067903854001E-2</c:v>
                </c:pt>
                <c:pt idx="9969">
                  <c:v>-1.2690476483739299E-2</c:v>
                </c:pt>
                <c:pt idx="9970">
                  <c:v>-2.8063711406976301E-2</c:v>
                </c:pt>
                <c:pt idx="9971">
                  <c:v>-1.54315452403385E-2</c:v>
                </c:pt>
                <c:pt idx="9972">
                  <c:v>-1.67748642415433E-2</c:v>
                </c:pt>
                <c:pt idx="9973">
                  <c:v>-1.7368795363559598E-2</c:v>
                </c:pt>
                <c:pt idx="9974">
                  <c:v>-2.9995367628267301E-2</c:v>
                </c:pt>
                <c:pt idx="9975">
                  <c:v>-1.8585965601656599E-2</c:v>
                </c:pt>
                <c:pt idx="9976">
                  <c:v>-1.0659320035411901E-2</c:v>
                </c:pt>
                <c:pt idx="9977">
                  <c:v>-2.3706899867088699E-2</c:v>
                </c:pt>
                <c:pt idx="9978">
                  <c:v>-1.12181948664298E-2</c:v>
                </c:pt>
                <c:pt idx="9979">
                  <c:v>-2.61880848369563E-2</c:v>
                </c:pt>
                <c:pt idx="9980">
                  <c:v>-1.7004732979450699E-2</c:v>
                </c:pt>
                <c:pt idx="9981">
                  <c:v>-2.8358805630873E-2</c:v>
                </c:pt>
                <c:pt idx="9982">
                  <c:v>-1.7489112182489601E-2</c:v>
                </c:pt>
                <c:pt idx="9983">
                  <c:v>-1.41418618365602E-2</c:v>
                </c:pt>
                <c:pt idx="9984">
                  <c:v>-1.7649349941803401E-2</c:v>
                </c:pt>
                <c:pt idx="9985">
                  <c:v>-2.3871363554083799E-2</c:v>
                </c:pt>
                <c:pt idx="9986">
                  <c:v>-7.1789738846534902E-3</c:v>
                </c:pt>
                <c:pt idx="9987">
                  <c:v>2.7516076094756801E-3</c:v>
                </c:pt>
                <c:pt idx="9988">
                  <c:v>-2.42459549079851E-2</c:v>
                </c:pt>
                <c:pt idx="9989">
                  <c:v>-1.1361038959350801E-2</c:v>
                </c:pt>
                <c:pt idx="9990">
                  <c:v>-1.65879477741501E-2</c:v>
                </c:pt>
                <c:pt idx="9991">
                  <c:v>-2.8270146948375499E-2</c:v>
                </c:pt>
                <c:pt idx="9992">
                  <c:v>-1.44638084840656E-2</c:v>
                </c:pt>
                <c:pt idx="9993">
                  <c:v>-1.7401152861038199E-2</c:v>
                </c:pt>
                <c:pt idx="9994">
                  <c:v>-3.0013502389338101E-2</c:v>
                </c:pt>
                <c:pt idx="9995">
                  <c:v>-2.4457919331919899E-2</c:v>
                </c:pt>
                <c:pt idx="9996">
                  <c:v>-2.5367958659332099E-2</c:v>
                </c:pt>
                <c:pt idx="9997">
                  <c:v>-4.3233773429850499E-3</c:v>
                </c:pt>
                <c:pt idx="9998">
                  <c:v>-9.2027796442100095E-3</c:v>
                </c:pt>
                <c:pt idx="9999">
                  <c:v>-2.6292008971169199E-2</c:v>
                </c:pt>
                <c:pt idx="10000">
                  <c:v>-1.5677839225645002E-2</c:v>
                </c:pt>
                <c:pt idx="10001">
                  <c:v>-1.3158313034024399E-2</c:v>
                </c:pt>
                <c:pt idx="10002">
                  <c:v>-2.9192128477607101E-2</c:v>
                </c:pt>
                <c:pt idx="10003">
                  <c:v>-1.6116042752669101E-2</c:v>
                </c:pt>
                <c:pt idx="10004">
                  <c:v>-2.1430068637752198E-2</c:v>
                </c:pt>
                <c:pt idx="10005">
                  <c:v>-4.7252089478587696E-3</c:v>
                </c:pt>
                <c:pt idx="10006">
                  <c:v>-2.40805321446886E-2</c:v>
                </c:pt>
                <c:pt idx="10007">
                  <c:v>-8.3631634277617807E-3</c:v>
                </c:pt>
                <c:pt idx="10008">
                  <c:v>7.2028480993916498E-3</c:v>
                </c:pt>
                <c:pt idx="10009">
                  <c:v>-2.2569637299904799E-2</c:v>
                </c:pt>
                <c:pt idx="10010">
                  <c:v>-1.2228064156336401E-2</c:v>
                </c:pt>
                <c:pt idx="10011">
                  <c:v>-2.8364130860961598E-2</c:v>
                </c:pt>
                <c:pt idx="10012">
                  <c:v>-1.38261111710796E-2</c:v>
                </c:pt>
                <c:pt idx="10013">
                  <c:v>-3.0838982741249198E-2</c:v>
                </c:pt>
                <c:pt idx="10014">
                  <c:v>-2.1463355680804298E-2</c:v>
                </c:pt>
                <c:pt idx="10015">
                  <c:v>-9.7757272806142699E-5</c:v>
                </c:pt>
                <c:pt idx="10016">
                  <c:v>-2.47889658115205E-2</c:v>
                </c:pt>
                <c:pt idx="10017">
                  <c:v>-8.0145727510837501E-3</c:v>
                </c:pt>
                <c:pt idx="10018">
                  <c:v>-2.3411298278417699E-2</c:v>
                </c:pt>
                <c:pt idx="10019">
                  <c:v>-1.15232879512767E-2</c:v>
                </c:pt>
                <c:pt idx="10020">
                  <c:v>-2.5395828904401299E-2</c:v>
                </c:pt>
                <c:pt idx="10021">
                  <c:v>-1.08264048887516E-2</c:v>
                </c:pt>
                <c:pt idx="10022">
                  <c:v>-1.9733357243272898E-2</c:v>
                </c:pt>
                <c:pt idx="10023">
                  <c:v>-2.9011576239630001E-2</c:v>
                </c:pt>
                <c:pt idx="10024">
                  <c:v>3.24066344160223E-3</c:v>
                </c:pt>
                <c:pt idx="10025">
                  <c:v>-2.1915298026585199E-2</c:v>
                </c:pt>
                <c:pt idx="10026">
                  <c:v>-3.4691265173550901E-3</c:v>
                </c:pt>
                <c:pt idx="10027">
                  <c:v>-2.1857236875266101E-2</c:v>
                </c:pt>
                <c:pt idx="10028">
                  <c:v>-2.2645886189164299E-2</c:v>
                </c:pt>
                <c:pt idx="10029">
                  <c:v>-8.3877055818886194E-3</c:v>
                </c:pt>
                <c:pt idx="10030">
                  <c:v>-1.03202165453049E-2</c:v>
                </c:pt>
                <c:pt idx="10031">
                  <c:v>-2.3021775886768899E-2</c:v>
                </c:pt>
                <c:pt idx="10032">
                  <c:v>-1.6211674242520301E-2</c:v>
                </c:pt>
                <c:pt idx="10033">
                  <c:v>-2.33543924842682E-2</c:v>
                </c:pt>
                <c:pt idx="10034">
                  <c:v>5.7554420043323101E-3</c:v>
                </c:pt>
                <c:pt idx="10035">
                  <c:v>2.7391420340852099E-3</c:v>
                </c:pt>
                <c:pt idx="10036">
                  <c:v>-1.64399483393649E-2</c:v>
                </c:pt>
                <c:pt idx="10037">
                  <c:v>-1.6581701932188601E-2</c:v>
                </c:pt>
                <c:pt idx="10038">
                  <c:v>-2.2155598130738602E-3</c:v>
                </c:pt>
                <c:pt idx="10039">
                  <c:v>-1.4951879219876001E-2</c:v>
                </c:pt>
                <c:pt idx="10040">
                  <c:v>-1.1654132671225699E-2</c:v>
                </c:pt>
                <c:pt idx="10041">
                  <c:v>2.4733612641106802E-2</c:v>
                </c:pt>
                <c:pt idx="10042">
                  <c:v>-1.2835270922964E-2</c:v>
                </c:pt>
                <c:pt idx="10043">
                  <c:v>-1.7013825973182801E-2</c:v>
                </c:pt>
                <c:pt idx="10044">
                  <c:v>-1.30520528795198E-2</c:v>
                </c:pt>
                <c:pt idx="10045">
                  <c:v>1.20353984081447E-2</c:v>
                </c:pt>
                <c:pt idx="10046">
                  <c:v>-1.32147641473634E-2</c:v>
                </c:pt>
                <c:pt idx="10047">
                  <c:v>5.3828697105551303E-4</c:v>
                </c:pt>
                <c:pt idx="10048">
                  <c:v>-1.2933396522500499E-2</c:v>
                </c:pt>
                <c:pt idx="10049">
                  <c:v>-8.1117360005826793E-3</c:v>
                </c:pt>
                <c:pt idx="10050">
                  <c:v>-1.21231913765235E-2</c:v>
                </c:pt>
                <c:pt idx="10051">
                  <c:v>4.1649789897506298E-2</c:v>
                </c:pt>
                <c:pt idx="10052">
                  <c:v>-1.00878639846049E-2</c:v>
                </c:pt>
                <c:pt idx="10053">
                  <c:v>-7.40165006423421E-3</c:v>
                </c:pt>
                <c:pt idx="10054">
                  <c:v>-8.6266583961602805E-3</c:v>
                </c:pt>
                <c:pt idx="10055">
                  <c:v>1.6873154075023301E-3</c:v>
                </c:pt>
                <c:pt idx="10056">
                  <c:v>-8.1653757260521393E-3</c:v>
                </c:pt>
                <c:pt idx="10057">
                  <c:v>-4.49760199382143E-3</c:v>
                </c:pt>
                <c:pt idx="10058">
                  <c:v>-5.5017932085096302E-3</c:v>
                </c:pt>
                <c:pt idx="10059">
                  <c:v>4.63402564625384E-2</c:v>
                </c:pt>
                <c:pt idx="10060">
                  <c:v>1.4690750002093999E-2</c:v>
                </c:pt>
                <c:pt idx="10061">
                  <c:v>-8.4871630721775598E-3</c:v>
                </c:pt>
                <c:pt idx="10062">
                  <c:v>-4.6913627428590802E-5</c:v>
                </c:pt>
                <c:pt idx="10063">
                  <c:v>1.3976362926002601E-3</c:v>
                </c:pt>
                <c:pt idx="10064">
                  <c:v>7.5490152220196701E-3</c:v>
                </c:pt>
                <c:pt idx="10065">
                  <c:v>0.15450063691486701</c:v>
                </c:pt>
                <c:pt idx="10066">
                  <c:v>-3.1641120624936698E-4</c:v>
                </c:pt>
                <c:pt idx="10067">
                  <c:v>-2.2288407201872498E-3</c:v>
                </c:pt>
                <c:pt idx="10068">
                  <c:v>-3.2899989808458101E-3</c:v>
                </c:pt>
                <c:pt idx="10069">
                  <c:v>4.6896722064039498E-2</c:v>
                </c:pt>
                <c:pt idx="10070">
                  <c:v>-9.2391498378675604E-3</c:v>
                </c:pt>
                <c:pt idx="10071">
                  <c:v>0.18867370905167599</c:v>
                </c:pt>
                <c:pt idx="10072">
                  <c:v>9.2829222481458605E-3</c:v>
                </c:pt>
                <c:pt idx="10073">
                  <c:v>9.9256189771024794E-3</c:v>
                </c:pt>
                <c:pt idx="10074">
                  <c:v>2.7605301774816801E-3</c:v>
                </c:pt>
                <c:pt idx="10075">
                  <c:v>-2.2954103345639298E-3</c:v>
                </c:pt>
                <c:pt idx="10076">
                  <c:v>6.3051616989238696E-2</c:v>
                </c:pt>
                <c:pt idx="10077">
                  <c:v>-3.2834618275265899E-3</c:v>
                </c:pt>
                <c:pt idx="10078">
                  <c:v>9.4904620769280003E-3</c:v>
                </c:pt>
                <c:pt idx="10079">
                  <c:v>-8.9535014132175999E-3</c:v>
                </c:pt>
                <c:pt idx="10080">
                  <c:v>1.39617503107033E-2</c:v>
                </c:pt>
                <c:pt idx="10081">
                  <c:v>0.17604636152169201</c:v>
                </c:pt>
                <c:pt idx="10082">
                  <c:v>0.40122511327948002</c:v>
                </c:pt>
                <c:pt idx="10083">
                  <c:v>1.8655810928461799E-2</c:v>
                </c:pt>
                <c:pt idx="10084">
                  <c:v>3.20762682769538E-3</c:v>
                </c:pt>
                <c:pt idx="10085">
                  <c:v>1.7391427053851601E-2</c:v>
                </c:pt>
                <c:pt idx="10086">
                  <c:v>-4.3487419574280697E-3</c:v>
                </c:pt>
                <c:pt idx="10087">
                  <c:v>6.6772694434236501E-2</c:v>
                </c:pt>
                <c:pt idx="10088">
                  <c:v>-7.5903402008905604E-3</c:v>
                </c:pt>
                <c:pt idx="10089">
                  <c:v>0.16425453179067701</c:v>
                </c:pt>
                <c:pt idx="10090">
                  <c:v>9.7549657332489693E-3</c:v>
                </c:pt>
                <c:pt idx="10091">
                  <c:v>0.53059497190371996</c:v>
                </c:pt>
                <c:pt idx="10092">
                  <c:v>2.5468395016885598E-2</c:v>
                </c:pt>
                <c:pt idx="10093">
                  <c:v>2.5837231157314601E-2</c:v>
                </c:pt>
                <c:pt idx="10094">
                  <c:v>-4.4140907760303899E-4</c:v>
                </c:pt>
                <c:pt idx="10095">
                  <c:v>1.06008957434929E-2</c:v>
                </c:pt>
                <c:pt idx="10096">
                  <c:v>6.4438727381484803E-2</c:v>
                </c:pt>
                <c:pt idx="10097">
                  <c:v>-2.0577118760890501E-3</c:v>
                </c:pt>
                <c:pt idx="10098">
                  <c:v>4.3873098874429601E-3</c:v>
                </c:pt>
                <c:pt idx="10099">
                  <c:v>0.18377302443805699</c:v>
                </c:pt>
                <c:pt idx="10100">
                  <c:v>3.7278275784077101E-2</c:v>
                </c:pt>
                <c:pt idx="10101">
                  <c:v>0.58018924681044803</c:v>
                </c:pt>
                <c:pt idx="10102">
                  <c:v>2.7248927640429702E-2</c:v>
                </c:pt>
                <c:pt idx="10103">
                  <c:v>0.65789799193234499</c:v>
                </c:pt>
                <c:pt idx="10104">
                  <c:v>1.28306986301458E-2</c:v>
                </c:pt>
                <c:pt idx="10105">
                  <c:v>7.2275891206656298E-2</c:v>
                </c:pt>
                <c:pt idx="10106">
                  <c:v>4.9282971429653898E-4</c:v>
                </c:pt>
                <c:pt idx="10107">
                  <c:v>5.2293984129938601E-3</c:v>
                </c:pt>
                <c:pt idx="10108">
                  <c:v>0.204917391420257</c:v>
                </c:pt>
                <c:pt idx="10109">
                  <c:v>4.2496126264223097E-2</c:v>
                </c:pt>
                <c:pt idx="10110">
                  <c:v>0.522252558174505</c:v>
                </c:pt>
                <c:pt idx="10111">
                  <c:v>8.2800276793315603E-3</c:v>
                </c:pt>
                <c:pt idx="10112">
                  <c:v>3.5869895390658997E-2</c:v>
                </c:pt>
                <c:pt idx="10113">
                  <c:v>0.62292789506380897</c:v>
                </c:pt>
                <c:pt idx="10114">
                  <c:v>3.8164951896721999E-3</c:v>
                </c:pt>
                <c:pt idx="10115">
                  <c:v>7.9731820193000597E-2</c:v>
                </c:pt>
                <c:pt idx="10116">
                  <c:v>6.8718813690060703E-3</c:v>
                </c:pt>
                <c:pt idx="10117">
                  <c:v>0.17325791931262899</c:v>
                </c:pt>
                <c:pt idx="10118">
                  <c:v>3.7500999727347002E-2</c:v>
                </c:pt>
                <c:pt idx="10119">
                  <c:v>6.6658286468268503E-3</c:v>
                </c:pt>
                <c:pt idx="10120">
                  <c:v>0.50948424237614198</c:v>
                </c:pt>
                <c:pt idx="10121">
                  <c:v>5.0809176538641303E-2</c:v>
                </c:pt>
                <c:pt idx="10122">
                  <c:v>5.5609934812562703E-3</c:v>
                </c:pt>
                <c:pt idx="10123">
                  <c:v>0.67165357186622199</c:v>
                </c:pt>
                <c:pt idx="10124">
                  <c:v>8.9492677920663594E-2</c:v>
                </c:pt>
                <c:pt idx="10125">
                  <c:v>4.3294048162973997E-3</c:v>
                </c:pt>
                <c:pt idx="10126">
                  <c:v>0.12871712161738599</c:v>
                </c:pt>
                <c:pt idx="10127">
                  <c:v>3.50121290203773E-2</c:v>
                </c:pt>
                <c:pt idx="10128">
                  <c:v>0.620829176574477</c:v>
                </c:pt>
                <c:pt idx="10129">
                  <c:v>5.6969700960153101E-2</c:v>
                </c:pt>
                <c:pt idx="10130">
                  <c:v>-2.1612694713552E-3</c:v>
                </c:pt>
                <c:pt idx="10131">
                  <c:v>0.65564554944908904</c:v>
                </c:pt>
                <c:pt idx="10132">
                  <c:v>9.1651878357822306E-2</c:v>
                </c:pt>
                <c:pt idx="10133">
                  <c:v>4.1062514363777699E-3</c:v>
                </c:pt>
                <c:pt idx="10134">
                  <c:v>0.62183913924066303</c:v>
                </c:pt>
                <c:pt idx="10135">
                  <c:v>2.3221052579110599E-2</c:v>
                </c:pt>
                <c:pt idx="10136">
                  <c:v>0.16684067943412101</c:v>
                </c:pt>
                <c:pt idx="10137">
                  <c:v>4.8255269859113201E-2</c:v>
                </c:pt>
                <c:pt idx="10138">
                  <c:v>0.60653162743046896</c:v>
                </c:pt>
                <c:pt idx="10139">
                  <c:v>1.39542721638775E-3</c:v>
                </c:pt>
                <c:pt idx="10140">
                  <c:v>0.64755898958109004</c:v>
                </c:pt>
                <c:pt idx="10141">
                  <c:v>4.9156968510212203E-3</c:v>
                </c:pt>
                <c:pt idx="10142">
                  <c:v>9.1025208700367899E-2</c:v>
                </c:pt>
                <c:pt idx="10143">
                  <c:v>0.69405756587051104</c:v>
                </c:pt>
                <c:pt idx="10144">
                  <c:v>0.19035371446043201</c:v>
                </c:pt>
                <c:pt idx="10145">
                  <c:v>1.16220074126198E-2</c:v>
                </c:pt>
                <c:pt idx="10146">
                  <c:v>0.65495244618096105</c:v>
                </c:pt>
                <c:pt idx="10147">
                  <c:v>4.2820844099611899E-2</c:v>
                </c:pt>
                <c:pt idx="10148">
                  <c:v>8.8111276719942205E-2</c:v>
                </c:pt>
                <c:pt idx="10149">
                  <c:v>0.63959522720502604</c:v>
                </c:pt>
                <c:pt idx="10150">
                  <c:v>6.7145983938977603E-3</c:v>
                </c:pt>
                <c:pt idx="10151">
                  <c:v>0.65721150495876401</c:v>
                </c:pt>
                <c:pt idx="10152">
                  <c:v>0.15041728339044499</c:v>
                </c:pt>
                <c:pt idx="10153">
                  <c:v>1.03227348848415E-2</c:v>
                </c:pt>
                <c:pt idx="10154">
                  <c:v>0.69271589551011703</c:v>
                </c:pt>
                <c:pt idx="10155">
                  <c:v>0.67099129496925003</c:v>
                </c:pt>
                <c:pt idx="10156">
                  <c:v>3.2741376412976898E-2</c:v>
                </c:pt>
                <c:pt idx="10157">
                  <c:v>0.61307066929942799</c:v>
                </c:pt>
                <c:pt idx="10158">
                  <c:v>9.7291010480710996E-2</c:v>
                </c:pt>
                <c:pt idx="10159">
                  <c:v>0.63862454644627098</c:v>
                </c:pt>
                <c:pt idx="10160">
                  <c:v>9.3693006097018403E-2</c:v>
                </c:pt>
                <c:pt idx="10161">
                  <c:v>6.2464078824019404E-3</c:v>
                </c:pt>
                <c:pt idx="10162">
                  <c:v>1.29996219451027E-2</c:v>
                </c:pt>
                <c:pt idx="10163">
                  <c:v>0.72689891321164901</c:v>
                </c:pt>
                <c:pt idx="10164">
                  <c:v>0.61854816573611504</c:v>
                </c:pt>
                <c:pt idx="10165">
                  <c:v>3.04145545513019E-2</c:v>
                </c:pt>
                <c:pt idx="10166">
                  <c:v>0.67104644372239197</c:v>
                </c:pt>
                <c:pt idx="10167">
                  <c:v>0.107571582322052</c:v>
                </c:pt>
                <c:pt idx="10168">
                  <c:v>0.65448514532925195</c:v>
                </c:pt>
                <c:pt idx="10169">
                  <c:v>0.15169238609091301</c:v>
                </c:pt>
                <c:pt idx="10170">
                  <c:v>9.2496218500350801E-3</c:v>
                </c:pt>
                <c:pt idx="10171">
                  <c:v>0.68656614897483503</c:v>
                </c:pt>
                <c:pt idx="10172">
                  <c:v>0.70616395477412097</c:v>
                </c:pt>
                <c:pt idx="10173">
                  <c:v>2.41190483373236E-2</c:v>
                </c:pt>
                <c:pt idx="10174">
                  <c:v>0.68405533583065603</c:v>
                </c:pt>
                <c:pt idx="10175">
                  <c:v>0.66996644784917803</c:v>
                </c:pt>
                <c:pt idx="10176">
                  <c:v>9.4143571705374907E-2</c:v>
                </c:pt>
                <c:pt idx="10177">
                  <c:v>0.69454379114207498</c:v>
                </c:pt>
                <c:pt idx="10178">
                  <c:v>0.20351111894356699</c:v>
                </c:pt>
                <c:pt idx="10179">
                  <c:v>0.71817912981361498</c:v>
                </c:pt>
                <c:pt idx="10180">
                  <c:v>1.1072287820121599E-2</c:v>
                </c:pt>
                <c:pt idx="10181">
                  <c:v>0.67917860060823598</c:v>
                </c:pt>
                <c:pt idx="10182">
                  <c:v>0.70047640547459</c:v>
                </c:pt>
                <c:pt idx="10183">
                  <c:v>1.95120761441912E-2</c:v>
                </c:pt>
                <c:pt idx="10184">
                  <c:v>0.64274400992740399</c:v>
                </c:pt>
                <c:pt idx="10185">
                  <c:v>0.113097007002686</c:v>
                </c:pt>
                <c:pt idx="10186">
                  <c:v>0.69001085889913205</c:v>
                </c:pt>
                <c:pt idx="10187">
                  <c:v>0.13920672242292001</c:v>
                </c:pt>
                <c:pt idx="10188">
                  <c:v>0.65448510592066</c:v>
                </c:pt>
                <c:pt idx="10189">
                  <c:v>0.70473749266669705</c:v>
                </c:pt>
                <c:pt idx="10190">
                  <c:v>9.12197232267958E-3</c:v>
                </c:pt>
                <c:pt idx="10191">
                  <c:v>3.22098024227324E-2</c:v>
                </c:pt>
                <c:pt idx="10192">
                  <c:v>0.72450897590625896</c:v>
                </c:pt>
                <c:pt idx="10193">
                  <c:v>0.621154420894244</c:v>
                </c:pt>
                <c:pt idx="10194">
                  <c:v>0.12756556926524401</c:v>
                </c:pt>
                <c:pt idx="10195">
                  <c:v>0.66862594391348695</c:v>
                </c:pt>
                <c:pt idx="10196">
                  <c:v>8.6186255535839099E-2</c:v>
                </c:pt>
                <c:pt idx="10197">
                  <c:v>0.65059303817230796</c:v>
                </c:pt>
                <c:pt idx="10198">
                  <c:v>0.69374249586223402</c:v>
                </c:pt>
                <c:pt idx="10199">
                  <c:v>0.73898992213753101</c:v>
                </c:pt>
                <c:pt idx="10200">
                  <c:v>3.70481520236116E-2</c:v>
                </c:pt>
                <c:pt idx="10201">
                  <c:v>0.66674736924840705</c:v>
                </c:pt>
                <c:pt idx="10202">
                  <c:v>0.67585717824765101</c:v>
                </c:pt>
                <c:pt idx="10203">
                  <c:v>0.12948019379061401</c:v>
                </c:pt>
                <c:pt idx="10204">
                  <c:v>0.66481903792446295</c:v>
                </c:pt>
                <c:pt idx="10205">
                  <c:v>0.13193650437939899</c:v>
                </c:pt>
                <c:pt idx="10206">
                  <c:v>0.66732439757976603</c:v>
                </c:pt>
                <c:pt idx="10207">
                  <c:v>0.730738929178256</c:v>
                </c:pt>
                <c:pt idx="10208">
                  <c:v>0.73921325894321799</c:v>
                </c:pt>
                <c:pt idx="10209">
                  <c:v>0.68638092993226596</c:v>
                </c:pt>
                <c:pt idx="10210">
                  <c:v>0.67549488348971698</c:v>
                </c:pt>
                <c:pt idx="10211">
                  <c:v>0.68049088868264296</c:v>
                </c:pt>
                <c:pt idx="10212">
                  <c:v>0.12962257261122001</c:v>
                </c:pt>
                <c:pt idx="10213">
                  <c:v>2.7443928420529302E-2</c:v>
                </c:pt>
                <c:pt idx="10214">
                  <c:v>0.27590315765173601</c:v>
                </c:pt>
                <c:pt idx="10215">
                  <c:v>0.69672765397629599</c:v>
                </c:pt>
                <c:pt idx="10216">
                  <c:v>0.75393702122121298</c:v>
                </c:pt>
                <c:pt idx="10217">
                  <c:v>0.72388154310607999</c:v>
                </c:pt>
                <c:pt idx="10218">
                  <c:v>0.75161061562368103</c:v>
                </c:pt>
                <c:pt idx="10219">
                  <c:v>0.66564835040515402</c:v>
                </c:pt>
                <c:pt idx="10220">
                  <c:v>0.68069512881565997</c:v>
                </c:pt>
                <c:pt idx="10221">
                  <c:v>0.675048441682779</c:v>
                </c:pt>
                <c:pt idx="10222">
                  <c:v>0.66842730664957495</c:v>
                </c:pt>
                <c:pt idx="10223">
                  <c:v>0.150484042533856</c:v>
                </c:pt>
                <c:pt idx="10224">
                  <c:v>0.72543944847096098</c:v>
                </c:pt>
                <c:pt idx="10225">
                  <c:v>0.21232389928522799</c:v>
                </c:pt>
                <c:pt idx="10226">
                  <c:v>0.74750155005697505</c:v>
                </c:pt>
                <c:pt idx="10227">
                  <c:v>0.67829809482631598</c:v>
                </c:pt>
                <c:pt idx="10228">
                  <c:v>0.69454583981953499</c:v>
                </c:pt>
                <c:pt idx="10229">
                  <c:v>0.65563224457793701</c:v>
                </c:pt>
                <c:pt idx="10230">
                  <c:v>0.68463765956572298</c:v>
                </c:pt>
                <c:pt idx="10231">
                  <c:v>0.75757613918018896</c:v>
                </c:pt>
                <c:pt idx="10232">
                  <c:v>0.15712784134224</c:v>
                </c:pt>
                <c:pt idx="10233">
                  <c:v>0.69035928667959401</c:v>
                </c:pt>
                <c:pt idx="10234">
                  <c:v>0.202627663753606</c:v>
                </c:pt>
                <c:pt idx="10235">
                  <c:v>0.73218915884324898</c:v>
                </c:pt>
                <c:pt idx="10236">
                  <c:v>0.74063299708214803</c:v>
                </c:pt>
                <c:pt idx="10237">
                  <c:v>0.68364378551822402</c:v>
                </c:pt>
                <c:pt idx="10238">
                  <c:v>0.76427143900091898</c:v>
                </c:pt>
                <c:pt idx="10239">
                  <c:v>0.71916506549100401</c:v>
                </c:pt>
                <c:pt idx="10240">
                  <c:v>0.71712173072323904</c:v>
                </c:pt>
                <c:pt idx="10241">
                  <c:v>0.78456185205350304</c:v>
                </c:pt>
                <c:pt idx="10242">
                  <c:v>0.74168175050247298</c:v>
                </c:pt>
                <c:pt idx="10243">
                  <c:v>0.69855952326186799</c:v>
                </c:pt>
                <c:pt idx="10244">
                  <c:v>0.27414939569682101</c:v>
                </c:pt>
                <c:pt idx="10245">
                  <c:v>0.71315462466808799</c:v>
                </c:pt>
                <c:pt idx="10246">
                  <c:v>0.67060427172523196</c:v>
                </c:pt>
                <c:pt idx="10247">
                  <c:v>0.770114860234273</c:v>
                </c:pt>
                <c:pt idx="10248">
                  <c:v>0.79534159765989998</c:v>
                </c:pt>
                <c:pt idx="10249">
                  <c:v>0.69738024592411296</c:v>
                </c:pt>
                <c:pt idx="10250">
                  <c:v>0.70144095948960195</c:v>
                </c:pt>
                <c:pt idx="10251">
                  <c:v>0.36903602323998103</c:v>
                </c:pt>
                <c:pt idx="10252">
                  <c:v>0.83099565453232005</c:v>
                </c:pt>
                <c:pt idx="10253">
                  <c:v>0.68254433913464196</c:v>
                </c:pt>
                <c:pt idx="10254">
                  <c:v>0.67626507930858804</c:v>
                </c:pt>
                <c:pt idx="10255">
                  <c:v>0.65125683875614204</c:v>
                </c:pt>
                <c:pt idx="10256">
                  <c:v>0.69795576149671901</c:v>
                </c:pt>
                <c:pt idx="10257">
                  <c:v>0.70806329171945603</c:v>
                </c:pt>
                <c:pt idx="10258">
                  <c:v>0.78121311669433302</c:v>
                </c:pt>
                <c:pt idx="10259">
                  <c:v>0.70881924375960603</c:v>
                </c:pt>
                <c:pt idx="10260">
                  <c:v>0.78318763386130497</c:v>
                </c:pt>
                <c:pt idx="10261">
                  <c:v>0.69932785923327501</c:v>
                </c:pt>
                <c:pt idx="10262">
                  <c:v>0.37540792651112798</c:v>
                </c:pt>
                <c:pt idx="10263">
                  <c:v>0.63947380002292897</c:v>
                </c:pt>
                <c:pt idx="10264">
                  <c:v>0.66047383170944096</c:v>
                </c:pt>
                <c:pt idx="10265">
                  <c:v>0.69622045872494298</c:v>
                </c:pt>
                <c:pt idx="10266">
                  <c:v>0.66333712263965805</c:v>
                </c:pt>
                <c:pt idx="10267">
                  <c:v>0.708988687377476</c:v>
                </c:pt>
                <c:pt idx="10268">
                  <c:v>0.74334614685497302</c:v>
                </c:pt>
                <c:pt idx="10269">
                  <c:v>0.69337546740745404</c:v>
                </c:pt>
                <c:pt idx="10270">
                  <c:v>0.71323090365032804</c:v>
                </c:pt>
                <c:pt idx="10271">
                  <c:v>0.82389436582953501</c:v>
                </c:pt>
                <c:pt idx="10272">
                  <c:v>0.70754482537621999</c:v>
                </c:pt>
                <c:pt idx="10273">
                  <c:v>0.68157580646696003</c:v>
                </c:pt>
                <c:pt idx="10274">
                  <c:v>0.66141902251093598</c:v>
                </c:pt>
                <c:pt idx="10275">
                  <c:v>0.66970118566456904</c:v>
                </c:pt>
                <c:pt idx="10276">
                  <c:v>0.66493934122564602</c:v>
                </c:pt>
                <c:pt idx="10277">
                  <c:v>0.72482572836727499</c:v>
                </c:pt>
                <c:pt idx="10278">
                  <c:v>0.71904124992860297</c:v>
                </c:pt>
                <c:pt idx="10279">
                  <c:v>0.72604777300891898</c:v>
                </c:pt>
                <c:pt idx="10280">
                  <c:v>0.70631821031878705</c:v>
                </c:pt>
                <c:pt idx="10281">
                  <c:v>0.77455030507317102</c:v>
                </c:pt>
                <c:pt idx="10282">
                  <c:v>0.73997521597618698</c:v>
                </c:pt>
                <c:pt idx="10283">
                  <c:v>0.69677387903113397</c:v>
                </c:pt>
                <c:pt idx="10284">
                  <c:v>0.65424079630621201</c:v>
                </c:pt>
                <c:pt idx="10285">
                  <c:v>0.71331782047692305</c:v>
                </c:pt>
                <c:pt idx="10286">
                  <c:v>0.66549807271304195</c:v>
                </c:pt>
                <c:pt idx="10287">
                  <c:v>0.66753523960168704</c:v>
                </c:pt>
                <c:pt idx="10288">
                  <c:v>0.75405659675692904</c:v>
                </c:pt>
                <c:pt idx="10289">
                  <c:v>0.70145723527090997</c:v>
                </c:pt>
                <c:pt idx="10290">
                  <c:v>0.692209892739165</c:v>
                </c:pt>
                <c:pt idx="10291">
                  <c:v>0.73345317216446504</c:v>
                </c:pt>
                <c:pt idx="10292">
                  <c:v>0.71221935664637803</c:v>
                </c:pt>
                <c:pt idx="10293">
                  <c:v>0.80759462561786</c:v>
                </c:pt>
                <c:pt idx="10294">
                  <c:v>0.70866339604985795</c:v>
                </c:pt>
                <c:pt idx="10295">
                  <c:v>0.66752462784587496</c:v>
                </c:pt>
                <c:pt idx="10296">
                  <c:v>0.71348663022222503</c:v>
                </c:pt>
                <c:pt idx="10297">
                  <c:v>0.67361022546008598</c:v>
                </c:pt>
                <c:pt idx="10298">
                  <c:v>0.69576488465145003</c:v>
                </c:pt>
                <c:pt idx="10299">
                  <c:v>0.72021607744156901</c:v>
                </c:pt>
                <c:pt idx="10300">
                  <c:v>0.67853842947408605</c:v>
                </c:pt>
                <c:pt idx="10301">
                  <c:v>0.76492495522861104</c:v>
                </c:pt>
                <c:pt idx="10302">
                  <c:v>0.77030482276163004</c:v>
                </c:pt>
                <c:pt idx="10303">
                  <c:v>0.78124651272870205</c:v>
                </c:pt>
                <c:pt idx="10304">
                  <c:v>0.69178676539864503</c:v>
                </c:pt>
                <c:pt idx="10305">
                  <c:v>0.740797427091619</c:v>
                </c:pt>
                <c:pt idx="10306">
                  <c:v>0.70133135875755503</c:v>
                </c:pt>
                <c:pt idx="10307">
                  <c:v>0.71298248307991796</c:v>
                </c:pt>
                <c:pt idx="10308">
                  <c:v>0.66947818883761201</c:v>
                </c:pt>
                <c:pt idx="10309">
                  <c:v>0.76129678233584497</c:v>
                </c:pt>
                <c:pt idx="10310">
                  <c:v>0.77776417150615995</c:v>
                </c:pt>
                <c:pt idx="10311">
                  <c:v>0.72058493086838005</c:v>
                </c:pt>
                <c:pt idx="10312">
                  <c:v>0.759134955799456</c:v>
                </c:pt>
                <c:pt idx="10313">
                  <c:v>0.73426234825842396</c:v>
                </c:pt>
                <c:pt idx="10314">
                  <c:v>0.83675854372217595</c:v>
                </c:pt>
                <c:pt idx="10315">
                  <c:v>0.69426474426418805</c:v>
                </c:pt>
                <c:pt idx="10316">
                  <c:v>0.75437208796019894</c:v>
                </c:pt>
                <c:pt idx="10317">
                  <c:v>0.66599899693541598</c:v>
                </c:pt>
                <c:pt idx="10318">
                  <c:v>0.71250151612822699</c:v>
                </c:pt>
                <c:pt idx="10319">
                  <c:v>0.76144429682423598</c:v>
                </c:pt>
                <c:pt idx="10320">
                  <c:v>0.70538658869877302</c:v>
                </c:pt>
                <c:pt idx="10321">
                  <c:v>0.78325735452833001</c:v>
                </c:pt>
                <c:pt idx="10322">
                  <c:v>0.73667258659263202</c:v>
                </c:pt>
                <c:pt idx="10323">
                  <c:v>0.79228295108089497</c:v>
                </c:pt>
                <c:pt idx="10324">
                  <c:v>0.69089672560452897</c:v>
                </c:pt>
                <c:pt idx="10325">
                  <c:v>0.80194846725522195</c:v>
                </c:pt>
                <c:pt idx="10326">
                  <c:v>0.67652005294436601</c:v>
                </c:pt>
                <c:pt idx="10327">
                  <c:v>0.72924078500434397</c:v>
                </c:pt>
                <c:pt idx="10328">
                  <c:v>0.71812098061577101</c:v>
                </c:pt>
                <c:pt idx="10329">
                  <c:v>0.70968113681261302</c:v>
                </c:pt>
                <c:pt idx="10330">
                  <c:v>0.75975240520718101</c:v>
                </c:pt>
                <c:pt idx="10331">
                  <c:v>0.74803060047713799</c:v>
                </c:pt>
                <c:pt idx="10332">
                  <c:v>0.77600904933659898</c:v>
                </c:pt>
                <c:pt idx="10333">
                  <c:v>0.78757793952369104</c:v>
                </c:pt>
                <c:pt idx="10334">
                  <c:v>0.71873815009420605</c:v>
                </c:pt>
                <c:pt idx="10335">
                  <c:v>0.74501769912932703</c:v>
                </c:pt>
                <c:pt idx="10336">
                  <c:v>0.75667201568224596</c:v>
                </c:pt>
                <c:pt idx="10337">
                  <c:v>0.67463178880548902</c:v>
                </c:pt>
                <c:pt idx="10338">
                  <c:v>0.75039145865338597</c:v>
                </c:pt>
                <c:pt idx="10339">
                  <c:v>0.73246708151084605</c:v>
                </c:pt>
                <c:pt idx="10340">
                  <c:v>0.75966745268600699</c:v>
                </c:pt>
                <c:pt idx="10341">
                  <c:v>0.74235828252200697</c:v>
                </c:pt>
                <c:pt idx="10342">
                  <c:v>0.79683535733219102</c:v>
                </c:pt>
                <c:pt idx="10343">
                  <c:v>0.76886657077842901</c:v>
                </c:pt>
                <c:pt idx="10344">
                  <c:v>0.75922089667900405</c:v>
                </c:pt>
                <c:pt idx="10345">
                  <c:v>0.81756006609515997</c:v>
                </c:pt>
                <c:pt idx="10346">
                  <c:v>0.68556379811841595</c:v>
                </c:pt>
                <c:pt idx="10347">
                  <c:v>0.76219513109339798</c:v>
                </c:pt>
                <c:pt idx="10348">
                  <c:v>0.717751542486603</c:v>
                </c:pt>
                <c:pt idx="10349">
                  <c:v>0.74239589694860697</c:v>
                </c:pt>
                <c:pt idx="10350">
                  <c:v>0.754471160554403</c:v>
                </c:pt>
                <c:pt idx="10351">
                  <c:v>0.68094041997413202</c:v>
                </c:pt>
                <c:pt idx="10352">
                  <c:v>0.77659970330379802</c:v>
                </c:pt>
                <c:pt idx="10353">
                  <c:v>0.73254819437448504</c:v>
                </c:pt>
                <c:pt idx="10354">
                  <c:v>0.78462745758710795</c:v>
                </c:pt>
                <c:pt idx="10355">
                  <c:v>0.736807146777817</c:v>
                </c:pt>
                <c:pt idx="10356">
                  <c:v>0.69617780500936</c:v>
                </c:pt>
                <c:pt idx="10357">
                  <c:v>0.72226511180352904</c:v>
                </c:pt>
                <c:pt idx="10358">
                  <c:v>0.78590200551634204</c:v>
                </c:pt>
                <c:pt idx="10359">
                  <c:v>0.80129991095051001</c:v>
                </c:pt>
                <c:pt idx="10360">
                  <c:v>0.72291025283441401</c:v>
                </c:pt>
                <c:pt idx="10361">
                  <c:v>0.77731954222693</c:v>
                </c:pt>
                <c:pt idx="10362">
                  <c:v>0.73997143843239999</c:v>
                </c:pt>
                <c:pt idx="10363">
                  <c:v>0.78561140632991999</c:v>
                </c:pt>
                <c:pt idx="10364">
                  <c:v>0.72320013264619698</c:v>
                </c:pt>
                <c:pt idx="10365">
                  <c:v>0.76771624193635701</c:v>
                </c:pt>
                <c:pt idx="10366">
                  <c:v>0.72031485508319404</c:v>
                </c:pt>
                <c:pt idx="10367">
                  <c:v>0.77419036623342297</c:v>
                </c:pt>
                <c:pt idx="10368">
                  <c:v>0.76536494892320595</c:v>
                </c:pt>
                <c:pt idx="10369">
                  <c:v>0.75615897319164405</c:v>
                </c:pt>
                <c:pt idx="10370">
                  <c:v>0.78047789993604999</c:v>
                </c:pt>
                <c:pt idx="10371">
                  <c:v>0.76851028154854495</c:v>
                </c:pt>
                <c:pt idx="10372">
                  <c:v>0.72785622429492702</c:v>
                </c:pt>
                <c:pt idx="10373">
                  <c:v>0.74217580131313499</c:v>
                </c:pt>
                <c:pt idx="10374">
                  <c:v>0.75827760945978495</c:v>
                </c:pt>
                <c:pt idx="10375">
                  <c:v>0.82426766750977498</c:v>
                </c:pt>
                <c:pt idx="10376">
                  <c:v>0.71407246567601002</c:v>
                </c:pt>
                <c:pt idx="10377">
                  <c:v>0.73823262618077201</c:v>
                </c:pt>
                <c:pt idx="10378">
                  <c:v>0.70958790965802199</c:v>
                </c:pt>
                <c:pt idx="10379">
                  <c:v>0.80596777995228996</c:v>
                </c:pt>
                <c:pt idx="10380">
                  <c:v>0.81468634412791996</c:v>
                </c:pt>
                <c:pt idx="10381">
                  <c:v>0.745188356972731</c:v>
                </c:pt>
                <c:pt idx="10382">
                  <c:v>0.79885435718406494</c:v>
                </c:pt>
                <c:pt idx="10383">
                  <c:v>0.73414115108273104</c:v>
                </c:pt>
                <c:pt idx="10384">
                  <c:v>0.74846447505580505</c:v>
                </c:pt>
                <c:pt idx="10385">
                  <c:v>0.78401776813256197</c:v>
                </c:pt>
                <c:pt idx="10386">
                  <c:v>0.69932953336612302</c:v>
                </c:pt>
                <c:pt idx="10387">
                  <c:v>0.779220726127689</c:v>
                </c:pt>
                <c:pt idx="10388">
                  <c:v>0.82751816985759796</c:v>
                </c:pt>
                <c:pt idx="10389">
                  <c:v>0.761089453051217</c:v>
                </c:pt>
                <c:pt idx="10390">
                  <c:v>0.70860879627843398</c:v>
                </c:pt>
                <c:pt idx="10391">
                  <c:v>0.87218418956130095</c:v>
                </c:pt>
                <c:pt idx="10392">
                  <c:v>0.78823370615453803</c:v>
                </c:pt>
                <c:pt idx="10393">
                  <c:v>0.73595035347175797</c:v>
                </c:pt>
                <c:pt idx="10394">
                  <c:v>0.73063484094662501</c:v>
                </c:pt>
                <c:pt idx="10395">
                  <c:v>0.81368614814122397</c:v>
                </c:pt>
                <c:pt idx="10396">
                  <c:v>0.78612740417500804</c:v>
                </c:pt>
                <c:pt idx="10397">
                  <c:v>0.82529748623795296</c:v>
                </c:pt>
                <c:pt idx="10398">
                  <c:v>0.72615266783778099</c:v>
                </c:pt>
                <c:pt idx="10399">
                  <c:v>0.73305984862073104</c:v>
                </c:pt>
                <c:pt idx="10400">
                  <c:v>0.85284511394185702</c:v>
                </c:pt>
                <c:pt idx="10401">
                  <c:v>0.83597481849817801</c:v>
                </c:pt>
                <c:pt idx="10402">
                  <c:v>0.73842489995748795</c:v>
                </c:pt>
                <c:pt idx="10403">
                  <c:v>0.83658605438467704</c:v>
                </c:pt>
                <c:pt idx="10404">
                  <c:v>0.75265062775721503</c:v>
                </c:pt>
                <c:pt idx="10405">
                  <c:v>0.78187234546488504</c:v>
                </c:pt>
                <c:pt idx="10406">
                  <c:v>0.73107379932188399</c:v>
                </c:pt>
                <c:pt idx="10407">
                  <c:v>0.78557083234652803</c:v>
                </c:pt>
                <c:pt idx="10408">
                  <c:v>0.80807304459867102</c:v>
                </c:pt>
                <c:pt idx="10409">
                  <c:v>0.79599812640043499</c:v>
                </c:pt>
                <c:pt idx="10410">
                  <c:v>0.797353195576333</c:v>
                </c:pt>
                <c:pt idx="10411">
                  <c:v>0.69305545195251494</c:v>
                </c:pt>
                <c:pt idx="10412">
                  <c:v>0.823569172904562</c:v>
                </c:pt>
                <c:pt idx="10413">
                  <c:v>0.75738106893420798</c:v>
                </c:pt>
                <c:pt idx="10414">
                  <c:v>0.75800452306396304</c:v>
                </c:pt>
                <c:pt idx="10415">
                  <c:v>0.75547569943895498</c:v>
                </c:pt>
                <c:pt idx="10416">
                  <c:v>0.75735995733268702</c:v>
                </c:pt>
                <c:pt idx="10417">
                  <c:v>0.79204297844240101</c:v>
                </c:pt>
                <c:pt idx="10418">
                  <c:v>0.75682916978638504</c:v>
                </c:pt>
                <c:pt idx="10419">
                  <c:v>0.704462087876083</c:v>
                </c:pt>
                <c:pt idx="10420">
                  <c:v>0.83854000127089401</c:v>
                </c:pt>
                <c:pt idx="10421">
                  <c:v>0.834793483107931</c:v>
                </c:pt>
                <c:pt idx="10422">
                  <c:v>0.83168482318896797</c:v>
                </c:pt>
                <c:pt idx="10423">
                  <c:v>0.71834796798926803</c:v>
                </c:pt>
                <c:pt idx="10424">
                  <c:v>0.723715949532868</c:v>
                </c:pt>
                <c:pt idx="10425">
                  <c:v>0.77531830869011698</c:v>
                </c:pt>
                <c:pt idx="10426">
                  <c:v>0.75517848642578</c:v>
                </c:pt>
                <c:pt idx="10427">
                  <c:v>0.70852257999980806</c:v>
                </c:pt>
                <c:pt idx="10428">
                  <c:v>0.81395724947640102</c:v>
                </c:pt>
                <c:pt idx="10429">
                  <c:v>0.76261566880721998</c:v>
                </c:pt>
                <c:pt idx="10430">
                  <c:v>0.78571881009335198</c:v>
                </c:pt>
                <c:pt idx="10431">
                  <c:v>0.67770650702054303</c:v>
                </c:pt>
                <c:pt idx="10432">
                  <c:v>0.725885414165784</c:v>
                </c:pt>
                <c:pt idx="10433">
                  <c:v>0.78750436998208395</c:v>
                </c:pt>
                <c:pt idx="10434">
                  <c:v>0.73415671034160301</c:v>
                </c:pt>
                <c:pt idx="10435">
                  <c:v>0.73544506374097796</c:v>
                </c:pt>
                <c:pt idx="10436">
                  <c:v>0.71404069741704101</c:v>
                </c:pt>
                <c:pt idx="10437">
                  <c:v>0.81199757869710698</c:v>
                </c:pt>
                <c:pt idx="10438">
                  <c:v>0.72184098389669205</c:v>
                </c:pt>
                <c:pt idx="10439">
                  <c:v>0.700950207268491</c:v>
                </c:pt>
                <c:pt idx="10440">
                  <c:v>0.82566085871157302</c:v>
                </c:pt>
                <c:pt idx="10441">
                  <c:v>0.69897965261494799</c:v>
                </c:pt>
                <c:pt idx="10442">
                  <c:v>0.76775578717618798</c:v>
                </c:pt>
                <c:pt idx="10443">
                  <c:v>0.72536042220761399</c:v>
                </c:pt>
                <c:pt idx="10444">
                  <c:v>0.79791782055606397</c:v>
                </c:pt>
                <c:pt idx="10445">
                  <c:v>0.70128678882768702</c:v>
                </c:pt>
                <c:pt idx="10446">
                  <c:v>0.77526608370487604</c:v>
                </c:pt>
                <c:pt idx="10447">
                  <c:v>0.81566036893088401</c:v>
                </c:pt>
                <c:pt idx="10448">
                  <c:v>0.68391733576304903</c:v>
                </c:pt>
                <c:pt idx="10449">
                  <c:v>0.77749083486626103</c:v>
                </c:pt>
                <c:pt idx="10450">
                  <c:v>0.82205757074110997</c:v>
                </c:pt>
                <c:pt idx="10451">
                  <c:v>0.68681985456031902</c:v>
                </c:pt>
                <c:pt idx="10452">
                  <c:v>0.75613666501824595</c:v>
                </c:pt>
                <c:pt idx="10453">
                  <c:v>0.72399327147732995</c:v>
                </c:pt>
                <c:pt idx="10454">
                  <c:v>0.77213422575223001</c:v>
                </c:pt>
                <c:pt idx="10455">
                  <c:v>0.86241053272566404</c:v>
                </c:pt>
                <c:pt idx="10456">
                  <c:v>0.67391779931749496</c:v>
                </c:pt>
                <c:pt idx="10457">
                  <c:v>0.83920555933146201</c:v>
                </c:pt>
                <c:pt idx="10458">
                  <c:v>0.82597901556318698</c:v>
                </c:pt>
                <c:pt idx="10459">
                  <c:v>0.66660329748910097</c:v>
                </c:pt>
                <c:pt idx="10460">
                  <c:v>0.78916952830770104</c:v>
                </c:pt>
                <c:pt idx="10461">
                  <c:v>0.77537377714784805</c:v>
                </c:pt>
                <c:pt idx="10462">
                  <c:v>0.73749830428262397</c:v>
                </c:pt>
                <c:pt idx="10463">
                  <c:v>0.65995322382506905</c:v>
                </c:pt>
                <c:pt idx="10464">
                  <c:v>0.85440536007673895</c:v>
                </c:pt>
                <c:pt idx="10465">
                  <c:v>0.67823743744278797</c:v>
                </c:pt>
                <c:pt idx="10466">
                  <c:v>0.81249525200930595</c:v>
                </c:pt>
                <c:pt idx="10467">
                  <c:v>0.84121759596907197</c:v>
                </c:pt>
                <c:pt idx="10468">
                  <c:v>0.67479443732579902</c:v>
                </c:pt>
                <c:pt idx="10469">
                  <c:v>0.78707503024453895</c:v>
                </c:pt>
                <c:pt idx="10470">
                  <c:v>0.84388725563116995</c:v>
                </c:pt>
                <c:pt idx="10471">
                  <c:v>0.667985504609657</c:v>
                </c:pt>
                <c:pt idx="10472">
                  <c:v>0.83247364547823</c:v>
                </c:pt>
                <c:pt idx="10473">
                  <c:v>0.71813430900604402</c:v>
                </c:pt>
                <c:pt idx="10474">
                  <c:v>0.866405333797304</c:v>
                </c:pt>
                <c:pt idx="10475">
                  <c:v>0.80348744712190601</c:v>
                </c:pt>
                <c:pt idx="10476">
                  <c:v>0.70327353585455399</c:v>
                </c:pt>
                <c:pt idx="10477">
                  <c:v>0.82279683588756702</c:v>
                </c:pt>
                <c:pt idx="10478">
                  <c:v>0.87770435397637203</c:v>
                </c:pt>
                <c:pt idx="10479">
                  <c:v>0.82405085089591601</c:v>
                </c:pt>
                <c:pt idx="10480">
                  <c:v>0.68214878528586298</c:v>
                </c:pt>
                <c:pt idx="10481">
                  <c:v>0.77961029818073102</c:v>
                </c:pt>
                <c:pt idx="10482">
                  <c:v>0.746697568760887</c:v>
                </c:pt>
                <c:pt idx="10483">
                  <c:v>0.74447725950082799</c:v>
                </c:pt>
                <c:pt idx="10484">
                  <c:v>0.86195375028975396</c:v>
                </c:pt>
                <c:pt idx="10485">
                  <c:v>0.72600418455576798</c:v>
                </c:pt>
                <c:pt idx="10486">
                  <c:v>0.81422447956502397</c:v>
                </c:pt>
                <c:pt idx="10487">
                  <c:v>0.836723680418197</c:v>
                </c:pt>
                <c:pt idx="10488">
                  <c:v>0.68526321869819196</c:v>
                </c:pt>
                <c:pt idx="10489">
                  <c:v>0.756090828585265</c:v>
                </c:pt>
                <c:pt idx="10490">
                  <c:v>0.81969893316174203</c:v>
                </c:pt>
                <c:pt idx="10491">
                  <c:v>0.83284927567399203</c:v>
                </c:pt>
                <c:pt idx="10492">
                  <c:v>0.67986855552710901</c:v>
                </c:pt>
                <c:pt idx="10493">
                  <c:v>0.78548043878268903</c:v>
                </c:pt>
                <c:pt idx="10494">
                  <c:v>0.81152179218068199</c:v>
                </c:pt>
                <c:pt idx="10495">
                  <c:v>0.75885586319407095</c:v>
                </c:pt>
                <c:pt idx="10496">
                  <c:v>0.73191981706968701</c:v>
                </c:pt>
                <c:pt idx="10497">
                  <c:v>0.814898583716958</c:v>
                </c:pt>
                <c:pt idx="10498">
                  <c:v>0.81335615438195996</c:v>
                </c:pt>
                <c:pt idx="10499">
                  <c:v>0.88851657052175903</c:v>
                </c:pt>
                <c:pt idx="10500">
                  <c:v>0.68748431610312599</c:v>
                </c:pt>
                <c:pt idx="10501">
                  <c:v>0.73283601925688702</c:v>
                </c:pt>
                <c:pt idx="10502">
                  <c:v>0.82251273205748598</c:v>
                </c:pt>
                <c:pt idx="10503">
                  <c:v>0.72094350054506096</c:v>
                </c:pt>
                <c:pt idx="10504">
                  <c:v>0.77111397603868503</c:v>
                </c:pt>
                <c:pt idx="10505">
                  <c:v>0.77283116480285696</c:v>
                </c:pt>
                <c:pt idx="10506">
                  <c:v>0.87737083806579896</c:v>
                </c:pt>
                <c:pt idx="10507">
                  <c:v>0.81910198788494504</c:v>
                </c:pt>
                <c:pt idx="10508">
                  <c:v>0.74441959213085895</c:v>
                </c:pt>
                <c:pt idx="10509">
                  <c:v>0.78475363062047598</c:v>
                </c:pt>
                <c:pt idx="10510">
                  <c:v>0.76281967908889803</c:v>
                </c:pt>
                <c:pt idx="10511">
                  <c:v>0.76864237966076598</c:v>
                </c:pt>
                <c:pt idx="10512">
                  <c:v>0.71692322941743603</c:v>
                </c:pt>
                <c:pt idx="10513">
                  <c:v>0.76821522877470405</c:v>
                </c:pt>
                <c:pt idx="10514">
                  <c:v>0.762101362974692</c:v>
                </c:pt>
                <c:pt idx="10515">
                  <c:v>0.675782870924027</c:v>
                </c:pt>
                <c:pt idx="10516">
                  <c:v>0.83585027737939199</c:v>
                </c:pt>
                <c:pt idx="10517">
                  <c:v>0.75624538876467096</c:v>
                </c:pt>
                <c:pt idx="10518">
                  <c:v>0.76984049509757302</c:v>
                </c:pt>
                <c:pt idx="10519">
                  <c:v>0.69892133546303803</c:v>
                </c:pt>
                <c:pt idx="10520">
                  <c:v>0.81299247831125698</c:v>
                </c:pt>
                <c:pt idx="10521">
                  <c:v>0.75428487558949897</c:v>
                </c:pt>
                <c:pt idx="10522">
                  <c:v>0.72152589960536695</c:v>
                </c:pt>
                <c:pt idx="10523">
                  <c:v>0.81249137329306997</c:v>
                </c:pt>
                <c:pt idx="10524">
                  <c:v>0.86185595570751705</c:v>
                </c:pt>
                <c:pt idx="10525">
                  <c:v>0.72914454873485801</c:v>
                </c:pt>
                <c:pt idx="10526">
                  <c:v>0.76124326508186702</c:v>
                </c:pt>
                <c:pt idx="10527">
                  <c:v>0.76787336921298899</c:v>
                </c:pt>
                <c:pt idx="10528">
                  <c:v>0.74113535220211402</c:v>
                </c:pt>
                <c:pt idx="10529">
                  <c:v>0.72951951813920202</c:v>
                </c:pt>
                <c:pt idx="10530">
                  <c:v>0.74848027602317302</c:v>
                </c:pt>
                <c:pt idx="10531">
                  <c:v>0.77605407459193099</c:v>
                </c:pt>
                <c:pt idx="10532">
                  <c:v>0.76659830224019598</c:v>
                </c:pt>
                <c:pt idx="10533">
                  <c:v>0.77082534109940204</c:v>
                </c:pt>
                <c:pt idx="10534">
                  <c:v>0.69874938969232803</c:v>
                </c:pt>
                <c:pt idx="10535">
                  <c:v>0.76900970646977396</c:v>
                </c:pt>
                <c:pt idx="10536">
                  <c:v>0.67930440463843</c:v>
                </c:pt>
                <c:pt idx="10537">
                  <c:v>0.67426878302433002</c:v>
                </c:pt>
                <c:pt idx="10538">
                  <c:v>0.739023388433239</c:v>
                </c:pt>
                <c:pt idx="10539">
                  <c:v>0.70876157846242005</c:v>
                </c:pt>
                <c:pt idx="10540">
                  <c:v>0.69330150144385605</c:v>
                </c:pt>
                <c:pt idx="10541">
                  <c:v>0.76321087542652499</c:v>
                </c:pt>
                <c:pt idx="10542">
                  <c:v>0.80419283981733103</c:v>
                </c:pt>
                <c:pt idx="10543">
                  <c:v>0.69355244474865996</c:v>
                </c:pt>
                <c:pt idx="10544">
                  <c:v>0.73404705862271602</c:v>
                </c:pt>
                <c:pt idx="10545">
                  <c:v>0.71992657687142603</c:v>
                </c:pt>
                <c:pt idx="10546">
                  <c:v>0.732188553322908</c:v>
                </c:pt>
                <c:pt idx="10547">
                  <c:v>0.69931072906171099</c:v>
                </c:pt>
                <c:pt idx="10548">
                  <c:v>0.789890417714468</c:v>
                </c:pt>
                <c:pt idx="10549">
                  <c:v>0.78964133140422699</c:v>
                </c:pt>
                <c:pt idx="10550">
                  <c:v>0.79559104339604603</c:v>
                </c:pt>
                <c:pt idx="10551">
                  <c:v>0.72129561404625397</c:v>
                </c:pt>
                <c:pt idx="10552">
                  <c:v>0.75477297866439796</c:v>
                </c:pt>
                <c:pt idx="10553">
                  <c:v>0.67330983359223096</c:v>
                </c:pt>
                <c:pt idx="10554">
                  <c:v>0.73056794003040104</c:v>
                </c:pt>
                <c:pt idx="10555">
                  <c:v>0.75908227657364602</c:v>
                </c:pt>
                <c:pt idx="10556">
                  <c:v>0.70491463363712203</c:v>
                </c:pt>
                <c:pt idx="10557">
                  <c:v>0.74901476179528803</c:v>
                </c:pt>
                <c:pt idx="10558">
                  <c:v>0.74078746060796297</c:v>
                </c:pt>
                <c:pt idx="10559">
                  <c:v>0.74657546792916796</c:v>
                </c:pt>
                <c:pt idx="10560">
                  <c:v>0.70554173124767094</c:v>
                </c:pt>
                <c:pt idx="10561">
                  <c:v>0.73672620721504001</c:v>
                </c:pt>
                <c:pt idx="10562">
                  <c:v>0.68905860423628296</c:v>
                </c:pt>
                <c:pt idx="10563">
                  <c:v>0.70051182274544799</c:v>
                </c:pt>
                <c:pt idx="10564">
                  <c:v>0.75326991986889802</c:v>
                </c:pt>
                <c:pt idx="10565">
                  <c:v>0.73576936069490695</c:v>
                </c:pt>
                <c:pt idx="10566">
                  <c:v>0.77302835524003499</c:v>
                </c:pt>
                <c:pt idx="10567">
                  <c:v>0.70399105224124103</c:v>
                </c:pt>
                <c:pt idx="10568">
                  <c:v>0.71696810729539895</c:v>
                </c:pt>
                <c:pt idx="10569">
                  <c:v>0.76023959505073702</c:v>
                </c:pt>
                <c:pt idx="10570">
                  <c:v>0.79066508543792102</c:v>
                </c:pt>
                <c:pt idx="10571">
                  <c:v>0.68493677842376999</c:v>
                </c:pt>
                <c:pt idx="10572">
                  <c:v>0.74946194688691004</c:v>
                </c:pt>
                <c:pt idx="10573">
                  <c:v>0.69191790680207199</c:v>
                </c:pt>
                <c:pt idx="10574">
                  <c:v>0.78235031382045594</c:v>
                </c:pt>
                <c:pt idx="10575">
                  <c:v>0.81784019562360299</c:v>
                </c:pt>
                <c:pt idx="10576">
                  <c:v>0.71609182103472602</c:v>
                </c:pt>
                <c:pt idx="10577">
                  <c:v>0.73090954166046596</c:v>
                </c:pt>
                <c:pt idx="10578">
                  <c:v>0.69222313110683198</c:v>
                </c:pt>
                <c:pt idx="10579">
                  <c:v>0.78062137667604203</c:v>
                </c:pt>
                <c:pt idx="10580">
                  <c:v>0.69049608386857997</c:v>
                </c:pt>
                <c:pt idx="10581">
                  <c:v>0.73855215656777495</c:v>
                </c:pt>
                <c:pt idx="10582">
                  <c:v>0.74310766117986804</c:v>
                </c:pt>
                <c:pt idx="10583">
                  <c:v>0.73373631072662804</c:v>
                </c:pt>
                <c:pt idx="10584">
                  <c:v>0.72763859804528896</c:v>
                </c:pt>
                <c:pt idx="10585">
                  <c:v>0.748473656945572</c:v>
                </c:pt>
                <c:pt idx="10586">
                  <c:v>0.825841077252496</c:v>
                </c:pt>
                <c:pt idx="10587">
                  <c:v>0.718813234954368</c:v>
                </c:pt>
                <c:pt idx="10588">
                  <c:v>0.76993876346750101</c:v>
                </c:pt>
                <c:pt idx="10589">
                  <c:v>0.78633747401710996</c:v>
                </c:pt>
                <c:pt idx="10590">
                  <c:v>0.69192268866031303</c:v>
                </c:pt>
                <c:pt idx="10591">
                  <c:v>0.79768612171241304</c:v>
                </c:pt>
                <c:pt idx="10592">
                  <c:v>0.84936244275916595</c:v>
                </c:pt>
                <c:pt idx="10593">
                  <c:v>0.70792515160260505</c:v>
                </c:pt>
                <c:pt idx="10594">
                  <c:v>0.80090398112496497</c:v>
                </c:pt>
                <c:pt idx="10595">
                  <c:v>0.78269351010900301</c:v>
                </c:pt>
                <c:pt idx="10596">
                  <c:v>0.82502334733418703</c:v>
                </c:pt>
                <c:pt idx="10597">
                  <c:v>0.73168952803598897</c:v>
                </c:pt>
                <c:pt idx="10598">
                  <c:v>0.73982393554100401</c:v>
                </c:pt>
                <c:pt idx="10599">
                  <c:v>0.72092557414784497</c:v>
                </c:pt>
                <c:pt idx="10600">
                  <c:v>0.71478528779950601</c:v>
                </c:pt>
                <c:pt idx="10601">
                  <c:v>0.74376902896552799</c:v>
                </c:pt>
                <c:pt idx="10602">
                  <c:v>0.80965302763759395</c:v>
                </c:pt>
                <c:pt idx="10603">
                  <c:v>0.70622323088182204</c:v>
                </c:pt>
                <c:pt idx="10604">
                  <c:v>0.72892556072183201</c:v>
                </c:pt>
                <c:pt idx="10605">
                  <c:v>0.79521819437819996</c:v>
                </c:pt>
                <c:pt idx="10606">
                  <c:v>0.76696591697203698</c:v>
                </c:pt>
                <c:pt idx="10607">
                  <c:v>0.71247944965300802</c:v>
                </c:pt>
                <c:pt idx="10608">
                  <c:v>0.73459492172192697</c:v>
                </c:pt>
                <c:pt idx="10609">
                  <c:v>0.72350578092100404</c:v>
                </c:pt>
                <c:pt idx="10610">
                  <c:v>0.76415982297174201</c:v>
                </c:pt>
                <c:pt idx="10611">
                  <c:v>0.70224044726249302</c:v>
                </c:pt>
                <c:pt idx="10612">
                  <c:v>0.76638445112724696</c:v>
                </c:pt>
                <c:pt idx="10613">
                  <c:v>0.78295647682037905</c:v>
                </c:pt>
                <c:pt idx="10614">
                  <c:v>0.79257045030403195</c:v>
                </c:pt>
                <c:pt idx="10615">
                  <c:v>0.77300821963417998</c:v>
                </c:pt>
                <c:pt idx="10616">
                  <c:v>0.83293665623913304</c:v>
                </c:pt>
                <c:pt idx="10617">
                  <c:v>0.75755267824108097</c:v>
                </c:pt>
                <c:pt idx="10618">
                  <c:v>0.74254365227326702</c:v>
                </c:pt>
                <c:pt idx="10619">
                  <c:v>0.83386889294422895</c:v>
                </c:pt>
                <c:pt idx="10620">
                  <c:v>0.77118105471662401</c:v>
                </c:pt>
                <c:pt idx="10621">
                  <c:v>0.80202263616457803</c:v>
                </c:pt>
                <c:pt idx="10622">
                  <c:v>0.74380637524698201</c:v>
                </c:pt>
                <c:pt idx="10623">
                  <c:v>0.75545793069585898</c:v>
                </c:pt>
                <c:pt idx="10624">
                  <c:v>0.858902576745456</c:v>
                </c:pt>
                <c:pt idx="10625">
                  <c:v>0.75533601416999097</c:v>
                </c:pt>
                <c:pt idx="10626">
                  <c:v>0.78717446968752902</c:v>
                </c:pt>
                <c:pt idx="10627">
                  <c:v>0.76479999963880696</c:v>
                </c:pt>
                <c:pt idx="10628">
                  <c:v>0.80531552546434104</c:v>
                </c:pt>
                <c:pt idx="10629">
                  <c:v>0.79166840394927396</c:v>
                </c:pt>
                <c:pt idx="10630">
                  <c:v>0.781622399416111</c:v>
                </c:pt>
                <c:pt idx="10631">
                  <c:v>0.69736158699515305</c:v>
                </c:pt>
                <c:pt idx="10632">
                  <c:v>0.74722273291420205</c:v>
                </c:pt>
                <c:pt idx="10633">
                  <c:v>0.79368604777281704</c:v>
                </c:pt>
                <c:pt idx="10634">
                  <c:v>0.75405601786623</c:v>
                </c:pt>
                <c:pt idx="10635">
                  <c:v>0.86176017196374299</c:v>
                </c:pt>
                <c:pt idx="10636">
                  <c:v>0.73478253110181901</c:v>
                </c:pt>
                <c:pt idx="10637">
                  <c:v>0.78694291627347002</c:v>
                </c:pt>
                <c:pt idx="10638">
                  <c:v>0.82039933465580495</c:v>
                </c:pt>
                <c:pt idx="10639">
                  <c:v>0.851880681765813</c:v>
                </c:pt>
                <c:pt idx="10640">
                  <c:v>0.77021148194839095</c:v>
                </c:pt>
                <c:pt idx="10641">
                  <c:v>0.78004211705882798</c:v>
                </c:pt>
                <c:pt idx="10642">
                  <c:v>0.72506878952258402</c:v>
                </c:pt>
                <c:pt idx="10643">
                  <c:v>0.78612561454399499</c:v>
                </c:pt>
                <c:pt idx="10644">
                  <c:v>0.71039972197759005</c:v>
                </c:pt>
                <c:pt idx="10645">
                  <c:v>0.79221883420463002</c:v>
                </c:pt>
                <c:pt idx="10646">
                  <c:v>0.77419570918451996</c:v>
                </c:pt>
                <c:pt idx="10647">
                  <c:v>0.79255919798609098</c:v>
                </c:pt>
                <c:pt idx="10648">
                  <c:v>0.75636239179267595</c:v>
                </c:pt>
                <c:pt idx="10649">
                  <c:v>0.73040786587362205</c:v>
                </c:pt>
                <c:pt idx="10650">
                  <c:v>0.70688521726712095</c:v>
                </c:pt>
                <c:pt idx="10651">
                  <c:v>0.74860310997512203</c:v>
                </c:pt>
                <c:pt idx="10652">
                  <c:v>0.70735392905334904</c:v>
                </c:pt>
                <c:pt idx="10653">
                  <c:v>0.82757878886729097</c:v>
                </c:pt>
                <c:pt idx="10654">
                  <c:v>0.82428219105571399</c:v>
                </c:pt>
                <c:pt idx="10655">
                  <c:v>0.73049448099480296</c:v>
                </c:pt>
                <c:pt idx="10656">
                  <c:v>0.69953592823400301</c:v>
                </c:pt>
                <c:pt idx="10657">
                  <c:v>0.71538374623502599</c:v>
                </c:pt>
                <c:pt idx="10658">
                  <c:v>0.75843028687690195</c:v>
                </c:pt>
                <c:pt idx="10659">
                  <c:v>0.73702828388313002</c:v>
                </c:pt>
                <c:pt idx="10660">
                  <c:v>0.71393589782772604</c:v>
                </c:pt>
                <c:pt idx="10661">
                  <c:v>0.76223704756983601</c:v>
                </c:pt>
                <c:pt idx="10662">
                  <c:v>0.73704088871899598</c:v>
                </c:pt>
                <c:pt idx="10663">
                  <c:v>0.68143469477712804</c:v>
                </c:pt>
                <c:pt idx="10664">
                  <c:v>0.74391502267978105</c:v>
                </c:pt>
                <c:pt idx="10665">
                  <c:v>0.74267166186445099</c:v>
                </c:pt>
                <c:pt idx="10666">
                  <c:v>0.69661046466302601</c:v>
                </c:pt>
                <c:pt idx="10667">
                  <c:v>0.73800208324139005</c:v>
                </c:pt>
                <c:pt idx="10668">
                  <c:v>0.78525700118049002</c:v>
                </c:pt>
                <c:pt idx="10669">
                  <c:v>0.66742016268747195</c:v>
                </c:pt>
                <c:pt idx="10670">
                  <c:v>0.84629783034170103</c:v>
                </c:pt>
                <c:pt idx="10671">
                  <c:v>0.76993486684955603</c:v>
                </c:pt>
                <c:pt idx="10672">
                  <c:v>0.74528536431842096</c:v>
                </c:pt>
                <c:pt idx="10673">
                  <c:v>0.70379781750023795</c:v>
                </c:pt>
                <c:pt idx="10674">
                  <c:v>0.72452754512518502</c:v>
                </c:pt>
                <c:pt idx="10675">
                  <c:v>0.69628103818241904</c:v>
                </c:pt>
                <c:pt idx="10676">
                  <c:v>0.69860884652170596</c:v>
                </c:pt>
                <c:pt idx="10677">
                  <c:v>0.75437973301509897</c:v>
                </c:pt>
                <c:pt idx="10678">
                  <c:v>0.76535095960213295</c:v>
                </c:pt>
                <c:pt idx="10679">
                  <c:v>0.76764272704361103</c:v>
                </c:pt>
                <c:pt idx="10680">
                  <c:v>0.69076432815810895</c:v>
                </c:pt>
                <c:pt idx="10681">
                  <c:v>0.749425424515896</c:v>
                </c:pt>
                <c:pt idx="10682">
                  <c:v>0.76662924759977902</c:v>
                </c:pt>
                <c:pt idx="10683">
                  <c:v>0.723756707576373</c:v>
                </c:pt>
                <c:pt idx="10684">
                  <c:v>0.66683204305465604</c:v>
                </c:pt>
                <c:pt idx="10685">
                  <c:v>0.772646001436473</c:v>
                </c:pt>
                <c:pt idx="10686">
                  <c:v>0.76769128946995702</c:v>
                </c:pt>
                <c:pt idx="10687">
                  <c:v>0.67477859912346105</c:v>
                </c:pt>
                <c:pt idx="10688">
                  <c:v>0.82268268593861404</c:v>
                </c:pt>
                <c:pt idx="10689">
                  <c:v>0.77184001037322603</c:v>
                </c:pt>
                <c:pt idx="10690">
                  <c:v>0.727368374788945</c:v>
                </c:pt>
                <c:pt idx="10691">
                  <c:v>0.79988687593637198</c:v>
                </c:pt>
                <c:pt idx="10692">
                  <c:v>0.65600931364097104</c:v>
                </c:pt>
                <c:pt idx="10693">
                  <c:v>0.73966670197803397</c:v>
                </c:pt>
                <c:pt idx="10694">
                  <c:v>0.70427186971969002</c:v>
                </c:pt>
                <c:pt idx="10695">
                  <c:v>0.68654004084553899</c:v>
                </c:pt>
                <c:pt idx="10696">
                  <c:v>0.704201307048411</c:v>
                </c:pt>
                <c:pt idx="10697">
                  <c:v>0.79259922413202</c:v>
                </c:pt>
                <c:pt idx="10698">
                  <c:v>0.71171770269615897</c:v>
                </c:pt>
                <c:pt idx="10699">
                  <c:v>0.79864125294820199</c:v>
                </c:pt>
                <c:pt idx="10700">
                  <c:v>0.67321109606702501</c:v>
                </c:pt>
                <c:pt idx="10701">
                  <c:v>0.78461985102319398</c:v>
                </c:pt>
                <c:pt idx="10702">
                  <c:v>0.70113814288693899</c:v>
                </c:pt>
                <c:pt idx="10703">
                  <c:v>0.72033745224382395</c:v>
                </c:pt>
                <c:pt idx="10704">
                  <c:v>0.67910559440433704</c:v>
                </c:pt>
                <c:pt idx="10705">
                  <c:v>0.81683891785615503</c:v>
                </c:pt>
                <c:pt idx="10706">
                  <c:v>0.80977575226268395</c:v>
                </c:pt>
                <c:pt idx="10707">
                  <c:v>0.80784403219626699</c:v>
                </c:pt>
                <c:pt idx="10708">
                  <c:v>0.68193546900583701</c:v>
                </c:pt>
                <c:pt idx="10709">
                  <c:v>0.76647610603265703</c:v>
                </c:pt>
                <c:pt idx="10710">
                  <c:v>0.71256960908494704</c:v>
                </c:pt>
                <c:pt idx="10711">
                  <c:v>0.723402681856953</c:v>
                </c:pt>
                <c:pt idx="10712">
                  <c:v>0.76509189159950497</c:v>
                </c:pt>
                <c:pt idx="10713">
                  <c:v>0.68888260524962297</c:v>
                </c:pt>
                <c:pt idx="10714">
                  <c:v>0.75541522122359495</c:v>
                </c:pt>
                <c:pt idx="10715">
                  <c:v>0.69884868545586598</c:v>
                </c:pt>
                <c:pt idx="10716">
                  <c:v>0.76468662586071801</c:v>
                </c:pt>
                <c:pt idx="10717">
                  <c:v>0.62177894366445696</c:v>
                </c:pt>
                <c:pt idx="10718">
                  <c:v>0.73570802174142702</c:v>
                </c:pt>
                <c:pt idx="10719">
                  <c:v>0.77773474768654705</c:v>
                </c:pt>
                <c:pt idx="10720">
                  <c:v>0.80193568032276996</c:v>
                </c:pt>
                <c:pt idx="10721">
                  <c:v>0.68633225122644903</c:v>
                </c:pt>
                <c:pt idx="10722">
                  <c:v>0.76994052411921798</c:v>
                </c:pt>
                <c:pt idx="10723">
                  <c:v>0.77888799772683703</c:v>
                </c:pt>
                <c:pt idx="10724">
                  <c:v>0.70414051957995005</c:v>
                </c:pt>
                <c:pt idx="10725">
                  <c:v>0.80145079768987504</c:v>
                </c:pt>
                <c:pt idx="10726">
                  <c:v>0.69099503399342199</c:v>
                </c:pt>
                <c:pt idx="10727">
                  <c:v>0.81904189934694505</c:v>
                </c:pt>
                <c:pt idx="10728">
                  <c:v>0.771226943268844</c:v>
                </c:pt>
                <c:pt idx="10729">
                  <c:v>0.68543115255014297</c:v>
                </c:pt>
                <c:pt idx="10730">
                  <c:v>0.74624101011350397</c:v>
                </c:pt>
                <c:pt idx="10731">
                  <c:v>0.74573258867960501</c:v>
                </c:pt>
                <c:pt idx="10732">
                  <c:v>0.65645853276840205</c:v>
                </c:pt>
                <c:pt idx="10733">
                  <c:v>0.70843327527767797</c:v>
                </c:pt>
                <c:pt idx="10734">
                  <c:v>0.67707441341659602</c:v>
                </c:pt>
                <c:pt idx="10735">
                  <c:v>0.78508756419032</c:v>
                </c:pt>
                <c:pt idx="10736">
                  <c:v>0.76900855916752198</c:v>
                </c:pt>
                <c:pt idx="10737">
                  <c:v>0.67732528228729205</c:v>
                </c:pt>
                <c:pt idx="10738">
                  <c:v>0.77107903971527703</c:v>
                </c:pt>
                <c:pt idx="10739">
                  <c:v>0.78885229601757401</c:v>
                </c:pt>
                <c:pt idx="10740">
                  <c:v>0.76667079419068995</c:v>
                </c:pt>
                <c:pt idx="10741">
                  <c:v>0.697243467091475</c:v>
                </c:pt>
                <c:pt idx="10742">
                  <c:v>0.65875585631910205</c:v>
                </c:pt>
                <c:pt idx="10743">
                  <c:v>0.76377719078676998</c:v>
                </c:pt>
                <c:pt idx="10744">
                  <c:v>0.75178871778870904</c:v>
                </c:pt>
                <c:pt idx="10745">
                  <c:v>0.66520819169147904</c:v>
                </c:pt>
                <c:pt idx="10746">
                  <c:v>0.79310416479877999</c:v>
                </c:pt>
                <c:pt idx="10747">
                  <c:v>0.77769930609398596</c:v>
                </c:pt>
                <c:pt idx="10748">
                  <c:v>0.77776045802789395</c:v>
                </c:pt>
                <c:pt idx="10749">
                  <c:v>0.66794544711834902</c:v>
                </c:pt>
                <c:pt idx="10750">
                  <c:v>0.79220249136829901</c:v>
                </c:pt>
                <c:pt idx="10751">
                  <c:v>0.73183429963302205</c:v>
                </c:pt>
                <c:pt idx="10752">
                  <c:v>0.70522704176519102</c:v>
                </c:pt>
                <c:pt idx="10753">
                  <c:v>0.746323813266489</c:v>
                </c:pt>
                <c:pt idx="10754">
                  <c:v>0.65393330875676103</c:v>
                </c:pt>
                <c:pt idx="10755">
                  <c:v>0.79410094300160905</c:v>
                </c:pt>
                <c:pt idx="10756">
                  <c:v>0.780461529615741</c:v>
                </c:pt>
                <c:pt idx="10757">
                  <c:v>0.67773602120077103</c:v>
                </c:pt>
                <c:pt idx="10758">
                  <c:v>0.78071280449166502</c:v>
                </c:pt>
                <c:pt idx="10759">
                  <c:v>0.71652290768826599</c:v>
                </c:pt>
                <c:pt idx="10760">
                  <c:v>0.76078254376894106</c:v>
                </c:pt>
                <c:pt idx="10761">
                  <c:v>0.70053875629005302</c:v>
                </c:pt>
                <c:pt idx="10762">
                  <c:v>0.66222169093806205</c:v>
                </c:pt>
                <c:pt idx="10763">
                  <c:v>0.77413312333620798</c:v>
                </c:pt>
                <c:pt idx="10764">
                  <c:v>0.78204572077791601</c:v>
                </c:pt>
                <c:pt idx="10765">
                  <c:v>0.684583336651861</c:v>
                </c:pt>
                <c:pt idx="10766">
                  <c:v>0.74408534551323502</c:v>
                </c:pt>
                <c:pt idx="10767">
                  <c:v>0.75540873785334905</c:v>
                </c:pt>
                <c:pt idx="10768">
                  <c:v>0.802333524946784</c:v>
                </c:pt>
                <c:pt idx="10769">
                  <c:v>0.68277708532917103</c:v>
                </c:pt>
                <c:pt idx="10770">
                  <c:v>0.80932811790094605</c:v>
                </c:pt>
                <c:pt idx="10771">
                  <c:v>0.74153621117478297</c:v>
                </c:pt>
                <c:pt idx="10772">
                  <c:v>0.78878072333168103</c:v>
                </c:pt>
                <c:pt idx="10773">
                  <c:v>0.67405948766235502</c:v>
                </c:pt>
                <c:pt idx="10774">
                  <c:v>0.772728872407067</c:v>
                </c:pt>
                <c:pt idx="10775">
                  <c:v>0.80090061016904501</c:v>
                </c:pt>
                <c:pt idx="10776">
                  <c:v>0.71741906461960903</c:v>
                </c:pt>
                <c:pt idx="10777">
                  <c:v>0.78162893484801699</c:v>
                </c:pt>
                <c:pt idx="10778">
                  <c:v>0.80891553402870398</c:v>
                </c:pt>
                <c:pt idx="10779">
                  <c:v>0.67432080666358396</c:v>
                </c:pt>
                <c:pt idx="10780">
                  <c:v>0.77603649127420604</c:v>
                </c:pt>
                <c:pt idx="10781">
                  <c:v>0.82341970704682399</c:v>
                </c:pt>
                <c:pt idx="10782">
                  <c:v>0.69068958646579104</c:v>
                </c:pt>
                <c:pt idx="10783">
                  <c:v>0.80157860926326197</c:v>
                </c:pt>
                <c:pt idx="10784">
                  <c:v>0.78104685999490298</c:v>
                </c:pt>
                <c:pt idx="10785">
                  <c:v>0.67109811445347201</c:v>
                </c:pt>
                <c:pt idx="10786">
                  <c:v>0.80147861418997601</c:v>
                </c:pt>
                <c:pt idx="10787">
                  <c:v>0.69493840476143298</c:v>
                </c:pt>
                <c:pt idx="10788">
                  <c:v>0.79529328575423497</c:v>
                </c:pt>
                <c:pt idx="10789">
                  <c:v>0.835513469850096</c:v>
                </c:pt>
                <c:pt idx="10790">
                  <c:v>0.78224904932749495</c:v>
                </c:pt>
                <c:pt idx="10791">
                  <c:v>0.81957241920621404</c:v>
                </c:pt>
                <c:pt idx="10792">
                  <c:v>0.77804561426130003</c:v>
                </c:pt>
                <c:pt idx="10793">
                  <c:v>0.68997876260889701</c:v>
                </c:pt>
                <c:pt idx="10794">
                  <c:v>0.81311906960602898</c:v>
                </c:pt>
                <c:pt idx="10795">
                  <c:v>0.84470299901763701</c:v>
                </c:pt>
                <c:pt idx="10796">
                  <c:v>0.83988742588756105</c:v>
                </c:pt>
                <c:pt idx="10797">
                  <c:v>0.66355417028802099</c:v>
                </c:pt>
                <c:pt idx="10798">
                  <c:v>0.83196355938853195</c:v>
                </c:pt>
                <c:pt idx="10799">
                  <c:v>0.81997872235684399</c:v>
                </c:pt>
                <c:pt idx="10800">
                  <c:v>0.836332731439273</c:v>
                </c:pt>
                <c:pt idx="10801">
                  <c:v>0.674518925861888</c:v>
                </c:pt>
                <c:pt idx="10802">
                  <c:v>0.68115396173795495</c:v>
                </c:pt>
                <c:pt idx="10803">
                  <c:v>0.82891249668077804</c:v>
                </c:pt>
                <c:pt idx="10804">
                  <c:v>0.82521715038176902</c:v>
                </c:pt>
                <c:pt idx="10805">
                  <c:v>0.66869480999536501</c:v>
                </c:pt>
                <c:pt idx="10806">
                  <c:v>0.84570075566650305</c:v>
                </c:pt>
                <c:pt idx="10807">
                  <c:v>0.83284318213820296</c:v>
                </c:pt>
                <c:pt idx="10808">
                  <c:v>0.861871980651022</c:v>
                </c:pt>
                <c:pt idx="10809">
                  <c:v>0.65914644795867094</c:v>
                </c:pt>
                <c:pt idx="10810">
                  <c:v>0.79555687514569395</c:v>
                </c:pt>
                <c:pt idx="10811">
                  <c:v>0.82286595679764596</c:v>
                </c:pt>
                <c:pt idx="10812">
                  <c:v>0.80823654772829701</c:v>
                </c:pt>
                <c:pt idx="10813">
                  <c:v>0.732839523682143</c:v>
                </c:pt>
                <c:pt idx="10814">
                  <c:v>0.84873982677593895</c:v>
                </c:pt>
                <c:pt idx="10815">
                  <c:v>0.80954791747117805</c:v>
                </c:pt>
                <c:pt idx="10816">
                  <c:v>0.85878579056277005</c:v>
                </c:pt>
                <c:pt idx="10817">
                  <c:v>0.83652863082500095</c:v>
                </c:pt>
                <c:pt idx="10818">
                  <c:v>0.81193194511761102</c:v>
                </c:pt>
                <c:pt idx="10819">
                  <c:v>0.69774579901533196</c:v>
                </c:pt>
                <c:pt idx="10820">
                  <c:v>0.82361810570231497</c:v>
                </c:pt>
                <c:pt idx="10821">
                  <c:v>0.82902925147427098</c:v>
                </c:pt>
                <c:pt idx="10822">
                  <c:v>0.80196613484835699</c:v>
                </c:pt>
                <c:pt idx="10823">
                  <c:v>0.71667676301121397</c:v>
                </c:pt>
                <c:pt idx="10824">
                  <c:v>0.74522117885463501</c:v>
                </c:pt>
                <c:pt idx="10825">
                  <c:v>0.87188790576938402</c:v>
                </c:pt>
                <c:pt idx="10826">
                  <c:v>0.81290217967673695</c:v>
                </c:pt>
                <c:pt idx="10827">
                  <c:v>0.82098441100304198</c:v>
                </c:pt>
                <c:pt idx="10828">
                  <c:v>0.75125047934270905</c:v>
                </c:pt>
                <c:pt idx="10829">
                  <c:v>0.83518773527962098</c:v>
                </c:pt>
                <c:pt idx="10830">
                  <c:v>0.79830022915918697</c:v>
                </c:pt>
                <c:pt idx="10831">
                  <c:v>0.76986566489895003</c:v>
                </c:pt>
                <c:pt idx="10832">
                  <c:v>0.72223031113962599</c:v>
                </c:pt>
                <c:pt idx="10833">
                  <c:v>0.80913999509053702</c:v>
                </c:pt>
                <c:pt idx="10834">
                  <c:v>0.81374388179523605</c:v>
                </c:pt>
                <c:pt idx="10835">
                  <c:v>0.82934854566216798</c:v>
                </c:pt>
                <c:pt idx="10836">
                  <c:v>0.78366827268871797</c:v>
                </c:pt>
                <c:pt idx="10837">
                  <c:v>0.86667582322122805</c:v>
                </c:pt>
                <c:pt idx="10838">
                  <c:v>0.80567843406720896</c:v>
                </c:pt>
                <c:pt idx="10839">
                  <c:v>0.81952703692343898</c:v>
                </c:pt>
                <c:pt idx="10840">
                  <c:v>0.73479275708861602</c:v>
                </c:pt>
                <c:pt idx="10841">
                  <c:v>0.72345052898351403</c:v>
                </c:pt>
                <c:pt idx="10842">
                  <c:v>0.86537730519178002</c:v>
                </c:pt>
                <c:pt idx="10843">
                  <c:v>0.83866617024833501</c:v>
                </c:pt>
                <c:pt idx="10844">
                  <c:v>0.84843513907558499</c:v>
                </c:pt>
                <c:pt idx="10845">
                  <c:v>0.77736868877677301</c:v>
                </c:pt>
                <c:pt idx="10846">
                  <c:v>0.82469723113041304</c:v>
                </c:pt>
                <c:pt idx="10847">
                  <c:v>0.83370247137018205</c:v>
                </c:pt>
                <c:pt idx="10848">
                  <c:v>0.87573095975364701</c:v>
                </c:pt>
                <c:pt idx="10849">
                  <c:v>0.73723873461664702</c:v>
                </c:pt>
                <c:pt idx="10850">
                  <c:v>0.75012420158429804</c:v>
                </c:pt>
                <c:pt idx="10851">
                  <c:v>0.79324610732303802</c:v>
                </c:pt>
                <c:pt idx="10852">
                  <c:v>0.78803267051093595</c:v>
                </c:pt>
                <c:pt idx="10853">
                  <c:v>0.81995032167890103</c:v>
                </c:pt>
                <c:pt idx="10854">
                  <c:v>0.70416648645185798</c:v>
                </c:pt>
                <c:pt idx="10855">
                  <c:v>0.81453935132031896</c:v>
                </c:pt>
                <c:pt idx="10856">
                  <c:v>0.84735321103088401</c:v>
                </c:pt>
                <c:pt idx="10857">
                  <c:v>0.80827109447283696</c:v>
                </c:pt>
                <c:pt idx="10858">
                  <c:v>0.82742491724997902</c:v>
                </c:pt>
                <c:pt idx="10859">
                  <c:v>0.80316192368793604</c:v>
                </c:pt>
                <c:pt idx="10860">
                  <c:v>0.78607116865874105</c:v>
                </c:pt>
                <c:pt idx="10861">
                  <c:v>0.816046258164974</c:v>
                </c:pt>
                <c:pt idx="10862">
                  <c:v>0.68352087739580103</c:v>
                </c:pt>
                <c:pt idx="10863">
                  <c:v>0.81702953105410403</c:v>
                </c:pt>
                <c:pt idx="10864">
                  <c:v>0.81504050933356298</c:v>
                </c:pt>
                <c:pt idx="10865">
                  <c:v>0.80182106092411898</c:v>
                </c:pt>
                <c:pt idx="10866">
                  <c:v>0.856697662251106</c:v>
                </c:pt>
                <c:pt idx="10867">
                  <c:v>0.80349366598874605</c:v>
                </c:pt>
                <c:pt idx="10868">
                  <c:v>0.80915859794427403</c:v>
                </c:pt>
                <c:pt idx="10869">
                  <c:v>0.72351761313227203</c:v>
                </c:pt>
                <c:pt idx="10870">
                  <c:v>0.79838682029554997</c:v>
                </c:pt>
                <c:pt idx="10871">
                  <c:v>0.82033348547155305</c:v>
                </c:pt>
                <c:pt idx="10872">
                  <c:v>0.84517312451768301</c:v>
                </c:pt>
                <c:pt idx="10873">
                  <c:v>0.87069798574971402</c:v>
                </c:pt>
                <c:pt idx="10874">
                  <c:v>0.67650731210437298</c:v>
                </c:pt>
                <c:pt idx="10875">
                  <c:v>0.856429162794201</c:v>
                </c:pt>
                <c:pt idx="10876">
                  <c:v>0.81470864048593405</c:v>
                </c:pt>
                <c:pt idx="10877">
                  <c:v>0.77547306443271602</c:v>
                </c:pt>
                <c:pt idx="10878">
                  <c:v>0.75204176061847805</c:v>
                </c:pt>
                <c:pt idx="10879">
                  <c:v>0.77855052184425599</c:v>
                </c:pt>
                <c:pt idx="10880">
                  <c:v>0.85777875110052904</c:v>
                </c:pt>
                <c:pt idx="10881">
                  <c:v>0.81333968612019403</c:v>
                </c:pt>
                <c:pt idx="10882">
                  <c:v>0.73563882500135203</c:v>
                </c:pt>
                <c:pt idx="10883">
                  <c:v>0.82714040894646801</c:v>
                </c:pt>
                <c:pt idx="10884">
                  <c:v>0.67076299949892204</c:v>
                </c:pt>
                <c:pt idx="10885">
                  <c:v>0.75915686540470595</c:v>
                </c:pt>
                <c:pt idx="10886">
                  <c:v>0.76301217092573403</c:v>
                </c:pt>
                <c:pt idx="10887">
                  <c:v>0.70420017914291699</c:v>
                </c:pt>
                <c:pt idx="10888">
                  <c:v>0.77222241300862404</c:v>
                </c:pt>
                <c:pt idx="10889">
                  <c:v>0.746898413879029</c:v>
                </c:pt>
                <c:pt idx="10890">
                  <c:v>0.81193533033544696</c:v>
                </c:pt>
                <c:pt idx="10891">
                  <c:v>0.71380103923746396</c:v>
                </c:pt>
                <c:pt idx="10892">
                  <c:v>0.78361514460367498</c:v>
                </c:pt>
                <c:pt idx="10893">
                  <c:v>0.80389489055889696</c:v>
                </c:pt>
                <c:pt idx="10894">
                  <c:v>0.74865122335311496</c:v>
                </c:pt>
                <c:pt idx="10895">
                  <c:v>0.802201418419898</c:v>
                </c:pt>
                <c:pt idx="10896">
                  <c:v>0.67051703329449697</c:v>
                </c:pt>
                <c:pt idx="10897">
                  <c:v>0.69676599203935496</c:v>
                </c:pt>
                <c:pt idx="10898">
                  <c:v>0.72902053325251703</c:v>
                </c:pt>
                <c:pt idx="10899">
                  <c:v>0.797555607315374</c:v>
                </c:pt>
                <c:pt idx="10900">
                  <c:v>0.73831259283181705</c:v>
                </c:pt>
                <c:pt idx="10901">
                  <c:v>0.82865239302818905</c:v>
                </c:pt>
                <c:pt idx="10902">
                  <c:v>0.67633531059594398</c:v>
                </c:pt>
                <c:pt idx="10903">
                  <c:v>0.81561594824163997</c:v>
                </c:pt>
                <c:pt idx="10904">
                  <c:v>0.662804890925492</c:v>
                </c:pt>
                <c:pt idx="10905">
                  <c:v>0.70256871473044102</c:v>
                </c:pt>
                <c:pt idx="10906">
                  <c:v>0.68651896200320395</c:v>
                </c:pt>
                <c:pt idx="10907">
                  <c:v>0.800766284178551</c:v>
                </c:pt>
                <c:pt idx="10908">
                  <c:v>0.65642995137289495</c:v>
                </c:pt>
                <c:pt idx="10909">
                  <c:v>0.72325070886834997</c:v>
                </c:pt>
                <c:pt idx="10910">
                  <c:v>0.66664536853186596</c:v>
                </c:pt>
                <c:pt idx="10911">
                  <c:v>0.73808737789400203</c:v>
                </c:pt>
                <c:pt idx="10912">
                  <c:v>0.73835322379211399</c:v>
                </c:pt>
                <c:pt idx="10913">
                  <c:v>0.67520737867576497</c:v>
                </c:pt>
                <c:pt idx="10914">
                  <c:v>0.76415349506469099</c:v>
                </c:pt>
                <c:pt idx="10915">
                  <c:v>0.65500075776170397</c:v>
                </c:pt>
                <c:pt idx="10916">
                  <c:v>0.71357916012978295</c:v>
                </c:pt>
                <c:pt idx="10917">
                  <c:v>0.65995236821870096</c:v>
                </c:pt>
                <c:pt idx="10918">
                  <c:v>0.68831760764821104</c:v>
                </c:pt>
                <c:pt idx="10919">
                  <c:v>0.77956627960447999</c:v>
                </c:pt>
                <c:pt idx="10920">
                  <c:v>0.65775659155615995</c:v>
                </c:pt>
                <c:pt idx="10921">
                  <c:v>0.69195331275675298</c:v>
                </c:pt>
                <c:pt idx="10922">
                  <c:v>0.67064354863919795</c:v>
                </c:pt>
                <c:pt idx="10923">
                  <c:v>0.69032344537454504</c:v>
                </c:pt>
                <c:pt idx="10924">
                  <c:v>0.72829552724417601</c:v>
                </c:pt>
                <c:pt idx="10925">
                  <c:v>0.73495738285382195</c:v>
                </c:pt>
                <c:pt idx="10926">
                  <c:v>0.66675831070200398</c:v>
                </c:pt>
                <c:pt idx="10927">
                  <c:v>0.70789277000868001</c:v>
                </c:pt>
                <c:pt idx="10928">
                  <c:v>0.64499732936539</c:v>
                </c:pt>
                <c:pt idx="10929">
                  <c:v>0.69221455346040195</c:v>
                </c:pt>
                <c:pt idx="10930">
                  <c:v>0.64304671768407395</c:v>
                </c:pt>
                <c:pt idx="10931">
                  <c:v>0.70999973819600404</c:v>
                </c:pt>
                <c:pt idx="10932">
                  <c:v>0.75910296678956701</c:v>
                </c:pt>
                <c:pt idx="10933">
                  <c:v>0.66432750983881195</c:v>
                </c:pt>
                <c:pt idx="10934">
                  <c:v>0.67176891650128701</c:v>
                </c:pt>
                <c:pt idx="10935">
                  <c:v>0.70771402826440499</c:v>
                </c:pt>
                <c:pt idx="10936">
                  <c:v>0.65054473888606101</c:v>
                </c:pt>
                <c:pt idx="10937">
                  <c:v>0.64088275263429095</c:v>
                </c:pt>
                <c:pt idx="10938">
                  <c:v>0.67697945684245397</c:v>
                </c:pt>
                <c:pt idx="10939">
                  <c:v>0.73003244059258199</c:v>
                </c:pt>
                <c:pt idx="10940">
                  <c:v>0.65880703748081004</c:v>
                </c:pt>
                <c:pt idx="10941">
                  <c:v>0.68059111213435397</c:v>
                </c:pt>
                <c:pt idx="10942">
                  <c:v>0.65778517699892702</c:v>
                </c:pt>
                <c:pt idx="10943">
                  <c:v>0.68865381937679804</c:v>
                </c:pt>
                <c:pt idx="10944">
                  <c:v>0.703183865727113</c:v>
                </c:pt>
                <c:pt idx="10945">
                  <c:v>0.66766411779727997</c:v>
                </c:pt>
                <c:pt idx="10946">
                  <c:v>0.68193201574586104</c:v>
                </c:pt>
                <c:pt idx="10947">
                  <c:v>0.67317036308948497</c:v>
                </c:pt>
                <c:pt idx="10948">
                  <c:v>0.65603968512571198</c:v>
                </c:pt>
                <c:pt idx="10949">
                  <c:v>0.66500682831222202</c:v>
                </c:pt>
                <c:pt idx="10950">
                  <c:v>0.70232526000601003</c:v>
                </c:pt>
                <c:pt idx="10951">
                  <c:v>0.67328292866797301</c:v>
                </c:pt>
                <c:pt idx="10952">
                  <c:v>0.70483239412133203</c:v>
                </c:pt>
                <c:pt idx="10953">
                  <c:v>0.70486570214114197</c:v>
                </c:pt>
                <c:pt idx="10954">
                  <c:v>0.66371903220381301</c:v>
                </c:pt>
                <c:pt idx="10955">
                  <c:v>0.67905818035549204</c:v>
                </c:pt>
                <c:pt idx="10956">
                  <c:v>0.67730056152402396</c:v>
                </c:pt>
                <c:pt idx="10957">
                  <c:v>0.56305148190789001</c:v>
                </c:pt>
                <c:pt idx="10958">
                  <c:v>0.27362596256069699</c:v>
                </c:pt>
                <c:pt idx="10959">
                  <c:v>0.67492936920110003</c:v>
                </c:pt>
                <c:pt idx="10960">
                  <c:v>0.65247738523749998</c:v>
                </c:pt>
                <c:pt idx="10961">
                  <c:v>0.59923850010647195</c:v>
                </c:pt>
                <c:pt idx="10962">
                  <c:v>0.18983875562650801</c:v>
                </c:pt>
                <c:pt idx="10963">
                  <c:v>0.61010025931909695</c:v>
                </c:pt>
                <c:pt idx="10964">
                  <c:v>0.62690560672259799</c:v>
                </c:pt>
                <c:pt idx="10965">
                  <c:v>-1.39542990762211E-2</c:v>
                </c:pt>
                <c:pt idx="10966">
                  <c:v>0.236630648821583</c:v>
                </c:pt>
                <c:pt idx="10967">
                  <c:v>0.68962722226487005</c:v>
                </c:pt>
                <c:pt idx="10968">
                  <c:v>0.101842472977288</c:v>
                </c:pt>
                <c:pt idx="10969">
                  <c:v>0.674558830310519</c:v>
                </c:pt>
                <c:pt idx="10970">
                  <c:v>0.29761281970043402</c:v>
                </c:pt>
                <c:pt idx="10971">
                  <c:v>0.66222689646071597</c:v>
                </c:pt>
                <c:pt idx="10972">
                  <c:v>0.66305197584931497</c:v>
                </c:pt>
                <c:pt idx="10973">
                  <c:v>5.1298423463470903E-2</c:v>
                </c:pt>
                <c:pt idx="10974">
                  <c:v>0.240736301687968</c:v>
                </c:pt>
                <c:pt idx="10975">
                  <c:v>-1.9300583676209598E-2</c:v>
                </c:pt>
                <c:pt idx="10976">
                  <c:v>-1.5645478113012298E-2</c:v>
                </c:pt>
                <c:pt idx="10977">
                  <c:v>6.9782372412474604E-3</c:v>
                </c:pt>
                <c:pt idx="10978">
                  <c:v>0.70776237063389402</c:v>
                </c:pt>
                <c:pt idx="10979">
                  <c:v>0.29226024599483902</c:v>
                </c:pt>
                <c:pt idx="10980">
                  <c:v>-1.7332515446752302E-2</c:v>
                </c:pt>
                <c:pt idx="10981">
                  <c:v>-2.3784283943937301E-3</c:v>
                </c:pt>
                <c:pt idx="10982">
                  <c:v>2.6834742331605502E-2</c:v>
                </c:pt>
                <c:pt idx="10983">
                  <c:v>3.5311809903566999E-2</c:v>
                </c:pt>
                <c:pt idx="10984">
                  <c:v>0.217747935110747</c:v>
                </c:pt>
                <c:pt idx="10985">
                  <c:v>-2.64929842628137E-3</c:v>
                </c:pt>
                <c:pt idx="10986">
                  <c:v>-1.2016487755380899E-2</c:v>
                </c:pt>
                <c:pt idx="10987">
                  <c:v>4.1293652469941003E-2</c:v>
                </c:pt>
                <c:pt idx="10988">
                  <c:v>0.17979464101641299</c:v>
                </c:pt>
                <c:pt idx="10989">
                  <c:v>1.7233072047245699E-2</c:v>
                </c:pt>
                <c:pt idx="10990">
                  <c:v>6.1179831399212299E-2</c:v>
                </c:pt>
                <c:pt idx="10991">
                  <c:v>3.9110685249865701E-4</c:v>
                </c:pt>
                <c:pt idx="10992">
                  <c:v>3.4340188900067202E-2</c:v>
                </c:pt>
                <c:pt idx="10993">
                  <c:v>1.7597239151700999E-4</c:v>
                </c:pt>
                <c:pt idx="10994">
                  <c:v>6.59418493321728E-2</c:v>
                </c:pt>
                <c:pt idx="10995">
                  <c:v>6.34341550603328E-2</c:v>
                </c:pt>
                <c:pt idx="10996">
                  <c:v>3.1206541451035501E-2</c:v>
                </c:pt>
                <c:pt idx="10997">
                  <c:v>2.9537902081144499E-2</c:v>
                </c:pt>
                <c:pt idx="10998">
                  <c:v>5.0929488509182802E-2</c:v>
                </c:pt>
                <c:pt idx="10999">
                  <c:v>1.30893546916397E-2</c:v>
                </c:pt>
                <c:pt idx="11000">
                  <c:v>8.0857509619516807E-2</c:v>
                </c:pt>
                <c:pt idx="11001">
                  <c:v>2.2286035070843702E-2</c:v>
                </c:pt>
                <c:pt idx="11002">
                  <c:v>-7.3340374544633704E-3</c:v>
                </c:pt>
                <c:pt idx="11003">
                  <c:v>3.8602562555825101E-2</c:v>
                </c:pt>
                <c:pt idx="11004">
                  <c:v>7.9023622475405605E-2</c:v>
                </c:pt>
                <c:pt idx="11005">
                  <c:v>-4.2574226000337001E-3</c:v>
                </c:pt>
                <c:pt idx="11006">
                  <c:v>8.8280585167870906E-2</c:v>
                </c:pt>
                <c:pt idx="11007">
                  <c:v>9.4346750594043099E-2</c:v>
                </c:pt>
                <c:pt idx="11008">
                  <c:v>2.0773863575536199E-2</c:v>
                </c:pt>
                <c:pt idx="11009">
                  <c:v>7.6657192371521701E-2</c:v>
                </c:pt>
                <c:pt idx="11010">
                  <c:v>3.7116168951506601E-2</c:v>
                </c:pt>
                <c:pt idx="11011">
                  <c:v>9.0889713678759407E-2</c:v>
                </c:pt>
                <c:pt idx="11012">
                  <c:v>5.9120904404712203E-2</c:v>
                </c:pt>
                <c:pt idx="11013">
                  <c:v>2.1882357119811499E-2</c:v>
                </c:pt>
                <c:pt idx="11014">
                  <c:v>3.3301143732084301E-2</c:v>
                </c:pt>
                <c:pt idx="11015">
                  <c:v>9.6770197496926502E-2</c:v>
                </c:pt>
                <c:pt idx="11016">
                  <c:v>9.7772948004851395E-2</c:v>
                </c:pt>
                <c:pt idx="11017">
                  <c:v>9.8638838783624699E-2</c:v>
                </c:pt>
                <c:pt idx="11018">
                  <c:v>5.4868281637049099E-2</c:v>
                </c:pt>
                <c:pt idx="11019">
                  <c:v>3.5258973340927001E-2</c:v>
                </c:pt>
                <c:pt idx="11020">
                  <c:v>8.8172289969817005E-2</c:v>
                </c:pt>
                <c:pt idx="11021">
                  <c:v>4.6412688964778001E-2</c:v>
                </c:pt>
                <c:pt idx="11022">
                  <c:v>9.6675646495408302E-2</c:v>
                </c:pt>
                <c:pt idx="11023">
                  <c:v>1.4627093638241899E-2</c:v>
                </c:pt>
                <c:pt idx="11024">
                  <c:v>7.2724502640868494E-2</c:v>
                </c:pt>
                <c:pt idx="11025">
                  <c:v>9.7812968328763197E-2</c:v>
                </c:pt>
                <c:pt idx="11026">
                  <c:v>4.8810769031686498E-2</c:v>
                </c:pt>
                <c:pt idx="11027">
                  <c:v>0.103533627749098</c:v>
                </c:pt>
                <c:pt idx="11028">
                  <c:v>6.7736857081727497E-2</c:v>
                </c:pt>
                <c:pt idx="11029">
                  <c:v>9.6164951359185305E-2</c:v>
                </c:pt>
                <c:pt idx="11030">
                  <c:v>5.9061089996741397E-3</c:v>
                </c:pt>
                <c:pt idx="11031">
                  <c:v>3.1717609004430297E-2</c:v>
                </c:pt>
                <c:pt idx="11032">
                  <c:v>0.103067281342323</c:v>
                </c:pt>
                <c:pt idx="11033">
                  <c:v>8.5438697893620102E-2</c:v>
                </c:pt>
                <c:pt idx="11034">
                  <c:v>4.4584344153894298E-2</c:v>
                </c:pt>
                <c:pt idx="11035">
                  <c:v>9.9593835981272402E-2</c:v>
                </c:pt>
                <c:pt idx="11036">
                  <c:v>5.6077359792749401E-2</c:v>
                </c:pt>
                <c:pt idx="11037">
                  <c:v>0.102119151501673</c:v>
                </c:pt>
                <c:pt idx="11038">
                  <c:v>8.07123222948469E-2</c:v>
                </c:pt>
                <c:pt idx="11039">
                  <c:v>0.111952472063977</c:v>
                </c:pt>
                <c:pt idx="11040">
                  <c:v>0.10321727818313201</c:v>
                </c:pt>
                <c:pt idx="11041">
                  <c:v>9.5048311704203206E-2</c:v>
                </c:pt>
                <c:pt idx="11042">
                  <c:v>5.19142065990328E-2</c:v>
                </c:pt>
                <c:pt idx="11043">
                  <c:v>0.103819523529148</c:v>
                </c:pt>
                <c:pt idx="11044">
                  <c:v>7.4917276532971797E-2</c:v>
                </c:pt>
                <c:pt idx="11045">
                  <c:v>9.2937145788318895E-2</c:v>
                </c:pt>
                <c:pt idx="11046">
                  <c:v>3.9228777753148397E-2</c:v>
                </c:pt>
                <c:pt idx="11047">
                  <c:v>0.10318684811701399</c:v>
                </c:pt>
                <c:pt idx="11048">
                  <c:v>2.0163248320017601E-2</c:v>
                </c:pt>
                <c:pt idx="11049">
                  <c:v>0.100276279621426</c:v>
                </c:pt>
                <c:pt idx="11050">
                  <c:v>6.0732526097648398E-2</c:v>
                </c:pt>
                <c:pt idx="11051">
                  <c:v>5.2981737906728402E-2</c:v>
                </c:pt>
                <c:pt idx="11052">
                  <c:v>9.3133878313975293E-2</c:v>
                </c:pt>
                <c:pt idx="11053">
                  <c:v>9.6525530156453307E-2</c:v>
                </c:pt>
                <c:pt idx="11054">
                  <c:v>0.10683840788315099</c:v>
                </c:pt>
                <c:pt idx="11055">
                  <c:v>9.8485049111493098E-2</c:v>
                </c:pt>
                <c:pt idx="11056">
                  <c:v>0.107537330441716</c:v>
                </c:pt>
                <c:pt idx="11057">
                  <c:v>6.3587587024098904E-2</c:v>
                </c:pt>
                <c:pt idx="11058">
                  <c:v>7.9118921409379706E-2</c:v>
                </c:pt>
                <c:pt idx="11059">
                  <c:v>9.7066962671461393E-2</c:v>
                </c:pt>
                <c:pt idx="11060">
                  <c:v>0.112245143717772</c:v>
                </c:pt>
                <c:pt idx="11061">
                  <c:v>9.9047861482355698E-2</c:v>
                </c:pt>
                <c:pt idx="11062">
                  <c:v>0.102828886214664</c:v>
                </c:pt>
                <c:pt idx="11063">
                  <c:v>5.83580293555939E-2</c:v>
                </c:pt>
                <c:pt idx="11064">
                  <c:v>7.3402102435160793E-2</c:v>
                </c:pt>
                <c:pt idx="11065">
                  <c:v>0.111703028209602</c:v>
                </c:pt>
                <c:pt idx="11066">
                  <c:v>9.5447294763479906E-2</c:v>
                </c:pt>
                <c:pt idx="11067">
                  <c:v>9.6754230147479706E-2</c:v>
                </c:pt>
                <c:pt idx="11068">
                  <c:v>0.10481849361399</c:v>
                </c:pt>
                <c:pt idx="11069">
                  <c:v>0.104229351344032</c:v>
                </c:pt>
                <c:pt idx="11070">
                  <c:v>8.7384402156994695E-2</c:v>
                </c:pt>
                <c:pt idx="11071">
                  <c:v>7.1558452239711898E-2</c:v>
                </c:pt>
                <c:pt idx="11072">
                  <c:v>0.10657338288969199</c:v>
                </c:pt>
                <c:pt idx="11073">
                  <c:v>9.5915930593077001E-2</c:v>
                </c:pt>
                <c:pt idx="11074">
                  <c:v>9.9418253088717295E-2</c:v>
                </c:pt>
                <c:pt idx="11075">
                  <c:v>0.107484375706942</c:v>
                </c:pt>
                <c:pt idx="11076">
                  <c:v>0.108686949943017</c:v>
                </c:pt>
                <c:pt idx="11077">
                  <c:v>8.4240294408420596E-2</c:v>
                </c:pt>
                <c:pt idx="11078">
                  <c:v>0.100791930726395</c:v>
                </c:pt>
                <c:pt idx="11079">
                  <c:v>9.5030574394956199E-2</c:v>
                </c:pt>
                <c:pt idx="11080">
                  <c:v>0.107068390952387</c:v>
                </c:pt>
                <c:pt idx="11081">
                  <c:v>0.10304362003249699</c:v>
                </c:pt>
                <c:pt idx="11082">
                  <c:v>0.105793681496738</c:v>
                </c:pt>
                <c:pt idx="11083">
                  <c:v>9.9056809342780994E-2</c:v>
                </c:pt>
                <c:pt idx="11084">
                  <c:v>0.101740177045319</c:v>
                </c:pt>
                <c:pt idx="11085">
                  <c:v>0.100373362025549</c:v>
                </c:pt>
                <c:pt idx="11086">
                  <c:v>9.7607377670296605E-2</c:v>
                </c:pt>
                <c:pt idx="11087">
                  <c:v>7.5012095174972607E-2</c:v>
                </c:pt>
                <c:pt idx="11088">
                  <c:v>0.105598641083995</c:v>
                </c:pt>
                <c:pt idx="11089">
                  <c:v>0.110727407877276</c:v>
                </c:pt>
                <c:pt idx="11090">
                  <c:v>0.10272590097708501</c:v>
                </c:pt>
                <c:pt idx="11091">
                  <c:v>9.8068471645690297E-2</c:v>
                </c:pt>
                <c:pt idx="11092">
                  <c:v>9.6479193337589295E-2</c:v>
                </c:pt>
                <c:pt idx="11093">
                  <c:v>0.102803346166236</c:v>
                </c:pt>
                <c:pt idx="11094">
                  <c:v>0.104220581332895</c:v>
                </c:pt>
                <c:pt idx="11095">
                  <c:v>0.10117830100335599</c:v>
                </c:pt>
                <c:pt idx="11096">
                  <c:v>9.9993628973932297E-2</c:v>
                </c:pt>
                <c:pt idx="11097">
                  <c:v>9.9827862979703599E-2</c:v>
                </c:pt>
                <c:pt idx="11098">
                  <c:v>0.102993096772122</c:v>
                </c:pt>
                <c:pt idx="11099">
                  <c:v>0.101692012614539</c:v>
                </c:pt>
                <c:pt idx="11100">
                  <c:v>9.7178924698517105E-2</c:v>
                </c:pt>
                <c:pt idx="11101">
                  <c:v>0.101854301151191</c:v>
                </c:pt>
                <c:pt idx="11102">
                  <c:v>0.10459716706673799</c:v>
                </c:pt>
                <c:pt idx="11103">
                  <c:v>0.10764318115207901</c:v>
                </c:pt>
                <c:pt idx="11104">
                  <c:v>9.9264365275835403E-2</c:v>
                </c:pt>
                <c:pt idx="11105">
                  <c:v>9.8967096889865894E-2</c:v>
                </c:pt>
                <c:pt idx="11106">
                  <c:v>9.0473571432161795E-2</c:v>
                </c:pt>
                <c:pt idx="11107">
                  <c:v>0.10062547396173201</c:v>
                </c:pt>
                <c:pt idx="11108">
                  <c:v>0.10712996842296001</c:v>
                </c:pt>
                <c:pt idx="11109">
                  <c:v>0.10238711572466599</c:v>
                </c:pt>
                <c:pt idx="11110">
                  <c:v>0.108575690217927</c:v>
                </c:pt>
                <c:pt idx="11111">
                  <c:v>0.108403184729455</c:v>
                </c:pt>
                <c:pt idx="11112">
                  <c:v>0.101139712214335</c:v>
                </c:pt>
                <c:pt idx="11113">
                  <c:v>9.4500339996378996E-2</c:v>
                </c:pt>
                <c:pt idx="11114">
                  <c:v>9.3559211662501099E-2</c:v>
                </c:pt>
                <c:pt idx="11115">
                  <c:v>9.96599211611984E-2</c:v>
                </c:pt>
                <c:pt idx="11116">
                  <c:v>0.10547173808275601</c:v>
                </c:pt>
                <c:pt idx="11117">
                  <c:v>0.102457634384819</c:v>
                </c:pt>
                <c:pt idx="11118">
                  <c:v>9.5989927912150899E-2</c:v>
                </c:pt>
                <c:pt idx="11119">
                  <c:v>0.10488369499590899</c:v>
                </c:pt>
                <c:pt idx="11120">
                  <c:v>9.2078728369006699E-2</c:v>
                </c:pt>
                <c:pt idx="11121">
                  <c:v>0.10299518884459</c:v>
                </c:pt>
                <c:pt idx="11122">
                  <c:v>0.101365729951954</c:v>
                </c:pt>
                <c:pt idx="11123">
                  <c:v>0.107224600250845</c:v>
                </c:pt>
                <c:pt idx="11124">
                  <c:v>9.8567217256119999E-2</c:v>
                </c:pt>
                <c:pt idx="11125">
                  <c:v>9.3311410044393001E-2</c:v>
                </c:pt>
                <c:pt idx="11126">
                  <c:v>9.6242289402290404E-2</c:v>
                </c:pt>
                <c:pt idx="11127">
                  <c:v>0.104584272112986</c:v>
                </c:pt>
                <c:pt idx="11128">
                  <c:v>9.3531355778662603E-2</c:v>
                </c:pt>
                <c:pt idx="11129">
                  <c:v>0.100031768014322</c:v>
                </c:pt>
                <c:pt idx="11130">
                  <c:v>9.7849890474426701E-2</c:v>
                </c:pt>
                <c:pt idx="11131">
                  <c:v>0.11257739974593001</c:v>
                </c:pt>
                <c:pt idx="11132">
                  <c:v>0.10676865047260101</c:v>
                </c:pt>
                <c:pt idx="11133">
                  <c:v>9.2698283440245804E-2</c:v>
                </c:pt>
                <c:pt idx="11134">
                  <c:v>9.7405066480631297E-2</c:v>
                </c:pt>
                <c:pt idx="11135">
                  <c:v>0.10146451344617299</c:v>
                </c:pt>
                <c:pt idx="11136">
                  <c:v>0.10337054654549301</c:v>
                </c:pt>
                <c:pt idx="11137">
                  <c:v>9.7473957181152801E-2</c:v>
                </c:pt>
                <c:pt idx="11138">
                  <c:v>9.5960093063198207E-2</c:v>
                </c:pt>
                <c:pt idx="11139">
                  <c:v>0.102757188787723</c:v>
                </c:pt>
                <c:pt idx="11140">
                  <c:v>9.5006782112798699E-2</c:v>
                </c:pt>
                <c:pt idx="11141">
                  <c:v>9.8239336120348797E-2</c:v>
                </c:pt>
                <c:pt idx="11142">
                  <c:v>0.104196570799196</c:v>
                </c:pt>
                <c:pt idx="11143">
                  <c:v>0.102959763783929</c:v>
                </c:pt>
                <c:pt idx="11144">
                  <c:v>0.11069939182885701</c:v>
                </c:pt>
                <c:pt idx="11145">
                  <c:v>0.10143224729580801</c:v>
                </c:pt>
                <c:pt idx="11146">
                  <c:v>0.102240337334519</c:v>
                </c:pt>
                <c:pt idx="11147">
                  <c:v>0.106171558752632</c:v>
                </c:pt>
                <c:pt idx="11148">
                  <c:v>0.100127223364431</c:v>
                </c:pt>
                <c:pt idx="11149">
                  <c:v>0.102929518556356</c:v>
                </c:pt>
                <c:pt idx="11150">
                  <c:v>8.6804295297537901E-2</c:v>
                </c:pt>
                <c:pt idx="11151">
                  <c:v>0.10950345149583</c:v>
                </c:pt>
                <c:pt idx="11152">
                  <c:v>0.105775006375649</c:v>
                </c:pt>
                <c:pt idx="11153">
                  <c:v>0.100691503102395</c:v>
                </c:pt>
                <c:pt idx="11154">
                  <c:v>0.10204981837723601</c:v>
                </c:pt>
                <c:pt idx="11155">
                  <c:v>0.106543946211379</c:v>
                </c:pt>
                <c:pt idx="11156">
                  <c:v>0.106139301440091</c:v>
                </c:pt>
                <c:pt idx="11157">
                  <c:v>9.5473608658083006E-2</c:v>
                </c:pt>
                <c:pt idx="11158">
                  <c:v>0.102147041475994</c:v>
                </c:pt>
                <c:pt idx="11159">
                  <c:v>0.104159927059392</c:v>
                </c:pt>
                <c:pt idx="11160">
                  <c:v>9.5672352040867895E-2</c:v>
                </c:pt>
                <c:pt idx="11161">
                  <c:v>0.104576924485551</c:v>
                </c:pt>
                <c:pt idx="11162">
                  <c:v>0.10670725068376601</c:v>
                </c:pt>
                <c:pt idx="11163">
                  <c:v>0.10204450422007701</c:v>
                </c:pt>
                <c:pt idx="11164">
                  <c:v>0.111439400613463</c:v>
                </c:pt>
                <c:pt idx="11165">
                  <c:v>9.4289995365975501E-2</c:v>
                </c:pt>
                <c:pt idx="11166">
                  <c:v>0.10381765605537301</c:v>
                </c:pt>
                <c:pt idx="11167">
                  <c:v>9.4176647793400098E-2</c:v>
                </c:pt>
                <c:pt idx="11168">
                  <c:v>9.6188650597378203E-2</c:v>
                </c:pt>
                <c:pt idx="11169">
                  <c:v>0.100955570313798</c:v>
                </c:pt>
                <c:pt idx="11170">
                  <c:v>0.104307251539682</c:v>
                </c:pt>
                <c:pt idx="11171">
                  <c:v>0.108364729899253</c:v>
                </c:pt>
                <c:pt idx="11172">
                  <c:v>0.108027186870069</c:v>
                </c:pt>
                <c:pt idx="11173">
                  <c:v>9.1465060485636102E-2</c:v>
                </c:pt>
                <c:pt idx="11174">
                  <c:v>9.8260865869307101E-2</c:v>
                </c:pt>
                <c:pt idx="11175">
                  <c:v>0.10513918289676701</c:v>
                </c:pt>
                <c:pt idx="11176">
                  <c:v>9.9865172173610003E-2</c:v>
                </c:pt>
                <c:pt idx="11177">
                  <c:v>0.11362337583821799</c:v>
                </c:pt>
                <c:pt idx="11178">
                  <c:v>0.103423215217432</c:v>
                </c:pt>
                <c:pt idx="11179">
                  <c:v>0.110909915991614</c:v>
                </c:pt>
                <c:pt idx="11180">
                  <c:v>0.105861296515268</c:v>
                </c:pt>
                <c:pt idx="11181">
                  <c:v>9.4575945108610698E-2</c:v>
                </c:pt>
                <c:pt idx="11182">
                  <c:v>0.106002844550525</c:v>
                </c:pt>
                <c:pt idx="11183">
                  <c:v>0.105213154303301</c:v>
                </c:pt>
                <c:pt idx="11184">
                  <c:v>0.10631282219089901</c:v>
                </c:pt>
                <c:pt idx="11185">
                  <c:v>0.110243152967218</c:v>
                </c:pt>
                <c:pt idx="11186">
                  <c:v>9.1002544395358598E-2</c:v>
                </c:pt>
                <c:pt idx="11187">
                  <c:v>0.101190725702271</c:v>
                </c:pt>
                <c:pt idx="11188">
                  <c:v>0.110531829088866</c:v>
                </c:pt>
                <c:pt idx="11189">
                  <c:v>0.11071335637636601</c:v>
                </c:pt>
                <c:pt idx="11190">
                  <c:v>0.103082928969968</c:v>
                </c:pt>
                <c:pt idx="11191">
                  <c:v>0.10402688294069801</c:v>
                </c:pt>
                <c:pt idx="11192">
                  <c:v>9.8070001423504402E-2</c:v>
                </c:pt>
                <c:pt idx="11193">
                  <c:v>0.107900330817443</c:v>
                </c:pt>
                <c:pt idx="11194">
                  <c:v>0.108467009897888</c:v>
                </c:pt>
                <c:pt idx="11195">
                  <c:v>0.107765335352992</c:v>
                </c:pt>
                <c:pt idx="11196">
                  <c:v>0.10543868270805</c:v>
                </c:pt>
                <c:pt idx="11197">
                  <c:v>0.10950344658364999</c:v>
                </c:pt>
                <c:pt idx="11198">
                  <c:v>0.103081386354874</c:v>
                </c:pt>
                <c:pt idx="11199">
                  <c:v>0.101719886397797</c:v>
                </c:pt>
                <c:pt idx="11200">
                  <c:v>0.103055306745978</c:v>
                </c:pt>
                <c:pt idx="11201">
                  <c:v>0.110809987412493</c:v>
                </c:pt>
                <c:pt idx="11202">
                  <c:v>0.107742480245082</c:v>
                </c:pt>
                <c:pt idx="11203">
                  <c:v>0.10766632215059201</c:v>
                </c:pt>
                <c:pt idx="11204">
                  <c:v>0.110080878472205</c:v>
                </c:pt>
                <c:pt idx="11205">
                  <c:v>0.10328266453575299</c:v>
                </c:pt>
                <c:pt idx="11206">
                  <c:v>0.105814934869965</c:v>
                </c:pt>
                <c:pt idx="11207">
                  <c:v>0.106791239100793</c:v>
                </c:pt>
                <c:pt idx="11208">
                  <c:v>0.10969272409546101</c:v>
                </c:pt>
                <c:pt idx="11209">
                  <c:v>0.106518667650516</c:v>
                </c:pt>
                <c:pt idx="11210">
                  <c:v>0.105752910485815</c:v>
                </c:pt>
                <c:pt idx="11211">
                  <c:v>0.106477265525037</c:v>
                </c:pt>
                <c:pt idx="11212">
                  <c:v>0.105299961149565</c:v>
                </c:pt>
                <c:pt idx="11213">
                  <c:v>0.10750689116968901</c:v>
                </c:pt>
                <c:pt idx="11214">
                  <c:v>0.110033701720798</c:v>
                </c:pt>
                <c:pt idx="11215">
                  <c:v>0.11037625110310099</c:v>
                </c:pt>
                <c:pt idx="11216">
                  <c:v>0.10704739955150901</c:v>
                </c:pt>
                <c:pt idx="11217">
                  <c:v>0.107479451360686</c:v>
                </c:pt>
                <c:pt idx="11218">
                  <c:v>0.111329263068756</c:v>
                </c:pt>
                <c:pt idx="11219">
                  <c:v>0.10663748338396099</c:v>
                </c:pt>
                <c:pt idx="11220">
                  <c:v>0.110811570946899</c:v>
                </c:pt>
                <c:pt idx="11221">
                  <c:v>0.109335579832104</c:v>
                </c:pt>
                <c:pt idx="11222">
                  <c:v>0.105705601917596</c:v>
                </c:pt>
                <c:pt idx="11223">
                  <c:v>0.111281410499629</c:v>
                </c:pt>
                <c:pt idx="11224">
                  <c:v>0.11423368238899199</c:v>
                </c:pt>
                <c:pt idx="11225">
                  <c:v>0.105183353756965</c:v>
                </c:pt>
                <c:pt idx="11226">
                  <c:v>0.11308300832854</c:v>
                </c:pt>
                <c:pt idx="11227">
                  <c:v>0.10802648691922299</c:v>
                </c:pt>
                <c:pt idx="11228">
                  <c:v>0.110193550793029</c:v>
                </c:pt>
                <c:pt idx="11229">
                  <c:v>0.10700587366280399</c:v>
                </c:pt>
                <c:pt idx="11230">
                  <c:v>0.114821390857543</c:v>
                </c:pt>
                <c:pt idx="11231">
                  <c:v>0.10400000673022899</c:v>
                </c:pt>
                <c:pt idx="11232">
                  <c:v>0.104903069894989</c:v>
                </c:pt>
                <c:pt idx="11233">
                  <c:v>0.11053152815513199</c:v>
                </c:pt>
                <c:pt idx="11234">
                  <c:v>0.106657316825332</c:v>
                </c:pt>
                <c:pt idx="11235">
                  <c:v>0.103758854976413</c:v>
                </c:pt>
                <c:pt idx="11236">
                  <c:v>0.11599153748689001</c:v>
                </c:pt>
                <c:pt idx="11237">
                  <c:v>0.111646251258277</c:v>
                </c:pt>
                <c:pt idx="11238">
                  <c:v>0.106547379601477</c:v>
                </c:pt>
                <c:pt idx="11239">
                  <c:v>9.9221361018169904E-2</c:v>
                </c:pt>
                <c:pt idx="11240">
                  <c:v>0.105360681453877</c:v>
                </c:pt>
                <c:pt idx="11241">
                  <c:v>0.111382404694473</c:v>
                </c:pt>
                <c:pt idx="11242">
                  <c:v>9.8224856844659605E-2</c:v>
                </c:pt>
                <c:pt idx="11243">
                  <c:v>0.10919406000043599</c:v>
                </c:pt>
                <c:pt idx="11244">
                  <c:v>0.117188967816341</c:v>
                </c:pt>
                <c:pt idx="11245">
                  <c:v>0.117278337932313</c:v>
                </c:pt>
                <c:pt idx="11246">
                  <c:v>9.9846470040510199E-2</c:v>
                </c:pt>
                <c:pt idx="11247">
                  <c:v>8.9805050425030605E-2</c:v>
                </c:pt>
                <c:pt idx="11248">
                  <c:v>0.112147421759091</c:v>
                </c:pt>
                <c:pt idx="11249">
                  <c:v>0.101351861914025</c:v>
                </c:pt>
                <c:pt idx="11250">
                  <c:v>0.119224883003927</c:v>
                </c:pt>
                <c:pt idx="11251">
                  <c:v>0.111003914141609</c:v>
                </c:pt>
                <c:pt idx="11252">
                  <c:v>9.6964800678177407E-2</c:v>
                </c:pt>
                <c:pt idx="11253">
                  <c:v>0.110490290689153</c:v>
                </c:pt>
                <c:pt idx="11254">
                  <c:v>0.102448971502713</c:v>
                </c:pt>
                <c:pt idx="11255">
                  <c:v>0.103220309823949</c:v>
                </c:pt>
                <c:pt idx="11256">
                  <c:v>9.5610446713336197E-2</c:v>
                </c:pt>
                <c:pt idx="11257">
                  <c:v>0.11086974726218</c:v>
                </c:pt>
                <c:pt idx="11258">
                  <c:v>0.107325500044233</c:v>
                </c:pt>
                <c:pt idx="11259">
                  <c:v>0.107263643259716</c:v>
                </c:pt>
                <c:pt idx="11260">
                  <c:v>8.7422197407654598E-2</c:v>
                </c:pt>
                <c:pt idx="11261">
                  <c:v>9.6648392406643496E-2</c:v>
                </c:pt>
                <c:pt idx="11262">
                  <c:v>0.10653579780521</c:v>
                </c:pt>
                <c:pt idx="11263">
                  <c:v>0.113903672498707</c:v>
                </c:pt>
                <c:pt idx="11264">
                  <c:v>9.4036232630406405E-2</c:v>
                </c:pt>
                <c:pt idx="11265">
                  <c:v>0.10541916650502201</c:v>
                </c:pt>
                <c:pt idx="11266">
                  <c:v>0.10473276421607999</c:v>
                </c:pt>
                <c:pt idx="11267">
                  <c:v>0.111215869381593</c:v>
                </c:pt>
                <c:pt idx="11268">
                  <c:v>9.3605221947067205E-2</c:v>
                </c:pt>
                <c:pt idx="11269">
                  <c:v>0.107468618422592</c:v>
                </c:pt>
                <c:pt idx="11270">
                  <c:v>0.111277795394192</c:v>
                </c:pt>
                <c:pt idx="11271">
                  <c:v>7.88094340252051E-2</c:v>
                </c:pt>
                <c:pt idx="11272">
                  <c:v>0.104938927432895</c:v>
                </c:pt>
                <c:pt idx="11273">
                  <c:v>8.7904793057080002E-2</c:v>
                </c:pt>
                <c:pt idx="11274">
                  <c:v>9.9221201795951494E-2</c:v>
                </c:pt>
                <c:pt idx="11275">
                  <c:v>0.107012279572444</c:v>
                </c:pt>
                <c:pt idx="11276">
                  <c:v>0.104437881975585</c:v>
                </c:pt>
                <c:pt idx="11277">
                  <c:v>0.104115728861313</c:v>
                </c:pt>
                <c:pt idx="11278">
                  <c:v>8.8646293501649598E-2</c:v>
                </c:pt>
                <c:pt idx="11279">
                  <c:v>0.10235322102279799</c:v>
                </c:pt>
                <c:pt idx="11280">
                  <c:v>8.0014194960319807E-2</c:v>
                </c:pt>
                <c:pt idx="11281">
                  <c:v>9.2485177349888398E-2</c:v>
                </c:pt>
                <c:pt idx="11282">
                  <c:v>9.8352627523837097E-2</c:v>
                </c:pt>
                <c:pt idx="11283">
                  <c:v>0.102818477359539</c:v>
                </c:pt>
                <c:pt idx="11284">
                  <c:v>8.3270140246402696E-2</c:v>
                </c:pt>
                <c:pt idx="11285">
                  <c:v>9.7988055212145403E-2</c:v>
                </c:pt>
                <c:pt idx="11286">
                  <c:v>0.104921493511723</c:v>
                </c:pt>
                <c:pt idx="11287">
                  <c:v>8.2053567944885802E-2</c:v>
                </c:pt>
                <c:pt idx="11288">
                  <c:v>7.3182458999407604E-2</c:v>
                </c:pt>
                <c:pt idx="11289">
                  <c:v>9.7964302892500105E-2</c:v>
                </c:pt>
                <c:pt idx="11290">
                  <c:v>0.102874362620144</c:v>
                </c:pt>
                <c:pt idx="11291">
                  <c:v>7.87254250673807E-2</c:v>
                </c:pt>
                <c:pt idx="11292">
                  <c:v>9.2120979720965002E-2</c:v>
                </c:pt>
                <c:pt idx="11293">
                  <c:v>9.8541713831022407E-2</c:v>
                </c:pt>
                <c:pt idx="11294">
                  <c:v>7.3904055241913805E-2</c:v>
                </c:pt>
                <c:pt idx="11295">
                  <c:v>9.1780241170554097E-2</c:v>
                </c:pt>
                <c:pt idx="11296">
                  <c:v>9.8199490509798301E-2</c:v>
                </c:pt>
                <c:pt idx="11297">
                  <c:v>7.2784058588599904E-2</c:v>
                </c:pt>
                <c:pt idx="11298">
                  <c:v>8.3797347059364299E-2</c:v>
                </c:pt>
                <c:pt idx="11299">
                  <c:v>9.2440771511359807E-2</c:v>
                </c:pt>
                <c:pt idx="11300">
                  <c:v>7.8041476235240298E-2</c:v>
                </c:pt>
                <c:pt idx="11301">
                  <c:v>8.7900939547924398E-2</c:v>
                </c:pt>
                <c:pt idx="11302">
                  <c:v>9.5744010322651105E-2</c:v>
                </c:pt>
                <c:pt idx="11303">
                  <c:v>7.6800614194723907E-2</c:v>
                </c:pt>
                <c:pt idx="11304">
                  <c:v>6.5196732204630306E-2</c:v>
                </c:pt>
                <c:pt idx="11305">
                  <c:v>8.9376817937039596E-2</c:v>
                </c:pt>
                <c:pt idx="11306">
                  <c:v>7.3318102078325398E-2</c:v>
                </c:pt>
                <c:pt idx="11307">
                  <c:v>7.7589338334784402E-2</c:v>
                </c:pt>
                <c:pt idx="11308">
                  <c:v>8.5769857557860901E-2</c:v>
                </c:pt>
                <c:pt idx="11309">
                  <c:v>7.6134517141976998E-2</c:v>
                </c:pt>
                <c:pt idx="11310">
                  <c:v>8.1860027415732894E-2</c:v>
                </c:pt>
                <c:pt idx="11311">
                  <c:v>6.8393213363407604E-2</c:v>
                </c:pt>
                <c:pt idx="11312">
                  <c:v>6.6244798963708704E-2</c:v>
                </c:pt>
                <c:pt idx="11313">
                  <c:v>7.6702215978732197E-2</c:v>
                </c:pt>
                <c:pt idx="11314">
                  <c:v>7.0522545974909506E-2</c:v>
                </c:pt>
                <c:pt idx="11315">
                  <c:v>7.45466739956063E-2</c:v>
                </c:pt>
                <c:pt idx="11316">
                  <c:v>6.4666072914544501E-2</c:v>
                </c:pt>
                <c:pt idx="11317">
                  <c:v>6.3144717514362597E-2</c:v>
                </c:pt>
                <c:pt idx="11318">
                  <c:v>7.07746191187998E-2</c:v>
                </c:pt>
                <c:pt idx="11319">
                  <c:v>6.6024756731261194E-2</c:v>
                </c:pt>
                <c:pt idx="11320">
                  <c:v>6.1837226340414699E-2</c:v>
                </c:pt>
                <c:pt idx="11321">
                  <c:v>5.5951435627358097E-2</c:v>
                </c:pt>
                <c:pt idx="11322">
                  <c:v>6.6809667142528201E-2</c:v>
                </c:pt>
                <c:pt idx="11323">
                  <c:v>6.5364546933423306E-2</c:v>
                </c:pt>
                <c:pt idx="11324">
                  <c:v>6.1915807342933803E-2</c:v>
                </c:pt>
                <c:pt idx="11325">
                  <c:v>5.4476087628126502E-2</c:v>
                </c:pt>
                <c:pt idx="11326">
                  <c:v>6.4779110561374004E-2</c:v>
                </c:pt>
                <c:pt idx="11327">
                  <c:v>5.8099601252348899E-2</c:v>
                </c:pt>
                <c:pt idx="11328">
                  <c:v>5.5859405488825703E-2</c:v>
                </c:pt>
                <c:pt idx="11329">
                  <c:v>5.6686597638363097E-2</c:v>
                </c:pt>
                <c:pt idx="11330">
                  <c:v>5.7062632585183203E-2</c:v>
                </c:pt>
                <c:pt idx="11331">
                  <c:v>5.9122273292388602E-2</c:v>
                </c:pt>
                <c:pt idx="11332">
                  <c:v>5.4942299009270702E-2</c:v>
                </c:pt>
                <c:pt idx="11333">
                  <c:v>5.0586946857202102E-2</c:v>
                </c:pt>
                <c:pt idx="11334">
                  <c:v>5.1590364452345001E-2</c:v>
                </c:pt>
                <c:pt idx="11335">
                  <c:v>5.2320272849535797E-2</c:v>
                </c:pt>
                <c:pt idx="11336">
                  <c:v>5.1721327019483503E-2</c:v>
                </c:pt>
                <c:pt idx="11337">
                  <c:v>4.23338644690694E-2</c:v>
                </c:pt>
                <c:pt idx="11338">
                  <c:v>4.64725984795296E-2</c:v>
                </c:pt>
                <c:pt idx="11339">
                  <c:v>4.2561240464002503E-2</c:v>
                </c:pt>
                <c:pt idx="11340">
                  <c:v>4.5729067811599598E-2</c:v>
                </c:pt>
                <c:pt idx="11341">
                  <c:v>2.94548443369297E-2</c:v>
                </c:pt>
                <c:pt idx="11342">
                  <c:v>2.64074433614571E-2</c:v>
                </c:pt>
                <c:pt idx="11343">
                  <c:v>3.6543926920375398E-2</c:v>
                </c:pt>
                <c:pt idx="11344">
                  <c:v>1.14671896282094E-2</c:v>
                </c:pt>
                <c:pt idx="11345">
                  <c:v>1.1882453160916099E-2</c:v>
                </c:pt>
                <c:pt idx="11346">
                  <c:v>-4.7874017551100502E-3</c:v>
                </c:pt>
                <c:pt idx="11347">
                  <c:v>2.3909049438314298E-3</c:v>
                </c:pt>
                <c:pt idx="11348">
                  <c:v>4.3476585111315497E-2</c:v>
                </c:pt>
                <c:pt idx="11349">
                  <c:v>2.7650576633260801E-2</c:v>
                </c:pt>
                <c:pt idx="11350">
                  <c:v>0.20518340718372999</c:v>
                </c:pt>
                <c:pt idx="11351">
                  <c:v>0.66672950645556195</c:v>
                </c:pt>
                <c:pt idx="11352">
                  <c:v>9.5434127344620104E-2</c:v>
                </c:pt>
                <c:pt idx="11353">
                  <c:v>9.5345940153462094E-2</c:v>
                </c:pt>
                <c:pt idx="11354">
                  <c:v>0.100600172051278</c:v>
                </c:pt>
                <c:pt idx="11355">
                  <c:v>9.5373166060920597E-2</c:v>
                </c:pt>
                <c:pt idx="11356">
                  <c:v>8.6444400096752305E-2</c:v>
                </c:pt>
                <c:pt idx="11357">
                  <c:v>8.6556959106063897E-2</c:v>
                </c:pt>
                <c:pt idx="11358">
                  <c:v>7.9038611725552405E-2</c:v>
                </c:pt>
                <c:pt idx="11359">
                  <c:v>7.7657824209348206E-2</c:v>
                </c:pt>
                <c:pt idx="11360">
                  <c:v>6.9685785566265396E-2</c:v>
                </c:pt>
                <c:pt idx="11361">
                  <c:v>6.6281097099159497E-2</c:v>
                </c:pt>
                <c:pt idx="11362">
                  <c:v>6.5867205927647998E-2</c:v>
                </c:pt>
                <c:pt idx="11363">
                  <c:v>6.9846697698126306E-2</c:v>
                </c:pt>
                <c:pt idx="11364">
                  <c:v>5.6317984152490903E-2</c:v>
                </c:pt>
                <c:pt idx="11365">
                  <c:v>6.2968400367988495E-2</c:v>
                </c:pt>
                <c:pt idx="11366">
                  <c:v>5.69372254830776E-2</c:v>
                </c:pt>
                <c:pt idx="11367">
                  <c:v>5.4774487008859798E-2</c:v>
                </c:pt>
                <c:pt idx="11368">
                  <c:v>5.69587596383513E-2</c:v>
                </c:pt>
                <c:pt idx="11369">
                  <c:v>5.0379217350178702E-2</c:v>
                </c:pt>
                <c:pt idx="11370">
                  <c:v>5.0604280139159498E-2</c:v>
                </c:pt>
                <c:pt idx="11371">
                  <c:v>5.7330432348781803E-2</c:v>
                </c:pt>
                <c:pt idx="11372">
                  <c:v>5.1380461766318601E-2</c:v>
                </c:pt>
                <c:pt idx="11373">
                  <c:v>4.7753708430708801E-2</c:v>
                </c:pt>
                <c:pt idx="11374">
                  <c:v>4.8976858036852103E-2</c:v>
                </c:pt>
                <c:pt idx="11375">
                  <c:v>4.8076213214556601E-2</c:v>
                </c:pt>
                <c:pt idx="11376">
                  <c:v>4.6127015226181303E-2</c:v>
                </c:pt>
                <c:pt idx="11377">
                  <c:v>4.1940399870209602E-2</c:v>
                </c:pt>
                <c:pt idx="11378">
                  <c:v>4.1639274022417301E-2</c:v>
                </c:pt>
                <c:pt idx="11379">
                  <c:v>4.7222579715234698E-2</c:v>
                </c:pt>
                <c:pt idx="11380">
                  <c:v>4.2154504709274801E-2</c:v>
                </c:pt>
                <c:pt idx="11381">
                  <c:v>4.2785514692589503E-2</c:v>
                </c:pt>
                <c:pt idx="11382">
                  <c:v>2.3493703905468701E-2</c:v>
                </c:pt>
                <c:pt idx="11383">
                  <c:v>3.8246046597396E-2</c:v>
                </c:pt>
                <c:pt idx="11384">
                  <c:v>3.7202948389900702E-2</c:v>
                </c:pt>
                <c:pt idx="11385">
                  <c:v>3.8776776481707902E-2</c:v>
                </c:pt>
                <c:pt idx="11386">
                  <c:v>2.9125365942481701E-2</c:v>
                </c:pt>
                <c:pt idx="11387">
                  <c:v>3.5031144096742101E-2</c:v>
                </c:pt>
                <c:pt idx="11388">
                  <c:v>6.21888754890165E-3</c:v>
                </c:pt>
                <c:pt idx="11389">
                  <c:v>2.5747609399563401E-2</c:v>
                </c:pt>
                <c:pt idx="11390">
                  <c:v>3.1863424180988899E-2</c:v>
                </c:pt>
                <c:pt idx="11391">
                  <c:v>9.8309467544340796E-3</c:v>
                </c:pt>
                <c:pt idx="11392">
                  <c:v>2.7712956281809802E-2</c:v>
                </c:pt>
                <c:pt idx="11393">
                  <c:v>-2.8746586917682799E-4</c:v>
                </c:pt>
                <c:pt idx="11394">
                  <c:v>1.2317525310904E-2</c:v>
                </c:pt>
                <c:pt idx="11395">
                  <c:v>2.84504563406426E-2</c:v>
                </c:pt>
                <c:pt idx="11396">
                  <c:v>9.2539834444149704E-3</c:v>
                </c:pt>
                <c:pt idx="11397">
                  <c:v>1.8232005980283201E-2</c:v>
                </c:pt>
                <c:pt idx="11398">
                  <c:v>3.0754210284464598E-2</c:v>
                </c:pt>
                <c:pt idx="11399">
                  <c:v>-5.7786192470621301E-4</c:v>
                </c:pt>
                <c:pt idx="11400">
                  <c:v>2.5276457795535199E-2</c:v>
                </c:pt>
                <c:pt idx="11401">
                  <c:v>1.6608627350553899E-2</c:v>
                </c:pt>
                <c:pt idx="11402">
                  <c:v>4.6856725094186098E-2</c:v>
                </c:pt>
                <c:pt idx="11403">
                  <c:v>-2.7868416816686499E-3</c:v>
                </c:pt>
                <c:pt idx="11404">
                  <c:v>1.57645941172108E-2</c:v>
                </c:pt>
                <c:pt idx="11405">
                  <c:v>0.43957450180685498</c:v>
                </c:pt>
                <c:pt idx="11406">
                  <c:v>2.0273660904267101E-2</c:v>
                </c:pt>
                <c:pt idx="11407">
                  <c:v>1.2697269215221599E-3</c:v>
                </c:pt>
                <c:pt idx="11408">
                  <c:v>0.40602574772322397</c:v>
                </c:pt>
                <c:pt idx="11409">
                  <c:v>-4.3555687891119197E-3</c:v>
                </c:pt>
                <c:pt idx="11410">
                  <c:v>5.4353881589972496E-3</c:v>
                </c:pt>
                <c:pt idx="11411">
                  <c:v>0.29071613548796899</c:v>
                </c:pt>
                <c:pt idx="11412">
                  <c:v>0.74612968326615503</c:v>
                </c:pt>
                <c:pt idx="11413">
                  <c:v>-4.9631718447958901E-3</c:v>
                </c:pt>
                <c:pt idx="11414">
                  <c:v>1.08206965841474E-2</c:v>
                </c:pt>
                <c:pt idx="11415">
                  <c:v>0.82487188293118596</c:v>
                </c:pt>
                <c:pt idx="11416">
                  <c:v>0.26834054251129003</c:v>
                </c:pt>
                <c:pt idx="11417">
                  <c:v>-6.1644851014707198E-3</c:v>
                </c:pt>
                <c:pt idx="11418">
                  <c:v>0.64375840721170596</c:v>
                </c:pt>
                <c:pt idx="11419">
                  <c:v>0.56876430466017702</c:v>
                </c:pt>
                <c:pt idx="11420">
                  <c:v>6.5967504083545306E-2</c:v>
                </c:pt>
                <c:pt idx="11421">
                  <c:v>-5.4157724996100097E-3</c:v>
                </c:pt>
                <c:pt idx="11422">
                  <c:v>0.59759824109700299</c:v>
                </c:pt>
                <c:pt idx="11423">
                  <c:v>0.76030996238462401</c:v>
                </c:pt>
                <c:pt idx="11424">
                  <c:v>-7.6819689468426997E-3</c:v>
                </c:pt>
                <c:pt idx="11425">
                  <c:v>0.67389236374301997</c:v>
                </c:pt>
                <c:pt idx="11426">
                  <c:v>0.64927122046800401</c:v>
                </c:pt>
                <c:pt idx="11427">
                  <c:v>0.54926511441792003</c:v>
                </c:pt>
                <c:pt idx="11428">
                  <c:v>-1.1945768025544E-2</c:v>
                </c:pt>
                <c:pt idx="11429">
                  <c:v>0.59954167295694205</c:v>
                </c:pt>
                <c:pt idx="11430">
                  <c:v>0.672282113215108</c:v>
                </c:pt>
                <c:pt idx="11431">
                  <c:v>4.0784593639760301E-2</c:v>
                </c:pt>
                <c:pt idx="11432">
                  <c:v>0.66381153199167597</c:v>
                </c:pt>
                <c:pt idx="11433">
                  <c:v>0.73573229421298003</c:v>
                </c:pt>
                <c:pt idx="11434">
                  <c:v>0.66399158400173597</c:v>
                </c:pt>
                <c:pt idx="11435">
                  <c:v>-1.2680375340390701E-2</c:v>
                </c:pt>
                <c:pt idx="11436">
                  <c:v>0.67542611144290499</c:v>
                </c:pt>
                <c:pt idx="11437">
                  <c:v>0.71567924861655297</c:v>
                </c:pt>
                <c:pt idx="11438">
                  <c:v>0.67092970584448697</c:v>
                </c:pt>
                <c:pt idx="11439">
                  <c:v>-1.6307130428761502E-2</c:v>
                </c:pt>
                <c:pt idx="11440">
                  <c:v>0.57052974060857697</c:v>
                </c:pt>
                <c:pt idx="11441">
                  <c:v>0.65746127765061102</c:v>
                </c:pt>
                <c:pt idx="11442">
                  <c:v>3.9451986380293499E-2</c:v>
                </c:pt>
                <c:pt idx="11443">
                  <c:v>0.72112856315422103</c:v>
                </c:pt>
                <c:pt idx="11444">
                  <c:v>0.64845316381380402</c:v>
                </c:pt>
                <c:pt idx="11445">
                  <c:v>0.62951960203477597</c:v>
                </c:pt>
                <c:pt idx="11446">
                  <c:v>0.66590735949995195</c:v>
                </c:pt>
                <c:pt idx="11447">
                  <c:v>-1.5481033059354599E-2</c:v>
                </c:pt>
                <c:pt idx="11448">
                  <c:v>0.486230148841654</c:v>
                </c:pt>
                <c:pt idx="11449">
                  <c:v>0.61957341495041895</c:v>
                </c:pt>
                <c:pt idx="11450">
                  <c:v>0.55526418062251803</c:v>
                </c:pt>
                <c:pt idx="11451">
                  <c:v>0.72716820514479397</c:v>
                </c:pt>
                <c:pt idx="11452">
                  <c:v>0.57592919085775895</c:v>
                </c:pt>
                <c:pt idx="11453">
                  <c:v>0.48393562279082503</c:v>
                </c:pt>
                <c:pt idx="11454">
                  <c:v>0.74194334264834805</c:v>
                </c:pt>
                <c:pt idx="11455">
                  <c:v>5.7800933825665902E-2</c:v>
                </c:pt>
                <c:pt idx="11456">
                  <c:v>0.71708743883335402</c:v>
                </c:pt>
                <c:pt idx="11457">
                  <c:v>0.742536295932125</c:v>
                </c:pt>
                <c:pt idx="11458">
                  <c:v>0.53212555556241303</c:v>
                </c:pt>
                <c:pt idx="11459">
                  <c:v>-2.0816009939849101E-2</c:v>
                </c:pt>
                <c:pt idx="11460">
                  <c:v>0.59165333308988699</c:v>
                </c:pt>
                <c:pt idx="11461">
                  <c:v>0.44287360722006103</c:v>
                </c:pt>
                <c:pt idx="11462">
                  <c:v>0.733276897627408</c:v>
                </c:pt>
                <c:pt idx="11463">
                  <c:v>0.58785721319523798</c:v>
                </c:pt>
                <c:pt idx="11464">
                  <c:v>0.65897975028558997</c:v>
                </c:pt>
                <c:pt idx="11465">
                  <c:v>0.56713779016106103</c:v>
                </c:pt>
                <c:pt idx="11466">
                  <c:v>0.57423004583218096</c:v>
                </c:pt>
                <c:pt idx="11467">
                  <c:v>6.5740910866581501E-2</c:v>
                </c:pt>
                <c:pt idx="11468">
                  <c:v>0.59549638455905096</c:v>
                </c:pt>
                <c:pt idx="11469">
                  <c:v>0.747998070674183</c:v>
                </c:pt>
                <c:pt idx="11470">
                  <c:v>0.65378287999291096</c:v>
                </c:pt>
                <c:pt idx="11471">
                  <c:v>0.49225528099747501</c:v>
                </c:pt>
                <c:pt idx="11472">
                  <c:v>0.59872834167594402</c:v>
                </c:pt>
                <c:pt idx="11473">
                  <c:v>0.53556918071425696</c:v>
                </c:pt>
                <c:pt idx="11474">
                  <c:v>0.752793640546077</c:v>
                </c:pt>
                <c:pt idx="11475">
                  <c:v>0.53746647259535796</c:v>
                </c:pt>
                <c:pt idx="11476">
                  <c:v>0.76603483245028403</c:v>
                </c:pt>
                <c:pt idx="11477">
                  <c:v>0.73625844582326005</c:v>
                </c:pt>
                <c:pt idx="11478">
                  <c:v>0.42635421925836298</c:v>
                </c:pt>
                <c:pt idx="11479">
                  <c:v>1.4262154181639701E-2</c:v>
                </c:pt>
                <c:pt idx="11480">
                  <c:v>0.66231968563080901</c:v>
                </c:pt>
                <c:pt idx="11481">
                  <c:v>0.55040674365849895</c:v>
                </c:pt>
                <c:pt idx="11482">
                  <c:v>0.71261630879669702</c:v>
                </c:pt>
                <c:pt idx="11483">
                  <c:v>0.75549045558104799</c:v>
                </c:pt>
                <c:pt idx="11484">
                  <c:v>0.75012829158421701</c:v>
                </c:pt>
                <c:pt idx="11485">
                  <c:v>0.65680622367245101</c:v>
                </c:pt>
                <c:pt idx="11486">
                  <c:v>0.54218498973198803</c:v>
                </c:pt>
                <c:pt idx="11487">
                  <c:v>0.58750719959668496</c:v>
                </c:pt>
                <c:pt idx="11488">
                  <c:v>0.72609576483849803</c:v>
                </c:pt>
                <c:pt idx="11489">
                  <c:v>0.43326584575042898</c:v>
                </c:pt>
                <c:pt idx="11490">
                  <c:v>0.73574538486817798</c:v>
                </c:pt>
                <c:pt idx="11491">
                  <c:v>0.80850441174685095</c:v>
                </c:pt>
                <c:pt idx="11492">
                  <c:v>0.59312722773823101</c:v>
                </c:pt>
                <c:pt idx="11493">
                  <c:v>0.70640875912971002</c:v>
                </c:pt>
                <c:pt idx="11494">
                  <c:v>0.69257572116791299</c:v>
                </c:pt>
                <c:pt idx="11495">
                  <c:v>0.76310811143074098</c:v>
                </c:pt>
                <c:pt idx="11496">
                  <c:v>0.77946315038728498</c:v>
                </c:pt>
                <c:pt idx="11497">
                  <c:v>0.53197311575779105</c:v>
                </c:pt>
                <c:pt idx="11498">
                  <c:v>0.69527957670537199</c:v>
                </c:pt>
                <c:pt idx="11499">
                  <c:v>0.68886797793282295</c:v>
                </c:pt>
                <c:pt idx="11500">
                  <c:v>0.47572871944578599</c:v>
                </c:pt>
                <c:pt idx="11501">
                  <c:v>0.75097009507993395</c:v>
                </c:pt>
                <c:pt idx="11502">
                  <c:v>0.752893580259831</c:v>
                </c:pt>
                <c:pt idx="11503">
                  <c:v>0.74489803907572305</c:v>
                </c:pt>
                <c:pt idx="11504">
                  <c:v>0.69000701661032504</c:v>
                </c:pt>
                <c:pt idx="11505">
                  <c:v>0.72916653449549595</c:v>
                </c:pt>
                <c:pt idx="11506">
                  <c:v>0.63344275744497303</c:v>
                </c:pt>
                <c:pt idx="11507">
                  <c:v>0.78017047709137799</c:v>
                </c:pt>
                <c:pt idx="11508">
                  <c:v>0.74213172732245702</c:v>
                </c:pt>
                <c:pt idx="11509">
                  <c:v>0.57909395959061905</c:v>
                </c:pt>
                <c:pt idx="11510">
                  <c:v>0.76897900098243699</c:v>
                </c:pt>
                <c:pt idx="11511">
                  <c:v>0.64024001102609995</c:v>
                </c:pt>
                <c:pt idx="11512">
                  <c:v>0.75426139525897695</c:v>
                </c:pt>
                <c:pt idx="11513">
                  <c:v>0.73004629715731995</c:v>
                </c:pt>
                <c:pt idx="11514">
                  <c:v>0.66670329609753798</c:v>
                </c:pt>
                <c:pt idx="11515">
                  <c:v>0.70816330235510705</c:v>
                </c:pt>
                <c:pt idx="11516">
                  <c:v>0.70340246557187003</c:v>
                </c:pt>
                <c:pt idx="11517">
                  <c:v>0.76604822417915497</c:v>
                </c:pt>
                <c:pt idx="11518">
                  <c:v>0.77170928698550101</c:v>
                </c:pt>
                <c:pt idx="11519">
                  <c:v>0.72301334947630802</c:v>
                </c:pt>
                <c:pt idx="11520">
                  <c:v>0.49752778425641903</c:v>
                </c:pt>
                <c:pt idx="11521">
                  <c:v>0.72850619566985098</c:v>
                </c:pt>
                <c:pt idx="11522">
                  <c:v>0.72898781389170697</c:v>
                </c:pt>
                <c:pt idx="11523">
                  <c:v>0.79011020070043203</c:v>
                </c:pt>
                <c:pt idx="11524">
                  <c:v>0.70346825084426501</c:v>
                </c:pt>
                <c:pt idx="11525">
                  <c:v>0.71266537131340102</c:v>
                </c:pt>
                <c:pt idx="11526">
                  <c:v>0.72611087674278796</c:v>
                </c:pt>
                <c:pt idx="11527">
                  <c:v>0.70684427637097103</c:v>
                </c:pt>
                <c:pt idx="11528">
                  <c:v>0.74347373624579705</c:v>
                </c:pt>
                <c:pt idx="11529">
                  <c:v>0.64933722391959203</c:v>
                </c:pt>
                <c:pt idx="11530">
                  <c:v>0.76958626424452303</c:v>
                </c:pt>
                <c:pt idx="11531">
                  <c:v>0.67332147776651396</c:v>
                </c:pt>
                <c:pt idx="11532">
                  <c:v>0.73210018895276896</c:v>
                </c:pt>
                <c:pt idx="11533">
                  <c:v>0.69160818464044005</c:v>
                </c:pt>
                <c:pt idx="11534">
                  <c:v>0.70475453748212502</c:v>
                </c:pt>
                <c:pt idx="11535">
                  <c:v>0.68733820418208302</c:v>
                </c:pt>
                <c:pt idx="11536">
                  <c:v>0.714894542733852</c:v>
                </c:pt>
                <c:pt idx="11537">
                  <c:v>0.69791300956527402</c:v>
                </c:pt>
                <c:pt idx="11538">
                  <c:v>0.75881705837619895</c:v>
                </c:pt>
                <c:pt idx="11539">
                  <c:v>0.73344106336492998</c:v>
                </c:pt>
                <c:pt idx="11540">
                  <c:v>0.58041206885068797</c:v>
                </c:pt>
                <c:pt idx="11541">
                  <c:v>0.73978978642225002</c:v>
                </c:pt>
                <c:pt idx="11542">
                  <c:v>0.68925698157187898</c:v>
                </c:pt>
                <c:pt idx="11543">
                  <c:v>0.74863022990940997</c:v>
                </c:pt>
                <c:pt idx="11544">
                  <c:v>0.70844599657901397</c:v>
                </c:pt>
                <c:pt idx="11545">
                  <c:v>0.70140461587649805</c:v>
                </c:pt>
                <c:pt idx="11546">
                  <c:v>0.71665088295377199</c:v>
                </c:pt>
                <c:pt idx="11547">
                  <c:v>0.70259990430860497</c:v>
                </c:pt>
                <c:pt idx="11548">
                  <c:v>0.72080989901114001</c:v>
                </c:pt>
                <c:pt idx="11549">
                  <c:v>0.74553543513401799</c:v>
                </c:pt>
                <c:pt idx="11550">
                  <c:v>0.74776619080329798</c:v>
                </c:pt>
                <c:pt idx="11551">
                  <c:v>0.75604601308566499</c:v>
                </c:pt>
                <c:pt idx="11552">
                  <c:v>0.71284858624242997</c:v>
                </c:pt>
                <c:pt idx="11553">
                  <c:v>0.68706411294688996</c:v>
                </c:pt>
                <c:pt idx="11554">
                  <c:v>0.73405536970754104</c:v>
                </c:pt>
                <c:pt idx="11555">
                  <c:v>0.72245226491477599</c:v>
                </c:pt>
                <c:pt idx="11556">
                  <c:v>0.71114607840972299</c:v>
                </c:pt>
                <c:pt idx="11557">
                  <c:v>0.66667142679969404</c:v>
                </c:pt>
                <c:pt idx="11558">
                  <c:v>0.696818465316839</c:v>
                </c:pt>
                <c:pt idx="11559">
                  <c:v>0.72294872694600598</c:v>
                </c:pt>
                <c:pt idx="11560">
                  <c:v>0.73652579514678895</c:v>
                </c:pt>
                <c:pt idx="11561">
                  <c:v>0.68604223890431704</c:v>
                </c:pt>
                <c:pt idx="11562">
                  <c:v>0.73813175968645095</c:v>
                </c:pt>
                <c:pt idx="11563">
                  <c:v>0.71890130283133602</c:v>
                </c:pt>
                <c:pt idx="11564">
                  <c:v>0.70997273974938802</c:v>
                </c:pt>
                <c:pt idx="11565">
                  <c:v>0.67511392394690595</c:v>
                </c:pt>
                <c:pt idx="11566">
                  <c:v>0.74983561987658598</c:v>
                </c:pt>
                <c:pt idx="11567">
                  <c:v>0.76226089544806996</c:v>
                </c:pt>
                <c:pt idx="11568">
                  <c:v>0.70153409425566504</c:v>
                </c:pt>
                <c:pt idx="11569">
                  <c:v>0.73495944209227904</c:v>
                </c:pt>
                <c:pt idx="11570">
                  <c:v>0.70485919366448002</c:v>
                </c:pt>
                <c:pt idx="11571">
                  <c:v>0.70275064795332698</c:v>
                </c:pt>
                <c:pt idx="11572">
                  <c:v>0.68774977716105901</c:v>
                </c:pt>
                <c:pt idx="11573">
                  <c:v>0.71584415463991302</c:v>
                </c:pt>
                <c:pt idx="11574">
                  <c:v>0.73888855170059897</c:v>
                </c:pt>
                <c:pt idx="11575">
                  <c:v>0.75282921690855897</c:v>
                </c:pt>
                <c:pt idx="11576">
                  <c:v>0.65401998479103896</c:v>
                </c:pt>
                <c:pt idx="11577">
                  <c:v>0.686200440017949</c:v>
                </c:pt>
                <c:pt idx="11578">
                  <c:v>0.72140064155144201</c:v>
                </c:pt>
                <c:pt idx="11579">
                  <c:v>0.755021467921273</c:v>
                </c:pt>
                <c:pt idx="11580">
                  <c:v>0.67188568930072001</c:v>
                </c:pt>
                <c:pt idx="11581">
                  <c:v>0.68558921827318897</c:v>
                </c:pt>
                <c:pt idx="11582">
                  <c:v>0.691284944215113</c:v>
                </c:pt>
                <c:pt idx="11583">
                  <c:v>0.70551469638161801</c:v>
                </c:pt>
                <c:pt idx="11584">
                  <c:v>0.663169027885949</c:v>
                </c:pt>
                <c:pt idx="11585">
                  <c:v>0.69084644725631095</c:v>
                </c:pt>
                <c:pt idx="11586">
                  <c:v>0.77186835038302604</c:v>
                </c:pt>
                <c:pt idx="11587">
                  <c:v>0.76278516856428502</c:v>
                </c:pt>
                <c:pt idx="11588">
                  <c:v>0.66589174483190805</c:v>
                </c:pt>
                <c:pt idx="11589">
                  <c:v>0.69407072841669104</c:v>
                </c:pt>
                <c:pt idx="11590">
                  <c:v>0.71436251409777196</c:v>
                </c:pt>
                <c:pt idx="11591">
                  <c:v>0.69769446858927298</c:v>
                </c:pt>
                <c:pt idx="11592">
                  <c:v>0.67998120882866397</c:v>
                </c:pt>
                <c:pt idx="11593">
                  <c:v>0.703627697543869</c:v>
                </c:pt>
                <c:pt idx="11594">
                  <c:v>0.73341327939216505</c:v>
                </c:pt>
                <c:pt idx="11595">
                  <c:v>0.71973711331634505</c:v>
                </c:pt>
                <c:pt idx="11596">
                  <c:v>0.65644188651880797</c:v>
                </c:pt>
                <c:pt idx="11597">
                  <c:v>0.66063318307949503</c:v>
                </c:pt>
                <c:pt idx="11598">
                  <c:v>0.72294127466740998</c:v>
                </c:pt>
                <c:pt idx="11599">
                  <c:v>0.74387847786183803</c:v>
                </c:pt>
                <c:pt idx="11600">
                  <c:v>0.72468836357308897</c:v>
                </c:pt>
                <c:pt idx="11601">
                  <c:v>0.68862615230212998</c:v>
                </c:pt>
                <c:pt idx="11602">
                  <c:v>0.72862488057013397</c:v>
                </c:pt>
                <c:pt idx="11603">
                  <c:v>0.72798288353617102</c:v>
                </c:pt>
                <c:pt idx="11604">
                  <c:v>0.68137228014552997</c:v>
                </c:pt>
                <c:pt idx="11605">
                  <c:v>0.66038752407547197</c:v>
                </c:pt>
                <c:pt idx="11606">
                  <c:v>0.78131920258800103</c:v>
                </c:pt>
                <c:pt idx="11607">
                  <c:v>0.75377853066010803</c:v>
                </c:pt>
                <c:pt idx="11608">
                  <c:v>0.65929308904680595</c:v>
                </c:pt>
                <c:pt idx="11609">
                  <c:v>0.68787007362403696</c:v>
                </c:pt>
                <c:pt idx="11610">
                  <c:v>0.70613827342514202</c:v>
                </c:pt>
                <c:pt idx="11611">
                  <c:v>0.73481176222603795</c:v>
                </c:pt>
                <c:pt idx="11612">
                  <c:v>0.69146288049944804</c:v>
                </c:pt>
                <c:pt idx="11613">
                  <c:v>0.71078422683181097</c:v>
                </c:pt>
                <c:pt idx="11614">
                  <c:v>0.79635049659451296</c:v>
                </c:pt>
                <c:pt idx="11615">
                  <c:v>0.63313927517803004</c:v>
                </c:pt>
                <c:pt idx="11616">
                  <c:v>0.676808171174478</c:v>
                </c:pt>
                <c:pt idx="11617">
                  <c:v>0.76224882415777295</c:v>
                </c:pt>
                <c:pt idx="11618">
                  <c:v>0.74152257840467595</c:v>
                </c:pt>
                <c:pt idx="11619">
                  <c:v>0.72040568910791403</c:v>
                </c:pt>
                <c:pt idx="11620">
                  <c:v>0.70749523184844398</c:v>
                </c:pt>
                <c:pt idx="11621">
                  <c:v>0.66778507078091498</c:v>
                </c:pt>
                <c:pt idx="11622">
                  <c:v>0.695518132245318</c:v>
                </c:pt>
                <c:pt idx="11623">
                  <c:v>0.72720109782737297</c:v>
                </c:pt>
                <c:pt idx="11624">
                  <c:v>0.75799010054900895</c:v>
                </c:pt>
                <c:pt idx="11625">
                  <c:v>0.65453513180625</c:v>
                </c:pt>
                <c:pt idx="11626">
                  <c:v>0.72134798985176796</c:v>
                </c:pt>
                <c:pt idx="11627">
                  <c:v>0.67647400080431297</c:v>
                </c:pt>
                <c:pt idx="11628">
                  <c:v>0.74058772524019001</c:v>
                </c:pt>
                <c:pt idx="11629">
                  <c:v>0.69950950313688098</c:v>
                </c:pt>
                <c:pt idx="11630">
                  <c:v>0.70714069430385995</c:v>
                </c:pt>
                <c:pt idx="11631">
                  <c:v>0.69183062325242495</c:v>
                </c:pt>
                <c:pt idx="11632">
                  <c:v>0.72171272515555396</c:v>
                </c:pt>
                <c:pt idx="11633">
                  <c:v>0.73286879883478195</c:v>
                </c:pt>
                <c:pt idx="11634">
                  <c:v>0.745258667461832</c:v>
                </c:pt>
                <c:pt idx="11635">
                  <c:v>0.72144280522861204</c:v>
                </c:pt>
                <c:pt idx="11636">
                  <c:v>0.65845145905673896</c:v>
                </c:pt>
                <c:pt idx="11637">
                  <c:v>0.72507292523599298</c:v>
                </c:pt>
                <c:pt idx="11638">
                  <c:v>0.67574175799262504</c:v>
                </c:pt>
                <c:pt idx="11639">
                  <c:v>0.67559859166498204</c:v>
                </c:pt>
                <c:pt idx="11640">
                  <c:v>0.67436323240419904</c:v>
                </c:pt>
                <c:pt idx="11641">
                  <c:v>0.66298630945447501</c:v>
                </c:pt>
                <c:pt idx="11642">
                  <c:v>0.718519776780569</c:v>
                </c:pt>
                <c:pt idx="11643">
                  <c:v>0.70947428911225197</c:v>
                </c:pt>
                <c:pt idx="11644">
                  <c:v>0.69655085733435795</c:v>
                </c:pt>
                <c:pt idx="11645">
                  <c:v>0.735477479317167</c:v>
                </c:pt>
                <c:pt idx="11646">
                  <c:v>0.69284507591321898</c:v>
                </c:pt>
                <c:pt idx="11647">
                  <c:v>0.71368218282977003</c:v>
                </c:pt>
                <c:pt idx="11648">
                  <c:v>0.71868986027342396</c:v>
                </c:pt>
                <c:pt idx="11649">
                  <c:v>0.71238968317849105</c:v>
                </c:pt>
                <c:pt idx="11650">
                  <c:v>0.68819339280671099</c:v>
                </c:pt>
                <c:pt idx="11651">
                  <c:v>0.68593608360980896</c:v>
                </c:pt>
                <c:pt idx="11652">
                  <c:v>0.73072851350861101</c:v>
                </c:pt>
                <c:pt idx="11653">
                  <c:v>0.71973632488884198</c:v>
                </c:pt>
                <c:pt idx="11654">
                  <c:v>0.67446951929210497</c:v>
                </c:pt>
                <c:pt idx="11655">
                  <c:v>0.69679770056637103</c:v>
                </c:pt>
                <c:pt idx="11656">
                  <c:v>0.74769452676124404</c:v>
                </c:pt>
                <c:pt idx="11657">
                  <c:v>0.73279621212715096</c:v>
                </c:pt>
                <c:pt idx="11658">
                  <c:v>0.71140339554911003</c:v>
                </c:pt>
                <c:pt idx="11659">
                  <c:v>0.69540411783390399</c:v>
                </c:pt>
                <c:pt idx="11660">
                  <c:v>0.71307923416790497</c:v>
                </c:pt>
                <c:pt idx="11661">
                  <c:v>0.67359430047401803</c:v>
                </c:pt>
                <c:pt idx="11662">
                  <c:v>0.73405884497125695</c:v>
                </c:pt>
                <c:pt idx="11663">
                  <c:v>0.67450260070492796</c:v>
                </c:pt>
                <c:pt idx="11664">
                  <c:v>0.67791034450189402</c:v>
                </c:pt>
                <c:pt idx="11665">
                  <c:v>0.73974234969610297</c:v>
                </c:pt>
                <c:pt idx="11666">
                  <c:v>0.70713778997894305</c:v>
                </c:pt>
                <c:pt idx="11667">
                  <c:v>0.701586756930341</c:v>
                </c:pt>
                <c:pt idx="11668">
                  <c:v>0.69142347457953401</c:v>
                </c:pt>
                <c:pt idx="11669">
                  <c:v>0.64948602174627701</c:v>
                </c:pt>
                <c:pt idx="11670">
                  <c:v>0.73393504985598101</c:v>
                </c:pt>
                <c:pt idx="11671">
                  <c:v>0.69757651619012695</c:v>
                </c:pt>
                <c:pt idx="11672">
                  <c:v>0.67337925893707695</c:v>
                </c:pt>
                <c:pt idx="11673">
                  <c:v>0.73543324849360003</c:v>
                </c:pt>
                <c:pt idx="11674">
                  <c:v>0.67909724459662502</c:v>
                </c:pt>
                <c:pt idx="11675">
                  <c:v>0.68263335509368495</c:v>
                </c:pt>
                <c:pt idx="11676">
                  <c:v>0.64663448901279896</c:v>
                </c:pt>
                <c:pt idx="11677">
                  <c:v>0.701404040509229</c:v>
                </c:pt>
                <c:pt idx="11678">
                  <c:v>0.68036167370320999</c:v>
                </c:pt>
                <c:pt idx="11679">
                  <c:v>0.722398762155262</c:v>
                </c:pt>
                <c:pt idx="11680">
                  <c:v>0.73629502658442203</c:v>
                </c:pt>
                <c:pt idx="11681">
                  <c:v>0.70421460879202502</c:v>
                </c:pt>
                <c:pt idx="11682">
                  <c:v>0.63850893163960598</c:v>
                </c:pt>
                <c:pt idx="11683">
                  <c:v>0.70629830692240902</c:v>
                </c:pt>
                <c:pt idx="11684">
                  <c:v>0.65393523553339705</c:v>
                </c:pt>
                <c:pt idx="11685">
                  <c:v>0.663057488639059</c:v>
                </c:pt>
                <c:pt idx="11686">
                  <c:v>0.72507540476163801</c:v>
                </c:pt>
                <c:pt idx="11687">
                  <c:v>0.63704437795760205</c:v>
                </c:pt>
                <c:pt idx="11688">
                  <c:v>0.68643592811434495</c:v>
                </c:pt>
                <c:pt idx="11689">
                  <c:v>0.72748434877864299</c:v>
                </c:pt>
                <c:pt idx="11690">
                  <c:v>0.655240401016149</c:v>
                </c:pt>
                <c:pt idx="11691">
                  <c:v>0.71946800395237098</c:v>
                </c:pt>
                <c:pt idx="11692">
                  <c:v>0.69769399449773295</c:v>
                </c:pt>
                <c:pt idx="11693">
                  <c:v>0.69785004680742302</c:v>
                </c:pt>
                <c:pt idx="11694">
                  <c:v>0.71007735259246696</c:v>
                </c:pt>
                <c:pt idx="11695">
                  <c:v>0.60841393161799295</c:v>
                </c:pt>
                <c:pt idx="11696">
                  <c:v>0.61829703683055304</c:v>
                </c:pt>
                <c:pt idx="11697">
                  <c:v>0.74522683095471898</c:v>
                </c:pt>
                <c:pt idx="11698">
                  <c:v>0.67214842127899299</c:v>
                </c:pt>
                <c:pt idx="11699">
                  <c:v>0.74555209040289505</c:v>
                </c:pt>
                <c:pt idx="11700">
                  <c:v>0.70861702803785398</c:v>
                </c:pt>
                <c:pt idx="11701">
                  <c:v>0.71858360889807404</c:v>
                </c:pt>
                <c:pt idx="11702">
                  <c:v>0.64550200654672296</c:v>
                </c:pt>
                <c:pt idx="11703">
                  <c:v>0.67846778974851396</c:v>
                </c:pt>
                <c:pt idx="11704">
                  <c:v>0.66054100593074905</c:v>
                </c:pt>
                <c:pt idx="11705">
                  <c:v>0.72172650401219196</c:v>
                </c:pt>
                <c:pt idx="11706">
                  <c:v>0.65958800844662602</c:v>
                </c:pt>
                <c:pt idx="11707">
                  <c:v>0.699373606600455</c:v>
                </c:pt>
                <c:pt idx="11708">
                  <c:v>0.71036161803105102</c:v>
                </c:pt>
                <c:pt idx="11709">
                  <c:v>0.67522738600175303</c:v>
                </c:pt>
                <c:pt idx="11710">
                  <c:v>0.69684461203133197</c:v>
                </c:pt>
                <c:pt idx="11711">
                  <c:v>0.67656713894435805</c:v>
                </c:pt>
                <c:pt idx="11712">
                  <c:v>0.71191033616628296</c:v>
                </c:pt>
                <c:pt idx="11713">
                  <c:v>0.71885125124579996</c:v>
                </c:pt>
                <c:pt idx="11714">
                  <c:v>0.65784122537422696</c:v>
                </c:pt>
                <c:pt idx="11715">
                  <c:v>0.73489125319539705</c:v>
                </c:pt>
                <c:pt idx="11716">
                  <c:v>0.72509506395429801</c:v>
                </c:pt>
                <c:pt idx="11717">
                  <c:v>0.67325982062745604</c:v>
                </c:pt>
                <c:pt idx="11718">
                  <c:v>0.72082112044239499</c:v>
                </c:pt>
                <c:pt idx="11719">
                  <c:v>0.770351999862953</c:v>
                </c:pt>
                <c:pt idx="11720">
                  <c:v>0.67871828693889502</c:v>
                </c:pt>
                <c:pt idx="11721">
                  <c:v>0.73186026961791795</c:v>
                </c:pt>
                <c:pt idx="11722">
                  <c:v>0.69179042110191902</c:v>
                </c:pt>
                <c:pt idx="11723">
                  <c:v>0.63569491464560202</c:v>
                </c:pt>
                <c:pt idx="11724">
                  <c:v>0.72677024517665301</c:v>
                </c:pt>
                <c:pt idx="11725">
                  <c:v>0.70812938218682897</c:v>
                </c:pt>
                <c:pt idx="11726">
                  <c:v>0.65296542968794902</c:v>
                </c:pt>
                <c:pt idx="11727">
                  <c:v>0.72479301189119005</c:v>
                </c:pt>
                <c:pt idx="11728">
                  <c:v>0.70397466016564403</c:v>
                </c:pt>
                <c:pt idx="11729">
                  <c:v>0.67770771714975098</c:v>
                </c:pt>
                <c:pt idx="11730">
                  <c:v>0.68275172908722204</c:v>
                </c:pt>
                <c:pt idx="11731">
                  <c:v>0.72113883332812301</c:v>
                </c:pt>
                <c:pt idx="11732">
                  <c:v>0.65696801884405098</c:v>
                </c:pt>
                <c:pt idx="11733">
                  <c:v>0.70370546724734595</c:v>
                </c:pt>
                <c:pt idx="11734">
                  <c:v>0.66944312096020797</c:v>
                </c:pt>
                <c:pt idx="11735">
                  <c:v>0.74180651603058101</c:v>
                </c:pt>
                <c:pt idx="11736">
                  <c:v>0.72736496163567799</c:v>
                </c:pt>
                <c:pt idx="11737">
                  <c:v>0.67278441575288095</c:v>
                </c:pt>
                <c:pt idx="11738">
                  <c:v>0.67303642174956602</c:v>
                </c:pt>
                <c:pt idx="11739">
                  <c:v>0.708573451283528</c:v>
                </c:pt>
                <c:pt idx="11740">
                  <c:v>0.65600094435744205</c:v>
                </c:pt>
                <c:pt idx="11741">
                  <c:v>0.70789515926393098</c:v>
                </c:pt>
                <c:pt idx="11742">
                  <c:v>0.68008241950207504</c:v>
                </c:pt>
                <c:pt idx="11743">
                  <c:v>0.68181963393088396</c:v>
                </c:pt>
                <c:pt idx="11744">
                  <c:v>0.64562955825872803</c:v>
                </c:pt>
                <c:pt idx="11745">
                  <c:v>0.72991327937397399</c:v>
                </c:pt>
                <c:pt idx="11746">
                  <c:v>0.74509487191717705</c:v>
                </c:pt>
                <c:pt idx="11747">
                  <c:v>0.70863769662217901</c:v>
                </c:pt>
                <c:pt idx="11748">
                  <c:v>0.65143817345452704</c:v>
                </c:pt>
                <c:pt idx="11749">
                  <c:v>0.72320990976148603</c:v>
                </c:pt>
                <c:pt idx="11750">
                  <c:v>0.65956665681168802</c:v>
                </c:pt>
                <c:pt idx="11751">
                  <c:v>0.66714560817689805</c:v>
                </c:pt>
                <c:pt idx="11752">
                  <c:v>0.63651901215426199</c:v>
                </c:pt>
                <c:pt idx="11753">
                  <c:v>0.69519690224317499</c:v>
                </c:pt>
                <c:pt idx="11754">
                  <c:v>0.71084365458672805</c:v>
                </c:pt>
                <c:pt idx="11755">
                  <c:v>0.69227175272163599</c:v>
                </c:pt>
                <c:pt idx="11756">
                  <c:v>0.65841898228287399</c:v>
                </c:pt>
                <c:pt idx="11757">
                  <c:v>0.67858177417904797</c:v>
                </c:pt>
                <c:pt idx="11758">
                  <c:v>0.67532467732817103</c:v>
                </c:pt>
                <c:pt idx="11759">
                  <c:v>0.71087362987064295</c:v>
                </c:pt>
                <c:pt idx="11760">
                  <c:v>0.66831392215240104</c:v>
                </c:pt>
                <c:pt idx="11761">
                  <c:v>0.70163750929049296</c:v>
                </c:pt>
                <c:pt idx="11762">
                  <c:v>0.67490938098098996</c:v>
                </c:pt>
                <c:pt idx="11763">
                  <c:v>0.66473650264550899</c:v>
                </c:pt>
                <c:pt idx="11764">
                  <c:v>0.70186007684319196</c:v>
                </c:pt>
                <c:pt idx="11765">
                  <c:v>0.681535991858774</c:v>
                </c:pt>
                <c:pt idx="11766">
                  <c:v>0.69740022297139803</c:v>
                </c:pt>
                <c:pt idx="11767">
                  <c:v>0.63732260719835498</c:v>
                </c:pt>
                <c:pt idx="11768">
                  <c:v>0.65221744616954103</c:v>
                </c:pt>
                <c:pt idx="11769">
                  <c:v>0.68017671250686296</c:v>
                </c:pt>
                <c:pt idx="11770">
                  <c:v>0.65275131929147501</c:v>
                </c:pt>
                <c:pt idx="11771">
                  <c:v>0.64711559172589905</c:v>
                </c:pt>
                <c:pt idx="11772">
                  <c:v>0.72811844935409098</c:v>
                </c:pt>
                <c:pt idx="11773">
                  <c:v>0.70972965379263098</c:v>
                </c:pt>
                <c:pt idx="11774">
                  <c:v>0.64712824403326596</c:v>
                </c:pt>
                <c:pt idx="11775">
                  <c:v>0.65404189565231097</c:v>
                </c:pt>
                <c:pt idx="11776">
                  <c:v>0.65004196929968106</c:v>
                </c:pt>
                <c:pt idx="11777">
                  <c:v>0.67321483791997205</c:v>
                </c:pt>
                <c:pt idx="11778">
                  <c:v>0.68787182674029301</c:v>
                </c:pt>
                <c:pt idx="11779">
                  <c:v>0.66679930543747301</c:v>
                </c:pt>
                <c:pt idx="11780">
                  <c:v>0.68662870206499604</c:v>
                </c:pt>
                <c:pt idx="11781">
                  <c:v>0.72110797391957404</c:v>
                </c:pt>
                <c:pt idx="11782">
                  <c:v>0.66131442956426501</c:v>
                </c:pt>
                <c:pt idx="11783">
                  <c:v>0.64720835474184601</c:v>
                </c:pt>
                <c:pt idx="11784">
                  <c:v>0.65931610525413198</c:v>
                </c:pt>
                <c:pt idx="11785">
                  <c:v>0.69104314608002604</c:v>
                </c:pt>
                <c:pt idx="11786">
                  <c:v>0.64181478886921695</c:v>
                </c:pt>
                <c:pt idx="11787">
                  <c:v>0.63110974780141704</c:v>
                </c:pt>
                <c:pt idx="11788">
                  <c:v>0.66598685642595601</c:v>
                </c:pt>
                <c:pt idx="11789">
                  <c:v>0.71192569113154203</c:v>
                </c:pt>
                <c:pt idx="11790">
                  <c:v>0.62662923113247204</c:v>
                </c:pt>
                <c:pt idx="11791">
                  <c:v>0.64341728383801</c:v>
                </c:pt>
                <c:pt idx="11792">
                  <c:v>0.72930902095990902</c:v>
                </c:pt>
                <c:pt idx="11793">
                  <c:v>0.71717700261957396</c:v>
                </c:pt>
                <c:pt idx="11794">
                  <c:v>0.670892770235342</c:v>
                </c:pt>
                <c:pt idx="11795">
                  <c:v>0.63358462656088999</c:v>
                </c:pt>
                <c:pt idx="11796">
                  <c:v>0.65834761861840296</c:v>
                </c:pt>
                <c:pt idx="11797">
                  <c:v>0.72947704412352199</c:v>
                </c:pt>
                <c:pt idx="11798">
                  <c:v>0.63754433194637705</c:v>
                </c:pt>
                <c:pt idx="11799">
                  <c:v>0.66104876013495895</c:v>
                </c:pt>
                <c:pt idx="11800">
                  <c:v>0.69474161925535205</c:v>
                </c:pt>
                <c:pt idx="11801">
                  <c:v>0.70377793437032699</c:v>
                </c:pt>
                <c:pt idx="11802">
                  <c:v>0.66403499166249902</c:v>
                </c:pt>
                <c:pt idx="11803">
                  <c:v>0.666041120157984</c:v>
                </c:pt>
                <c:pt idx="11804">
                  <c:v>0.68513742624878804</c:v>
                </c:pt>
                <c:pt idx="11805">
                  <c:v>0.66898974445543302</c:v>
                </c:pt>
                <c:pt idx="11806">
                  <c:v>0.63068270914667601</c:v>
                </c:pt>
                <c:pt idx="11807">
                  <c:v>0.65086063967391405</c:v>
                </c:pt>
                <c:pt idx="11808">
                  <c:v>0.63433334144838105</c:v>
                </c:pt>
                <c:pt idx="11809">
                  <c:v>0.65414907707865599</c:v>
                </c:pt>
                <c:pt idx="11810">
                  <c:v>0.680438735568066</c:v>
                </c:pt>
                <c:pt idx="11811">
                  <c:v>0.65698666062949296</c:v>
                </c:pt>
                <c:pt idx="11812">
                  <c:v>0.67118804798745302</c:v>
                </c:pt>
                <c:pt idx="11813">
                  <c:v>0.66124537946671702</c:v>
                </c:pt>
                <c:pt idx="11814">
                  <c:v>0.66953772906842102</c:v>
                </c:pt>
                <c:pt idx="11815">
                  <c:v>0.72206401648847096</c:v>
                </c:pt>
                <c:pt idx="11816">
                  <c:v>0.66398539123387701</c:v>
                </c:pt>
                <c:pt idx="11817">
                  <c:v>0.63235811739307801</c:v>
                </c:pt>
                <c:pt idx="11818">
                  <c:v>0.64862897336029302</c:v>
                </c:pt>
                <c:pt idx="11819">
                  <c:v>0.677772634846454</c:v>
                </c:pt>
                <c:pt idx="11820">
                  <c:v>0.64493571257037896</c:v>
                </c:pt>
                <c:pt idx="11821">
                  <c:v>0.66231792739384099</c:v>
                </c:pt>
                <c:pt idx="11822">
                  <c:v>0.64346832186751202</c:v>
                </c:pt>
                <c:pt idx="11823">
                  <c:v>0.70378642149218895</c:v>
                </c:pt>
                <c:pt idx="11824">
                  <c:v>0.68055261447764603</c:v>
                </c:pt>
                <c:pt idx="11825">
                  <c:v>0.65638094961177096</c:v>
                </c:pt>
                <c:pt idx="11826">
                  <c:v>0.61424832842237298</c:v>
                </c:pt>
                <c:pt idx="11827">
                  <c:v>0.658266253878378</c:v>
                </c:pt>
                <c:pt idx="11828">
                  <c:v>0.67379351243588903</c:v>
                </c:pt>
                <c:pt idx="11829">
                  <c:v>0.65926397731674002</c:v>
                </c:pt>
                <c:pt idx="11830">
                  <c:v>0.650769352348465</c:v>
                </c:pt>
                <c:pt idx="11831">
                  <c:v>0.63940029688267197</c:v>
                </c:pt>
                <c:pt idx="11832">
                  <c:v>0.68578082688801101</c:v>
                </c:pt>
                <c:pt idx="11833">
                  <c:v>0.62161962217076405</c:v>
                </c:pt>
                <c:pt idx="11834">
                  <c:v>0.65919962084619899</c:v>
                </c:pt>
                <c:pt idx="11835">
                  <c:v>0.63986886547754296</c:v>
                </c:pt>
                <c:pt idx="11836">
                  <c:v>0.69187497866607395</c:v>
                </c:pt>
                <c:pt idx="11837">
                  <c:v>0.63032802682839495</c:v>
                </c:pt>
                <c:pt idx="11838">
                  <c:v>0.699011342499545</c:v>
                </c:pt>
                <c:pt idx="11839">
                  <c:v>0.65266600178882594</c:v>
                </c:pt>
                <c:pt idx="11840">
                  <c:v>0.658915926089224</c:v>
                </c:pt>
                <c:pt idx="11841">
                  <c:v>0.66139244607245096</c:v>
                </c:pt>
                <c:pt idx="11842">
                  <c:v>0.65244976254225895</c:v>
                </c:pt>
                <c:pt idx="11843">
                  <c:v>0.67675548950750597</c:v>
                </c:pt>
                <c:pt idx="11844">
                  <c:v>0.69546913098906604</c:v>
                </c:pt>
                <c:pt idx="11845">
                  <c:v>0.62646553694426999</c:v>
                </c:pt>
                <c:pt idx="11846">
                  <c:v>0.683043781207335</c:v>
                </c:pt>
                <c:pt idx="11847">
                  <c:v>0.64172835802584205</c:v>
                </c:pt>
                <c:pt idx="11848">
                  <c:v>0.68811468407930398</c:v>
                </c:pt>
                <c:pt idx="11849">
                  <c:v>0.65731776599746505</c:v>
                </c:pt>
                <c:pt idx="11850">
                  <c:v>0.65671320127926502</c:v>
                </c:pt>
                <c:pt idx="11851">
                  <c:v>0.68215101349460505</c:v>
                </c:pt>
                <c:pt idx="11852">
                  <c:v>0.64040123117363801</c:v>
                </c:pt>
                <c:pt idx="11853">
                  <c:v>0.74365700652315203</c:v>
                </c:pt>
                <c:pt idx="11854">
                  <c:v>0.64029009078497801</c:v>
                </c:pt>
                <c:pt idx="11855">
                  <c:v>0.64725460144562696</c:v>
                </c:pt>
                <c:pt idx="11856">
                  <c:v>0.59220731814455196</c:v>
                </c:pt>
                <c:pt idx="11857">
                  <c:v>0.69327193294074696</c:v>
                </c:pt>
                <c:pt idx="11858">
                  <c:v>0.68744646182400904</c:v>
                </c:pt>
                <c:pt idx="11859">
                  <c:v>0.64585061467975302</c:v>
                </c:pt>
                <c:pt idx="11860">
                  <c:v>0.70983094577942496</c:v>
                </c:pt>
                <c:pt idx="11861">
                  <c:v>0.65202353222523102</c:v>
                </c:pt>
                <c:pt idx="11862">
                  <c:v>0.61888736503255903</c:v>
                </c:pt>
                <c:pt idx="11863">
                  <c:v>0.67636082943925002</c:v>
                </c:pt>
                <c:pt idx="11864">
                  <c:v>0.59841942580079599</c:v>
                </c:pt>
                <c:pt idx="11865">
                  <c:v>0.71009737707307097</c:v>
                </c:pt>
                <c:pt idx="11866">
                  <c:v>0.69815961187723197</c:v>
                </c:pt>
                <c:pt idx="11867">
                  <c:v>0.696037875741775</c:v>
                </c:pt>
                <c:pt idx="11868">
                  <c:v>0.690027516857878</c:v>
                </c:pt>
                <c:pt idx="11869">
                  <c:v>0.62577340944066695</c:v>
                </c:pt>
                <c:pt idx="11870">
                  <c:v>0.63486431693996703</c:v>
                </c:pt>
                <c:pt idx="11871">
                  <c:v>0.67572189979682296</c:v>
                </c:pt>
                <c:pt idx="11872">
                  <c:v>0.65851156789508603</c:v>
                </c:pt>
                <c:pt idx="11873">
                  <c:v>0.72010770839184202</c:v>
                </c:pt>
                <c:pt idx="11874">
                  <c:v>0.63023687655035598</c:v>
                </c:pt>
                <c:pt idx="11875">
                  <c:v>0.65833898484411202</c:v>
                </c:pt>
                <c:pt idx="11876">
                  <c:v>0.66017915830844998</c:v>
                </c:pt>
                <c:pt idx="11877">
                  <c:v>0.67615095085066201</c:v>
                </c:pt>
                <c:pt idx="11878">
                  <c:v>0.66783526366151003</c:v>
                </c:pt>
                <c:pt idx="11879">
                  <c:v>0.69901460739086496</c:v>
                </c:pt>
                <c:pt idx="11880">
                  <c:v>0.65264872028002097</c:v>
                </c:pt>
                <c:pt idx="11881">
                  <c:v>0.61950718255091997</c:v>
                </c:pt>
                <c:pt idx="11882">
                  <c:v>0.72964741623629903</c:v>
                </c:pt>
                <c:pt idx="11883">
                  <c:v>0.62715789106632602</c:v>
                </c:pt>
                <c:pt idx="11884">
                  <c:v>0.68286528245725697</c:v>
                </c:pt>
                <c:pt idx="11885">
                  <c:v>0.671880657060969</c:v>
                </c:pt>
                <c:pt idx="11886">
                  <c:v>0.66697876716679905</c:v>
                </c:pt>
                <c:pt idx="11887">
                  <c:v>0.68568252334985003</c:v>
                </c:pt>
                <c:pt idx="11888">
                  <c:v>0.64562418431617397</c:v>
                </c:pt>
                <c:pt idx="11889">
                  <c:v>0.671985498386789</c:v>
                </c:pt>
                <c:pt idx="11890">
                  <c:v>0.72223647308884098</c:v>
                </c:pt>
                <c:pt idx="11891">
                  <c:v>0.72096003396404396</c:v>
                </c:pt>
                <c:pt idx="11892">
                  <c:v>0.67877351441933698</c:v>
                </c:pt>
                <c:pt idx="11893">
                  <c:v>0.62189964160459599</c:v>
                </c:pt>
                <c:pt idx="11894">
                  <c:v>0.69229653772030397</c:v>
                </c:pt>
                <c:pt idx="11895">
                  <c:v>0.70965315713876498</c:v>
                </c:pt>
                <c:pt idx="11896">
                  <c:v>0.63395059981480795</c:v>
                </c:pt>
                <c:pt idx="11897">
                  <c:v>0.69310390162357505</c:v>
                </c:pt>
                <c:pt idx="11898">
                  <c:v>0.743497309398783</c:v>
                </c:pt>
                <c:pt idx="11899">
                  <c:v>0.65139121527646404</c:v>
                </c:pt>
                <c:pt idx="11900">
                  <c:v>0.65176306231701198</c:v>
                </c:pt>
                <c:pt idx="11901">
                  <c:v>0.73993942608440499</c:v>
                </c:pt>
                <c:pt idx="11902">
                  <c:v>0.78044013029372605</c:v>
                </c:pt>
                <c:pt idx="11903">
                  <c:v>0.68769907901791905</c:v>
                </c:pt>
                <c:pt idx="11904">
                  <c:v>0.66370190840065402</c:v>
                </c:pt>
                <c:pt idx="11905">
                  <c:v>0.66925645349247698</c:v>
                </c:pt>
                <c:pt idx="11906">
                  <c:v>0.76510326823695896</c:v>
                </c:pt>
                <c:pt idx="11907">
                  <c:v>0.65481440898382404</c:v>
                </c:pt>
                <c:pt idx="11908">
                  <c:v>0.68060668937461899</c:v>
                </c:pt>
                <c:pt idx="11909">
                  <c:v>0.69897329287472298</c:v>
                </c:pt>
                <c:pt idx="11910">
                  <c:v>0.65915306294536202</c:v>
                </c:pt>
                <c:pt idx="11911">
                  <c:v>0.67024767282485698</c:v>
                </c:pt>
                <c:pt idx="11912">
                  <c:v>0.62249049581438798</c:v>
                </c:pt>
                <c:pt idx="11913">
                  <c:v>0.68502556450212204</c:v>
                </c:pt>
                <c:pt idx="11914">
                  <c:v>0.78614657780233399</c:v>
                </c:pt>
                <c:pt idx="11915">
                  <c:v>0.63266842242319399</c:v>
                </c:pt>
                <c:pt idx="11916">
                  <c:v>0.71148439270366803</c:v>
                </c:pt>
                <c:pt idx="11917">
                  <c:v>0.70231000504791696</c:v>
                </c:pt>
                <c:pt idx="11918">
                  <c:v>0.65138178041909001</c:v>
                </c:pt>
                <c:pt idx="11919">
                  <c:v>0.64410723657442703</c:v>
                </c:pt>
                <c:pt idx="11920">
                  <c:v>0.65628056289655901</c:v>
                </c:pt>
                <c:pt idx="11921">
                  <c:v>0.74554742558081599</c:v>
                </c:pt>
                <c:pt idx="11922">
                  <c:v>0.76287118238197005</c:v>
                </c:pt>
                <c:pt idx="11923">
                  <c:v>0.67180425644342801</c:v>
                </c:pt>
                <c:pt idx="11924">
                  <c:v>0.65545499435430599</c:v>
                </c:pt>
                <c:pt idx="11925">
                  <c:v>0.75119084153945004</c:v>
                </c:pt>
                <c:pt idx="11926">
                  <c:v>0.72233464873151398</c:v>
                </c:pt>
                <c:pt idx="11927">
                  <c:v>0.626385656134689</c:v>
                </c:pt>
                <c:pt idx="11928">
                  <c:v>0.69762504150594695</c:v>
                </c:pt>
                <c:pt idx="11929">
                  <c:v>0.77991339088050604</c:v>
                </c:pt>
                <c:pt idx="11930">
                  <c:v>0.66251187054614702</c:v>
                </c:pt>
                <c:pt idx="11931">
                  <c:v>0.652014481885411</c:v>
                </c:pt>
                <c:pt idx="11932">
                  <c:v>0.67691317574235099</c:v>
                </c:pt>
                <c:pt idx="11933">
                  <c:v>0.73446214668673404</c:v>
                </c:pt>
                <c:pt idx="11934">
                  <c:v>0.71886482438331301</c:v>
                </c:pt>
                <c:pt idx="11935">
                  <c:v>0.65454363383160796</c:v>
                </c:pt>
                <c:pt idx="11936">
                  <c:v>0.71997628156234394</c:v>
                </c:pt>
                <c:pt idx="11937">
                  <c:v>0.70535272010227601</c:v>
                </c:pt>
                <c:pt idx="11938">
                  <c:v>0.72368857802438802</c:v>
                </c:pt>
                <c:pt idx="11939">
                  <c:v>0.63665412851194303</c:v>
                </c:pt>
                <c:pt idx="11940">
                  <c:v>0.65917715803215304</c:v>
                </c:pt>
                <c:pt idx="11941">
                  <c:v>0.82359209472790296</c:v>
                </c:pt>
                <c:pt idx="11942">
                  <c:v>0.68379438191537401</c:v>
                </c:pt>
                <c:pt idx="11943">
                  <c:v>0.66068565579425897</c:v>
                </c:pt>
                <c:pt idx="11944">
                  <c:v>0.70643192381857001</c:v>
                </c:pt>
                <c:pt idx="11945">
                  <c:v>0.68264049862814102</c:v>
                </c:pt>
                <c:pt idx="11946">
                  <c:v>0.64092049824878805</c:v>
                </c:pt>
                <c:pt idx="11947">
                  <c:v>0.69228665794115396</c:v>
                </c:pt>
                <c:pt idx="11948">
                  <c:v>0.85438116854818702</c:v>
                </c:pt>
                <c:pt idx="11949">
                  <c:v>0.68911139460316595</c:v>
                </c:pt>
                <c:pt idx="11950">
                  <c:v>0.657362893855858</c:v>
                </c:pt>
                <c:pt idx="11951">
                  <c:v>0.65954785910018099</c:v>
                </c:pt>
                <c:pt idx="11952">
                  <c:v>0.72863523575014699</c:v>
                </c:pt>
                <c:pt idx="11953">
                  <c:v>0.68505076693754496</c:v>
                </c:pt>
                <c:pt idx="11954">
                  <c:v>0.65176405889938405</c:v>
                </c:pt>
                <c:pt idx="11955">
                  <c:v>0.73529010357326297</c:v>
                </c:pt>
                <c:pt idx="11956">
                  <c:v>0.738595401911191</c:v>
                </c:pt>
                <c:pt idx="11957">
                  <c:v>0.65053697229307395</c:v>
                </c:pt>
                <c:pt idx="11958">
                  <c:v>0.61461020384173604</c:v>
                </c:pt>
                <c:pt idx="11959">
                  <c:v>0.68374996461563897</c:v>
                </c:pt>
                <c:pt idx="11960">
                  <c:v>0.768175687890159</c:v>
                </c:pt>
                <c:pt idx="11961">
                  <c:v>0.65301587335092204</c:v>
                </c:pt>
                <c:pt idx="11962">
                  <c:v>0.65844830654577702</c:v>
                </c:pt>
                <c:pt idx="11963">
                  <c:v>0.73156626584650097</c:v>
                </c:pt>
                <c:pt idx="11964">
                  <c:v>0.73140633041133996</c:v>
                </c:pt>
                <c:pt idx="11965">
                  <c:v>0.64918447568122495</c:v>
                </c:pt>
                <c:pt idx="11966">
                  <c:v>0.70295912339041</c:v>
                </c:pt>
                <c:pt idx="11967">
                  <c:v>0.79314859952851202</c:v>
                </c:pt>
                <c:pt idx="11968">
                  <c:v>0.66523536396654503</c:v>
                </c:pt>
                <c:pt idx="11969">
                  <c:v>0.68709403684639903</c:v>
                </c:pt>
                <c:pt idx="11970">
                  <c:v>0.54183158929414899</c:v>
                </c:pt>
                <c:pt idx="11971">
                  <c:v>0.71580691096766902</c:v>
                </c:pt>
                <c:pt idx="11972">
                  <c:v>0.659226490985236</c:v>
                </c:pt>
                <c:pt idx="11973">
                  <c:v>0.66835344617644998</c:v>
                </c:pt>
                <c:pt idx="11974">
                  <c:v>0.69731177102639696</c:v>
                </c:pt>
                <c:pt idx="11975">
                  <c:v>0.63093942476091602</c:v>
                </c:pt>
                <c:pt idx="11976">
                  <c:v>0.80080612847756705</c:v>
                </c:pt>
                <c:pt idx="11977">
                  <c:v>0.140586828875226</c:v>
                </c:pt>
                <c:pt idx="11978">
                  <c:v>0.71862087334756997</c:v>
                </c:pt>
                <c:pt idx="11979">
                  <c:v>0.73174039163710203</c:v>
                </c:pt>
                <c:pt idx="11980">
                  <c:v>0.67233298143384801</c:v>
                </c:pt>
                <c:pt idx="11981">
                  <c:v>0.69177508357608097</c:v>
                </c:pt>
                <c:pt idx="11982">
                  <c:v>0.73728814093912398</c:v>
                </c:pt>
                <c:pt idx="11983">
                  <c:v>0.65950954188304101</c:v>
                </c:pt>
                <c:pt idx="11984">
                  <c:v>0.74586607898291202</c:v>
                </c:pt>
                <c:pt idx="11985">
                  <c:v>0.73378900910696299</c:v>
                </c:pt>
                <c:pt idx="11986">
                  <c:v>0.77906099195044898</c:v>
                </c:pt>
                <c:pt idx="11987">
                  <c:v>0.69788791106433101</c:v>
                </c:pt>
                <c:pt idx="11988">
                  <c:v>0.27221025985944203</c:v>
                </c:pt>
                <c:pt idx="11989">
                  <c:v>0.69336778059708803</c:v>
                </c:pt>
                <c:pt idx="11990">
                  <c:v>0.75192616259949097</c:v>
                </c:pt>
                <c:pt idx="11991">
                  <c:v>0.67434594677733695</c:v>
                </c:pt>
                <c:pt idx="11992">
                  <c:v>0.76746788883815298</c:v>
                </c:pt>
                <c:pt idx="11993">
                  <c:v>0.471360706768579</c:v>
                </c:pt>
                <c:pt idx="11994">
                  <c:v>0.75766042714715998</c:v>
                </c:pt>
                <c:pt idx="11995">
                  <c:v>0.71793533286001099</c:v>
                </c:pt>
                <c:pt idx="11996">
                  <c:v>0.73987533803513195</c:v>
                </c:pt>
                <c:pt idx="11997">
                  <c:v>0.75610046095607597</c:v>
                </c:pt>
                <c:pt idx="11998">
                  <c:v>0.63822003088524604</c:v>
                </c:pt>
                <c:pt idx="11999">
                  <c:v>0.36293963689848202</c:v>
                </c:pt>
                <c:pt idx="12000">
                  <c:v>0.728308645188811</c:v>
                </c:pt>
                <c:pt idx="12001">
                  <c:v>0.68383063864400695</c:v>
                </c:pt>
                <c:pt idx="12002">
                  <c:v>0.67818372979409802</c:v>
                </c:pt>
                <c:pt idx="12003">
                  <c:v>0.65339382666067602</c:v>
                </c:pt>
                <c:pt idx="12004">
                  <c:v>0.69624009202671999</c:v>
                </c:pt>
                <c:pt idx="12005">
                  <c:v>0.73378388152146801</c:v>
                </c:pt>
                <c:pt idx="12006">
                  <c:v>0.73824755794475505</c:v>
                </c:pt>
                <c:pt idx="12007">
                  <c:v>0.69154566982099697</c:v>
                </c:pt>
                <c:pt idx="12008">
                  <c:v>0.75023580928126399</c:v>
                </c:pt>
                <c:pt idx="12009">
                  <c:v>0.680356370334532</c:v>
                </c:pt>
                <c:pt idx="12010">
                  <c:v>0.74627354040235105</c:v>
                </c:pt>
                <c:pt idx="12011">
                  <c:v>0.44851465330611801</c:v>
                </c:pt>
                <c:pt idx="12012">
                  <c:v>0.67129132763067301</c:v>
                </c:pt>
                <c:pt idx="12013">
                  <c:v>0.77800452480117499</c:v>
                </c:pt>
                <c:pt idx="12014">
                  <c:v>0.215084125571291</c:v>
                </c:pt>
                <c:pt idx="12015">
                  <c:v>0.757772727455853</c:v>
                </c:pt>
                <c:pt idx="12016">
                  <c:v>0.72535311587707396</c:v>
                </c:pt>
                <c:pt idx="12017">
                  <c:v>0.72283595949526003</c:v>
                </c:pt>
                <c:pt idx="12018">
                  <c:v>0.67037953174954201</c:v>
                </c:pt>
                <c:pt idx="12019">
                  <c:v>0.71598296059387401</c:v>
                </c:pt>
                <c:pt idx="12020">
                  <c:v>0.74003935744558902</c:v>
                </c:pt>
                <c:pt idx="12021">
                  <c:v>0.77918133688052704</c:v>
                </c:pt>
                <c:pt idx="12022">
                  <c:v>0.76261328683599605</c:v>
                </c:pt>
                <c:pt idx="12023">
                  <c:v>0.686213201439555</c:v>
                </c:pt>
                <c:pt idx="12024">
                  <c:v>0.76746872868111404</c:v>
                </c:pt>
                <c:pt idx="12025">
                  <c:v>0.64328618517415403</c:v>
                </c:pt>
                <c:pt idx="12026">
                  <c:v>0.75148311083136099</c:v>
                </c:pt>
                <c:pt idx="12027">
                  <c:v>0.46055093773236</c:v>
                </c:pt>
                <c:pt idx="12028">
                  <c:v>0.76617572977374304</c:v>
                </c:pt>
                <c:pt idx="12029">
                  <c:v>0.735315806651478</c:v>
                </c:pt>
                <c:pt idx="12030">
                  <c:v>0.69172139024299695</c:v>
                </c:pt>
                <c:pt idx="12031">
                  <c:v>0.72458240831486598</c:v>
                </c:pt>
                <c:pt idx="12032">
                  <c:v>0.73356566959292402</c:v>
                </c:pt>
                <c:pt idx="12033">
                  <c:v>0.41227168546119403</c:v>
                </c:pt>
                <c:pt idx="12034">
                  <c:v>0.73420090583838604</c:v>
                </c:pt>
                <c:pt idx="12035">
                  <c:v>0.75143747373333303</c:v>
                </c:pt>
                <c:pt idx="12036">
                  <c:v>0.68781040377035196</c:v>
                </c:pt>
                <c:pt idx="12037">
                  <c:v>0.70324069556024305</c:v>
                </c:pt>
                <c:pt idx="12038">
                  <c:v>0.64434186285877404</c:v>
                </c:pt>
                <c:pt idx="12039">
                  <c:v>0.69521694686767299</c:v>
                </c:pt>
                <c:pt idx="12040">
                  <c:v>0.78307712715866395</c:v>
                </c:pt>
                <c:pt idx="12041">
                  <c:v>0.71050326140930298</c:v>
                </c:pt>
                <c:pt idx="12042">
                  <c:v>0.67554330241655403</c:v>
                </c:pt>
                <c:pt idx="12043">
                  <c:v>0.68695120042967095</c:v>
                </c:pt>
                <c:pt idx="12044">
                  <c:v>0.17041877275063</c:v>
                </c:pt>
                <c:pt idx="12045">
                  <c:v>0.80688908320675201</c:v>
                </c:pt>
                <c:pt idx="12046">
                  <c:v>0.70680980823443296</c:v>
                </c:pt>
                <c:pt idx="12047">
                  <c:v>0.70473268367391395</c:v>
                </c:pt>
                <c:pt idx="12048">
                  <c:v>0.68028454706525299</c:v>
                </c:pt>
                <c:pt idx="12049">
                  <c:v>0.82721168019296198</c:v>
                </c:pt>
                <c:pt idx="12050">
                  <c:v>0.67025706890917203</c:v>
                </c:pt>
                <c:pt idx="12051">
                  <c:v>0.39130038890362601</c:v>
                </c:pt>
                <c:pt idx="12052">
                  <c:v>0.72747554946058202</c:v>
                </c:pt>
                <c:pt idx="12053">
                  <c:v>0.70823472026357004</c:v>
                </c:pt>
                <c:pt idx="12054">
                  <c:v>0.17918885800864801</c:v>
                </c:pt>
                <c:pt idx="12055">
                  <c:v>0.70573723344919903</c:v>
                </c:pt>
                <c:pt idx="12056">
                  <c:v>0.65492094059727102</c:v>
                </c:pt>
                <c:pt idx="12057">
                  <c:v>0.64341275860159997</c:v>
                </c:pt>
                <c:pt idx="12058">
                  <c:v>0.67961618235608401</c:v>
                </c:pt>
                <c:pt idx="12059">
                  <c:v>0.38247848301932802</c:v>
                </c:pt>
                <c:pt idx="12060">
                  <c:v>0.68326854530454295</c:v>
                </c:pt>
                <c:pt idx="12061">
                  <c:v>0.15950407377655601</c:v>
                </c:pt>
                <c:pt idx="12062">
                  <c:v>0.71452919684245397</c:v>
                </c:pt>
                <c:pt idx="12063">
                  <c:v>0.70863608731446803</c:v>
                </c:pt>
                <c:pt idx="12064">
                  <c:v>0.63339252049121797</c:v>
                </c:pt>
                <c:pt idx="12065">
                  <c:v>0.68190021993400496</c:v>
                </c:pt>
                <c:pt idx="12066">
                  <c:v>0.74498351181386802</c:v>
                </c:pt>
                <c:pt idx="12067">
                  <c:v>0.63817624095021896</c:v>
                </c:pt>
                <c:pt idx="12068">
                  <c:v>0.80021640618475298</c:v>
                </c:pt>
                <c:pt idx="12069">
                  <c:v>0.72213680494052401</c:v>
                </c:pt>
                <c:pt idx="12070">
                  <c:v>0.82029105301668204</c:v>
                </c:pt>
                <c:pt idx="12071">
                  <c:v>0.74575033809065605</c:v>
                </c:pt>
                <c:pt idx="12072">
                  <c:v>0.72455205088965602</c:v>
                </c:pt>
                <c:pt idx="12073">
                  <c:v>0.78345497141345599</c:v>
                </c:pt>
                <c:pt idx="12074">
                  <c:v>0.75750168667127604</c:v>
                </c:pt>
                <c:pt idx="12075">
                  <c:v>0.77898050229652105</c:v>
                </c:pt>
                <c:pt idx="12076">
                  <c:v>0.77811870484190104</c:v>
                </c:pt>
                <c:pt idx="12077">
                  <c:v>0.820324918924627</c:v>
                </c:pt>
                <c:pt idx="12078">
                  <c:v>0.73875366909338003</c:v>
                </c:pt>
                <c:pt idx="12079">
                  <c:v>0.78776893010594595</c:v>
                </c:pt>
                <c:pt idx="12080">
                  <c:v>0.78275317745042405</c:v>
                </c:pt>
                <c:pt idx="12081">
                  <c:v>0.77241250608364598</c:v>
                </c:pt>
                <c:pt idx="12082">
                  <c:v>0.75069169252605905</c:v>
                </c:pt>
                <c:pt idx="12083">
                  <c:v>0.80011503882244495</c:v>
                </c:pt>
                <c:pt idx="12084">
                  <c:v>0.78131162465925197</c:v>
                </c:pt>
                <c:pt idx="12085">
                  <c:v>0.76379076968816995</c:v>
                </c:pt>
                <c:pt idx="12086">
                  <c:v>0.80123418585701001</c:v>
                </c:pt>
                <c:pt idx="12087">
                  <c:v>0.72338346771387596</c:v>
                </c:pt>
                <c:pt idx="12088">
                  <c:v>0.73875898847708898</c:v>
                </c:pt>
                <c:pt idx="12089">
                  <c:v>0.79572546473390304</c:v>
                </c:pt>
                <c:pt idx="12090">
                  <c:v>0.79579618235035199</c:v>
                </c:pt>
                <c:pt idx="12091">
                  <c:v>0.73097932186248005</c:v>
                </c:pt>
                <c:pt idx="12092">
                  <c:v>0.74869706173430695</c:v>
                </c:pt>
                <c:pt idx="12093">
                  <c:v>0.77380371154341998</c:v>
                </c:pt>
                <c:pt idx="12094">
                  <c:v>0.794488717125994</c:v>
                </c:pt>
                <c:pt idx="12095">
                  <c:v>0.65211690294139002</c:v>
                </c:pt>
                <c:pt idx="12096">
                  <c:v>0.80706355445596101</c:v>
                </c:pt>
                <c:pt idx="12097">
                  <c:v>0.76942019069704704</c:v>
                </c:pt>
                <c:pt idx="12098">
                  <c:v>0.76503333210276203</c:v>
                </c:pt>
                <c:pt idx="12099">
                  <c:v>0.73502041491981296</c:v>
                </c:pt>
                <c:pt idx="12100">
                  <c:v>0.70074554639199904</c:v>
                </c:pt>
                <c:pt idx="12101">
                  <c:v>0.75163654390282397</c:v>
                </c:pt>
                <c:pt idx="12102">
                  <c:v>0.73075715248378503</c:v>
                </c:pt>
                <c:pt idx="12103">
                  <c:v>0.766487278529697</c:v>
                </c:pt>
                <c:pt idx="12104">
                  <c:v>0.70969857826924299</c:v>
                </c:pt>
                <c:pt idx="12105">
                  <c:v>0.71504227432857304</c:v>
                </c:pt>
                <c:pt idx="12106">
                  <c:v>0.81230826810981305</c:v>
                </c:pt>
                <c:pt idx="12107">
                  <c:v>0.79056562248117801</c:v>
                </c:pt>
                <c:pt idx="12108">
                  <c:v>0.65180315690119905</c:v>
                </c:pt>
                <c:pt idx="12109">
                  <c:v>0.73280236523305398</c:v>
                </c:pt>
                <c:pt idx="12110">
                  <c:v>0.74685007184799201</c:v>
                </c:pt>
                <c:pt idx="12111">
                  <c:v>0.77852952443213097</c:v>
                </c:pt>
                <c:pt idx="12112">
                  <c:v>0.75348610939391303</c:v>
                </c:pt>
                <c:pt idx="12113">
                  <c:v>0.78973160601575598</c:v>
                </c:pt>
                <c:pt idx="12114">
                  <c:v>0.70094749906283105</c:v>
                </c:pt>
                <c:pt idx="12115">
                  <c:v>0.777800579744517</c:v>
                </c:pt>
                <c:pt idx="12116">
                  <c:v>0.75831139480992804</c:v>
                </c:pt>
                <c:pt idx="12117">
                  <c:v>0.75639561570739899</c:v>
                </c:pt>
                <c:pt idx="12118">
                  <c:v>0.79043884337260795</c:v>
                </c:pt>
                <c:pt idx="12119">
                  <c:v>0.74662875299985698</c:v>
                </c:pt>
                <c:pt idx="12120">
                  <c:v>0.69001977656115598</c:v>
                </c:pt>
                <c:pt idx="12121">
                  <c:v>0.79528340226729799</c:v>
                </c:pt>
                <c:pt idx="12122">
                  <c:v>0.65932728463965495</c:v>
                </c:pt>
                <c:pt idx="12123">
                  <c:v>0.78592945781438694</c:v>
                </c:pt>
                <c:pt idx="12124">
                  <c:v>0.79961762036433903</c:v>
                </c:pt>
                <c:pt idx="12125">
                  <c:v>0.75838616132279502</c:v>
                </c:pt>
                <c:pt idx="12126">
                  <c:v>0.70821567448433498</c:v>
                </c:pt>
                <c:pt idx="12127">
                  <c:v>0.73562175291717702</c:v>
                </c:pt>
                <c:pt idx="12128">
                  <c:v>0.77681553561387895</c:v>
                </c:pt>
                <c:pt idx="12129">
                  <c:v>0.70624132318426303</c:v>
                </c:pt>
                <c:pt idx="12130">
                  <c:v>0.74579858358168805</c:v>
                </c:pt>
                <c:pt idx="12131">
                  <c:v>0.78304093618993098</c:v>
                </c:pt>
                <c:pt idx="12132">
                  <c:v>0.78255237791035404</c:v>
                </c:pt>
                <c:pt idx="12133">
                  <c:v>0.70743857572207802</c:v>
                </c:pt>
                <c:pt idx="12134">
                  <c:v>0.74858552227233199</c:v>
                </c:pt>
                <c:pt idx="12135">
                  <c:v>0.61958323661716297</c:v>
                </c:pt>
                <c:pt idx="12136">
                  <c:v>0.70185845287886905</c:v>
                </c:pt>
                <c:pt idx="12137">
                  <c:v>0.72720869973761104</c:v>
                </c:pt>
                <c:pt idx="12138">
                  <c:v>0.73661455839362999</c:v>
                </c:pt>
                <c:pt idx="12139">
                  <c:v>0.73729546526071899</c:v>
                </c:pt>
                <c:pt idx="12140">
                  <c:v>0.76728491696673395</c:v>
                </c:pt>
                <c:pt idx="12141">
                  <c:v>0.81548614277849196</c:v>
                </c:pt>
                <c:pt idx="12142">
                  <c:v>0.70560164248896495</c:v>
                </c:pt>
                <c:pt idx="12143">
                  <c:v>0.72848977605801302</c:v>
                </c:pt>
                <c:pt idx="12144">
                  <c:v>0.79536313905836198</c:v>
                </c:pt>
                <c:pt idx="12145">
                  <c:v>0.40490753219563402</c:v>
                </c:pt>
                <c:pt idx="12146">
                  <c:v>0.69252846652253797</c:v>
                </c:pt>
                <c:pt idx="12147">
                  <c:v>0.79694192562301702</c:v>
                </c:pt>
                <c:pt idx="12148">
                  <c:v>0.78058996554328197</c:v>
                </c:pt>
                <c:pt idx="12149">
                  <c:v>0.66241255741030802</c:v>
                </c:pt>
                <c:pt idx="12150">
                  <c:v>0.74724487330614198</c:v>
                </c:pt>
                <c:pt idx="12151">
                  <c:v>0.79910749470507902</c:v>
                </c:pt>
                <c:pt idx="12152">
                  <c:v>0.243284376158341</c:v>
                </c:pt>
                <c:pt idx="12153">
                  <c:v>0.66009078942501898</c:v>
                </c:pt>
                <c:pt idx="12154">
                  <c:v>0.669155041982193</c:v>
                </c:pt>
                <c:pt idx="12155">
                  <c:v>0.746699396347413</c:v>
                </c:pt>
                <c:pt idx="12156">
                  <c:v>0.75438363398476105</c:v>
                </c:pt>
                <c:pt idx="12157">
                  <c:v>0.70001106136726698</c:v>
                </c:pt>
                <c:pt idx="12158">
                  <c:v>0.78071442780745903</c:v>
                </c:pt>
                <c:pt idx="12159">
                  <c:v>0.69694765871344699</c:v>
                </c:pt>
                <c:pt idx="12160">
                  <c:v>0.766662388418901</c:v>
                </c:pt>
                <c:pt idx="12161">
                  <c:v>0.64343404273451099</c:v>
                </c:pt>
                <c:pt idx="12162">
                  <c:v>0.66312669681352099</c:v>
                </c:pt>
                <c:pt idx="12163">
                  <c:v>0.72455940565770705</c:v>
                </c:pt>
                <c:pt idx="12164">
                  <c:v>0.67832273404256305</c:v>
                </c:pt>
                <c:pt idx="12165">
                  <c:v>0.75067238094503996</c:v>
                </c:pt>
                <c:pt idx="12166">
                  <c:v>0.73995496754590095</c:v>
                </c:pt>
                <c:pt idx="12167">
                  <c:v>0.77585332305098198</c:v>
                </c:pt>
                <c:pt idx="12168">
                  <c:v>0.75944794571945595</c:v>
                </c:pt>
                <c:pt idx="12169">
                  <c:v>0.77389667037231502</c:v>
                </c:pt>
                <c:pt idx="12170">
                  <c:v>0.68204249008971396</c:v>
                </c:pt>
                <c:pt idx="12171">
                  <c:v>0.35804800220680799</c:v>
                </c:pt>
                <c:pt idx="12172">
                  <c:v>0.72143343574987995</c:v>
                </c:pt>
                <c:pt idx="12173">
                  <c:v>0.72757706929550703</c:v>
                </c:pt>
                <c:pt idx="12174">
                  <c:v>0.67012072717686699</c:v>
                </c:pt>
                <c:pt idx="12175">
                  <c:v>0.69246925062083597</c:v>
                </c:pt>
                <c:pt idx="12176">
                  <c:v>0.79142762479405004</c:v>
                </c:pt>
                <c:pt idx="12177">
                  <c:v>0.69573950474723301</c:v>
                </c:pt>
                <c:pt idx="12178">
                  <c:v>0.73864004586399001</c:v>
                </c:pt>
                <c:pt idx="12179">
                  <c:v>0.747162607765261</c:v>
                </c:pt>
                <c:pt idx="12180">
                  <c:v>0.15222182707361501</c:v>
                </c:pt>
                <c:pt idx="12181">
                  <c:v>0.70976870753741494</c:v>
                </c:pt>
                <c:pt idx="12182">
                  <c:v>0.69915499692363403</c:v>
                </c:pt>
                <c:pt idx="12183">
                  <c:v>0.69081905507312602</c:v>
                </c:pt>
                <c:pt idx="12184">
                  <c:v>0.77621398383167295</c:v>
                </c:pt>
                <c:pt idx="12185">
                  <c:v>0.68212863881446995</c:v>
                </c:pt>
                <c:pt idx="12186">
                  <c:v>0.685567563270705</c:v>
                </c:pt>
                <c:pt idx="12187">
                  <c:v>0.72965315801046804</c:v>
                </c:pt>
                <c:pt idx="12188">
                  <c:v>0.64447926504163999</c:v>
                </c:pt>
                <c:pt idx="12189">
                  <c:v>0.73530925422244597</c:v>
                </c:pt>
                <c:pt idx="12190">
                  <c:v>0.73338478301771204</c:v>
                </c:pt>
                <c:pt idx="12191">
                  <c:v>0.73667052758885998</c:v>
                </c:pt>
                <c:pt idx="12192">
                  <c:v>0.70880973832986605</c:v>
                </c:pt>
                <c:pt idx="12193">
                  <c:v>0.73563173602746401</c:v>
                </c:pt>
                <c:pt idx="12194">
                  <c:v>0.66883422005237703</c:v>
                </c:pt>
                <c:pt idx="12195">
                  <c:v>0.75193439109425597</c:v>
                </c:pt>
                <c:pt idx="12196">
                  <c:v>0.26882285841950698</c:v>
                </c:pt>
                <c:pt idx="12197">
                  <c:v>0.74246147752129399</c:v>
                </c:pt>
                <c:pt idx="12198">
                  <c:v>0.72439655385389201</c:v>
                </c:pt>
                <c:pt idx="12199">
                  <c:v>0.73735858769224305</c:v>
                </c:pt>
                <c:pt idx="12200">
                  <c:v>0.69921967193271295</c:v>
                </c:pt>
                <c:pt idx="12201">
                  <c:v>0.72827114567112206</c:v>
                </c:pt>
                <c:pt idx="12202">
                  <c:v>0.77390141144947699</c:v>
                </c:pt>
                <c:pt idx="12203">
                  <c:v>0.72834301773315102</c:v>
                </c:pt>
                <c:pt idx="12204">
                  <c:v>0.72863927002102202</c:v>
                </c:pt>
                <c:pt idx="12205">
                  <c:v>0.71273457284766895</c:v>
                </c:pt>
                <c:pt idx="12206">
                  <c:v>0.70394665266263001</c:v>
                </c:pt>
                <c:pt idx="12207">
                  <c:v>0.69243244965886397</c:v>
                </c:pt>
                <c:pt idx="12208">
                  <c:v>0.75697716016182104</c:v>
                </c:pt>
                <c:pt idx="12209">
                  <c:v>0.75063751955513802</c:v>
                </c:pt>
                <c:pt idx="12210">
                  <c:v>0.763113356346242</c:v>
                </c:pt>
                <c:pt idx="12211">
                  <c:v>0.75582431695883401</c:v>
                </c:pt>
                <c:pt idx="12212">
                  <c:v>0.74480614867624895</c:v>
                </c:pt>
                <c:pt idx="12213">
                  <c:v>0.64831823230071095</c:v>
                </c:pt>
                <c:pt idx="12214">
                  <c:v>0.76765075944504502</c:v>
                </c:pt>
                <c:pt idx="12215">
                  <c:v>0.657078575986901</c:v>
                </c:pt>
                <c:pt idx="12216">
                  <c:v>0.749228371138972</c:v>
                </c:pt>
                <c:pt idx="12217">
                  <c:v>0.72744535501042895</c:v>
                </c:pt>
                <c:pt idx="12218">
                  <c:v>0.71835752641866202</c:v>
                </c:pt>
                <c:pt idx="12219">
                  <c:v>0.72072176427431001</c:v>
                </c:pt>
                <c:pt idx="12220">
                  <c:v>0.80249478815641895</c:v>
                </c:pt>
                <c:pt idx="12221">
                  <c:v>0.66993379336305103</c:v>
                </c:pt>
                <c:pt idx="12222">
                  <c:v>0.74934934159861299</c:v>
                </c:pt>
                <c:pt idx="12223">
                  <c:v>0.71282604800720095</c:v>
                </c:pt>
                <c:pt idx="12224">
                  <c:v>0.69268581374289595</c:v>
                </c:pt>
                <c:pt idx="12225">
                  <c:v>0.69653819669772299</c:v>
                </c:pt>
                <c:pt idx="12226">
                  <c:v>0.75952847488056496</c:v>
                </c:pt>
                <c:pt idx="12227">
                  <c:v>0.69672537596188699</c:v>
                </c:pt>
                <c:pt idx="12228">
                  <c:v>0.14862395648227</c:v>
                </c:pt>
                <c:pt idx="12229">
                  <c:v>0.74951109037612695</c:v>
                </c:pt>
                <c:pt idx="12230">
                  <c:v>0.79295818618059999</c:v>
                </c:pt>
                <c:pt idx="12231">
                  <c:v>0.67668659066969505</c:v>
                </c:pt>
                <c:pt idx="12232">
                  <c:v>0.65665121799137804</c:v>
                </c:pt>
                <c:pt idx="12233">
                  <c:v>0.72976151941946699</c:v>
                </c:pt>
                <c:pt idx="12234">
                  <c:v>0.78423383480472197</c:v>
                </c:pt>
                <c:pt idx="12235">
                  <c:v>0.67565333926826099</c:v>
                </c:pt>
                <c:pt idx="12236">
                  <c:v>0.75838550241901304</c:v>
                </c:pt>
                <c:pt idx="12237">
                  <c:v>0.77417829726741205</c:v>
                </c:pt>
                <c:pt idx="12238">
                  <c:v>0.72111730399640495</c:v>
                </c:pt>
                <c:pt idx="12239">
                  <c:v>0.763039513699454</c:v>
                </c:pt>
                <c:pt idx="12240">
                  <c:v>0.80141549922726496</c:v>
                </c:pt>
                <c:pt idx="12241">
                  <c:v>0.71747488519205105</c:v>
                </c:pt>
                <c:pt idx="12242">
                  <c:v>0.70507468091793202</c:v>
                </c:pt>
                <c:pt idx="12243">
                  <c:v>0.67427184234078696</c:v>
                </c:pt>
                <c:pt idx="12244">
                  <c:v>0.76466727222612396</c:v>
                </c:pt>
                <c:pt idx="12245">
                  <c:v>0.73106124834907404</c:v>
                </c:pt>
                <c:pt idx="12246">
                  <c:v>0.71632909666678601</c:v>
                </c:pt>
                <c:pt idx="12247">
                  <c:v>0.73348302206712201</c:v>
                </c:pt>
                <c:pt idx="12248">
                  <c:v>0.800690507839663</c:v>
                </c:pt>
                <c:pt idx="12249">
                  <c:v>0.78214624935253596</c:v>
                </c:pt>
                <c:pt idx="12250">
                  <c:v>0.69425659282778496</c:v>
                </c:pt>
                <c:pt idx="12251">
                  <c:v>0.70208846138571801</c:v>
                </c:pt>
                <c:pt idx="12252">
                  <c:v>0.78233417744323697</c:v>
                </c:pt>
                <c:pt idx="12253">
                  <c:v>0.68864853681565197</c:v>
                </c:pt>
                <c:pt idx="12254">
                  <c:v>0.67693638572421</c:v>
                </c:pt>
                <c:pt idx="12255">
                  <c:v>0.80834739949630896</c:v>
                </c:pt>
                <c:pt idx="12256">
                  <c:v>0.82613774671746598</c:v>
                </c:pt>
                <c:pt idx="12257">
                  <c:v>0.69594796214421895</c:v>
                </c:pt>
                <c:pt idx="12258">
                  <c:v>0.74441029620855204</c:v>
                </c:pt>
                <c:pt idx="12259">
                  <c:v>0.83161348563441695</c:v>
                </c:pt>
                <c:pt idx="12260">
                  <c:v>0.74690988105919398</c:v>
                </c:pt>
                <c:pt idx="12261">
                  <c:v>0.78634700411057601</c:v>
                </c:pt>
                <c:pt idx="12262">
                  <c:v>0.70776026658895297</c:v>
                </c:pt>
                <c:pt idx="12263">
                  <c:v>0.79443657890302999</c:v>
                </c:pt>
                <c:pt idx="12264">
                  <c:v>0.74548796940417295</c:v>
                </c:pt>
                <c:pt idx="12265">
                  <c:v>0.73756198503675297</c:v>
                </c:pt>
                <c:pt idx="12266">
                  <c:v>0.778786644146232</c:v>
                </c:pt>
                <c:pt idx="12267">
                  <c:v>0.78659934169136803</c:v>
                </c:pt>
                <c:pt idx="12268">
                  <c:v>0.74513525209843601</c:v>
                </c:pt>
                <c:pt idx="12269">
                  <c:v>0.69179623300711501</c:v>
                </c:pt>
                <c:pt idx="12270">
                  <c:v>0.70043583981225499</c:v>
                </c:pt>
                <c:pt idx="12271">
                  <c:v>0.71230545129644496</c:v>
                </c:pt>
                <c:pt idx="12272">
                  <c:v>0.75118043745860996</c:v>
                </c:pt>
                <c:pt idx="12273">
                  <c:v>0.67791952436798797</c:v>
                </c:pt>
                <c:pt idx="12274">
                  <c:v>0.699018226426802</c:v>
                </c:pt>
                <c:pt idx="12275">
                  <c:v>0.79344025606322</c:v>
                </c:pt>
                <c:pt idx="12276">
                  <c:v>0.72378905892935996</c:v>
                </c:pt>
                <c:pt idx="12277">
                  <c:v>0.66849554337422001</c:v>
                </c:pt>
                <c:pt idx="12278">
                  <c:v>0.73971684871652199</c:v>
                </c:pt>
                <c:pt idx="12279">
                  <c:v>0.78140342428042397</c:v>
                </c:pt>
                <c:pt idx="12280">
                  <c:v>0.45365408733565399</c:v>
                </c:pt>
                <c:pt idx="12281">
                  <c:v>0.74676721223286802</c:v>
                </c:pt>
                <c:pt idx="12282">
                  <c:v>0.70374279160549902</c:v>
                </c:pt>
                <c:pt idx="12283">
                  <c:v>0.71016149343065005</c:v>
                </c:pt>
                <c:pt idx="12284">
                  <c:v>0.79678162691391297</c:v>
                </c:pt>
                <c:pt idx="12285">
                  <c:v>0.716090627667619</c:v>
                </c:pt>
                <c:pt idx="12286">
                  <c:v>0.67811683285551605</c:v>
                </c:pt>
                <c:pt idx="12287">
                  <c:v>0.77338958542043501</c:v>
                </c:pt>
                <c:pt idx="12288">
                  <c:v>0.769040498104548</c:v>
                </c:pt>
                <c:pt idx="12289">
                  <c:v>0.66607508988743602</c:v>
                </c:pt>
                <c:pt idx="12290">
                  <c:v>0.71063683727890403</c:v>
                </c:pt>
                <c:pt idx="12291">
                  <c:v>0.63728332734704396</c:v>
                </c:pt>
                <c:pt idx="12292">
                  <c:v>0.35139994721350198</c:v>
                </c:pt>
                <c:pt idx="12293">
                  <c:v>0.765973369939697</c:v>
                </c:pt>
                <c:pt idx="12294">
                  <c:v>0.71528907141809905</c:v>
                </c:pt>
                <c:pt idx="12295">
                  <c:v>0.71595909468816499</c:v>
                </c:pt>
                <c:pt idx="12296">
                  <c:v>0.70322269062782505</c:v>
                </c:pt>
                <c:pt idx="12297">
                  <c:v>0.85542293832266003</c:v>
                </c:pt>
                <c:pt idx="12298">
                  <c:v>0.69214759956433003</c:v>
                </c:pt>
                <c:pt idx="12299">
                  <c:v>0.118454512789731</c:v>
                </c:pt>
                <c:pt idx="12300">
                  <c:v>0.73605733597999001</c:v>
                </c:pt>
                <c:pt idx="12301">
                  <c:v>0.69444528915788295</c:v>
                </c:pt>
                <c:pt idx="12302">
                  <c:v>0.72959808033065299</c:v>
                </c:pt>
                <c:pt idx="12303">
                  <c:v>0.69344772663121301</c:v>
                </c:pt>
                <c:pt idx="12304">
                  <c:v>0.67558456768304698</c:v>
                </c:pt>
                <c:pt idx="12305">
                  <c:v>0.80923554059141201</c:v>
                </c:pt>
                <c:pt idx="12306">
                  <c:v>0.67022699255464202</c:v>
                </c:pt>
                <c:pt idx="12307">
                  <c:v>0.69315905551004797</c:v>
                </c:pt>
                <c:pt idx="12308">
                  <c:v>0.67382123412154005</c:v>
                </c:pt>
                <c:pt idx="12309">
                  <c:v>0.78509910218418</c:v>
                </c:pt>
                <c:pt idx="12310">
                  <c:v>0.62713358647832296</c:v>
                </c:pt>
                <c:pt idx="12311">
                  <c:v>0.70145333356523798</c:v>
                </c:pt>
                <c:pt idx="12312">
                  <c:v>0.31419666430932902</c:v>
                </c:pt>
                <c:pt idx="12313">
                  <c:v>0.72491149950700295</c:v>
                </c:pt>
                <c:pt idx="12314">
                  <c:v>0.66103431908485899</c:v>
                </c:pt>
                <c:pt idx="12315">
                  <c:v>0.68228910760872497</c:v>
                </c:pt>
                <c:pt idx="12316">
                  <c:v>0.55662171827136797</c:v>
                </c:pt>
                <c:pt idx="12317">
                  <c:v>0.77785339097731598</c:v>
                </c:pt>
                <c:pt idx="12318">
                  <c:v>0.65626242217809005</c:v>
                </c:pt>
                <c:pt idx="12319">
                  <c:v>0.67218490653929597</c:v>
                </c:pt>
                <c:pt idx="12320">
                  <c:v>0.66389583298075305</c:v>
                </c:pt>
                <c:pt idx="12321">
                  <c:v>0.69918417167302604</c:v>
                </c:pt>
                <c:pt idx="12322">
                  <c:v>0.75419734928885096</c:v>
                </c:pt>
                <c:pt idx="12323">
                  <c:v>0.19415694838814401</c:v>
                </c:pt>
                <c:pt idx="12324">
                  <c:v>0.66421407861289194</c:v>
                </c:pt>
                <c:pt idx="12325">
                  <c:v>0.25380808624884099</c:v>
                </c:pt>
                <c:pt idx="12326">
                  <c:v>0.71475853939643597</c:v>
                </c:pt>
                <c:pt idx="12327">
                  <c:v>0.71735401227083895</c:v>
                </c:pt>
                <c:pt idx="12328">
                  <c:v>0.76244687810893197</c:v>
                </c:pt>
                <c:pt idx="12329">
                  <c:v>0.26166239076938003</c:v>
                </c:pt>
                <c:pt idx="12330">
                  <c:v>0.69746085501678301</c:v>
                </c:pt>
                <c:pt idx="12331">
                  <c:v>0.70471670359995098</c:v>
                </c:pt>
                <c:pt idx="12332">
                  <c:v>0.441210651801698</c:v>
                </c:pt>
                <c:pt idx="12333">
                  <c:v>0.68420670730556699</c:v>
                </c:pt>
                <c:pt idx="12334">
                  <c:v>0.71990905609932798</c:v>
                </c:pt>
                <c:pt idx="12335">
                  <c:v>0.449788970895174</c:v>
                </c:pt>
                <c:pt idx="12336">
                  <c:v>0.69087481514368598</c:v>
                </c:pt>
                <c:pt idx="12337">
                  <c:v>0.68389899684871003</c:v>
                </c:pt>
                <c:pt idx="12338">
                  <c:v>0.152287797814736</c:v>
                </c:pt>
                <c:pt idx="12339">
                  <c:v>0.14262433002984701</c:v>
                </c:pt>
                <c:pt idx="12340">
                  <c:v>0.64818843573925</c:v>
                </c:pt>
                <c:pt idx="12341">
                  <c:v>0.72885046652011798</c:v>
                </c:pt>
                <c:pt idx="12342">
                  <c:v>0.18048823366903799</c:v>
                </c:pt>
                <c:pt idx="12343">
                  <c:v>0.71504312372643997</c:v>
                </c:pt>
                <c:pt idx="12344">
                  <c:v>0.692152862440917</c:v>
                </c:pt>
                <c:pt idx="12345">
                  <c:v>0.383293239450123</c:v>
                </c:pt>
                <c:pt idx="12346">
                  <c:v>0.78137196932596797</c:v>
                </c:pt>
                <c:pt idx="12347">
                  <c:v>0.38181429513479997</c:v>
                </c:pt>
                <c:pt idx="12348">
                  <c:v>0.28422364053700599</c:v>
                </c:pt>
                <c:pt idx="12349">
                  <c:v>0.66143361310812199</c:v>
                </c:pt>
                <c:pt idx="12350">
                  <c:v>0.69264103595442195</c:v>
                </c:pt>
                <c:pt idx="12351">
                  <c:v>0.32745478266904299</c:v>
                </c:pt>
                <c:pt idx="12352">
                  <c:v>0.716669192132388</c:v>
                </c:pt>
                <c:pt idx="12353">
                  <c:v>0.677251785631374</c:v>
                </c:pt>
                <c:pt idx="12354">
                  <c:v>0.72238136991865798</c:v>
                </c:pt>
                <c:pt idx="12355">
                  <c:v>0.14748460975609501</c:v>
                </c:pt>
                <c:pt idx="12356">
                  <c:v>0.104270111772803</c:v>
                </c:pt>
                <c:pt idx="12357">
                  <c:v>0.76324107495492799</c:v>
                </c:pt>
                <c:pt idx="12358">
                  <c:v>0.72472512752945994</c:v>
                </c:pt>
                <c:pt idx="12359">
                  <c:v>0.75053834265977204</c:v>
                </c:pt>
                <c:pt idx="12360">
                  <c:v>0.67161788054165905</c:v>
                </c:pt>
                <c:pt idx="12361">
                  <c:v>0.287374619103482</c:v>
                </c:pt>
                <c:pt idx="12362">
                  <c:v>0.66926233365385301</c:v>
                </c:pt>
                <c:pt idx="12363">
                  <c:v>0.80405223840511497</c:v>
                </c:pt>
                <c:pt idx="12364">
                  <c:v>0.68406681655086299</c:v>
                </c:pt>
                <c:pt idx="12365">
                  <c:v>0.77155060425249</c:v>
                </c:pt>
                <c:pt idx="12366">
                  <c:v>0.68543580143528304</c:v>
                </c:pt>
                <c:pt idx="12367">
                  <c:v>0.68611988474420804</c:v>
                </c:pt>
                <c:pt idx="12368">
                  <c:v>0.80506017134204699</c:v>
                </c:pt>
                <c:pt idx="12369">
                  <c:v>0.190148691151733</c:v>
                </c:pt>
                <c:pt idx="12370">
                  <c:v>0.728804532348171</c:v>
                </c:pt>
                <c:pt idx="12371">
                  <c:v>0.71258554809059305</c:v>
                </c:pt>
                <c:pt idx="12372">
                  <c:v>0.65645433195632996</c:v>
                </c:pt>
                <c:pt idx="12373">
                  <c:v>0.76808099663547702</c:v>
                </c:pt>
                <c:pt idx="12374">
                  <c:v>0.35655741972149801</c:v>
                </c:pt>
                <c:pt idx="12375">
                  <c:v>0.73314644767886294</c:v>
                </c:pt>
                <c:pt idx="12376">
                  <c:v>0.75357352628472996</c:v>
                </c:pt>
                <c:pt idx="12377">
                  <c:v>0.72931867439627895</c:v>
                </c:pt>
                <c:pt idx="12378">
                  <c:v>0.719474477443655</c:v>
                </c:pt>
                <c:pt idx="12379">
                  <c:v>0.67674669244535202</c:v>
                </c:pt>
                <c:pt idx="12380">
                  <c:v>0.66639316067908005</c:v>
                </c:pt>
                <c:pt idx="12381">
                  <c:v>0.22927768434200299</c:v>
                </c:pt>
                <c:pt idx="12382">
                  <c:v>0.697077439607797</c:v>
                </c:pt>
                <c:pt idx="12383">
                  <c:v>0.70451611595671904</c:v>
                </c:pt>
                <c:pt idx="12384">
                  <c:v>0.71981437455844499</c:v>
                </c:pt>
                <c:pt idx="12385">
                  <c:v>0.66361643712295104</c:v>
                </c:pt>
                <c:pt idx="12386">
                  <c:v>0.32521793110796698</c:v>
                </c:pt>
                <c:pt idx="12387">
                  <c:v>0.71949070963177597</c:v>
                </c:pt>
                <c:pt idx="12388">
                  <c:v>0.732160750760945</c:v>
                </c:pt>
                <c:pt idx="12389">
                  <c:v>0.70301885861181002</c:v>
                </c:pt>
                <c:pt idx="12390">
                  <c:v>0.71335118663249197</c:v>
                </c:pt>
                <c:pt idx="12391">
                  <c:v>0.69646943050738996</c:v>
                </c:pt>
                <c:pt idx="12392">
                  <c:v>0.68293621113070402</c:v>
                </c:pt>
                <c:pt idx="12393">
                  <c:v>0.707948973472867</c:v>
                </c:pt>
                <c:pt idx="12394">
                  <c:v>0.34774825660276598</c:v>
                </c:pt>
                <c:pt idx="12395">
                  <c:v>0.69883656415474704</c:v>
                </c:pt>
                <c:pt idx="12396">
                  <c:v>0.71363069723471695</c:v>
                </c:pt>
                <c:pt idx="12397">
                  <c:v>0.69697203747134395</c:v>
                </c:pt>
                <c:pt idx="12398">
                  <c:v>0.402982617012694</c:v>
                </c:pt>
                <c:pt idx="12399">
                  <c:v>0.70066751690738005</c:v>
                </c:pt>
                <c:pt idx="12400">
                  <c:v>0.72980125542028595</c:v>
                </c:pt>
                <c:pt idx="12401">
                  <c:v>0.680508196835379</c:v>
                </c:pt>
                <c:pt idx="12402">
                  <c:v>0.68928337094399705</c:v>
                </c:pt>
                <c:pt idx="12403">
                  <c:v>0.70354994652172498</c:v>
                </c:pt>
                <c:pt idx="12404">
                  <c:v>0.68184101606619096</c:v>
                </c:pt>
                <c:pt idx="12405">
                  <c:v>0.69622393446733999</c:v>
                </c:pt>
                <c:pt idx="12406">
                  <c:v>0.69617964587994796</c:v>
                </c:pt>
                <c:pt idx="12407">
                  <c:v>0.69451869284098899</c:v>
                </c:pt>
                <c:pt idx="12408">
                  <c:v>0.71932241011795395</c:v>
                </c:pt>
                <c:pt idx="12409">
                  <c:v>0.67107382011271199</c:v>
                </c:pt>
                <c:pt idx="12410">
                  <c:v>0.22944810025323401</c:v>
                </c:pt>
                <c:pt idx="12411">
                  <c:v>0.63922095531576295</c:v>
                </c:pt>
                <c:pt idx="12412">
                  <c:v>0.71030981342347299</c:v>
                </c:pt>
                <c:pt idx="12413">
                  <c:v>0.73179394419640498</c:v>
                </c:pt>
                <c:pt idx="12414">
                  <c:v>0.72149953644236098</c:v>
                </c:pt>
                <c:pt idx="12415">
                  <c:v>0.673855486768414</c:v>
                </c:pt>
                <c:pt idx="12416">
                  <c:v>0.71201057543809898</c:v>
                </c:pt>
                <c:pt idx="12417">
                  <c:v>0.68555656086665995</c:v>
                </c:pt>
                <c:pt idx="12418">
                  <c:v>0.70283857144024398</c:v>
                </c:pt>
                <c:pt idx="12419">
                  <c:v>0.12140818202583099</c:v>
                </c:pt>
                <c:pt idx="12420">
                  <c:v>0.78549673508998896</c:v>
                </c:pt>
                <c:pt idx="12421">
                  <c:v>0.68108601927194101</c:v>
                </c:pt>
                <c:pt idx="12422">
                  <c:v>0.74444791918655495</c:v>
                </c:pt>
                <c:pt idx="12423">
                  <c:v>0.70544931878703099</c:v>
                </c:pt>
                <c:pt idx="12424">
                  <c:v>0.64905145925495</c:v>
                </c:pt>
                <c:pt idx="12425">
                  <c:v>0.72513539172794494</c:v>
                </c:pt>
                <c:pt idx="12426">
                  <c:v>0.71341606833979299</c:v>
                </c:pt>
                <c:pt idx="12427">
                  <c:v>0.76995719293628095</c:v>
                </c:pt>
                <c:pt idx="12428">
                  <c:v>0.72486427013585997</c:v>
                </c:pt>
                <c:pt idx="12429">
                  <c:v>0.78415837680626299</c:v>
                </c:pt>
                <c:pt idx="12430">
                  <c:v>0.68632329727105601</c:v>
                </c:pt>
                <c:pt idx="12431">
                  <c:v>0.44249909085461298</c:v>
                </c:pt>
                <c:pt idx="12432">
                  <c:v>0.71400306396513502</c:v>
                </c:pt>
                <c:pt idx="12433">
                  <c:v>0.647553905288211</c:v>
                </c:pt>
                <c:pt idx="12434">
                  <c:v>0.66111785578126303</c:v>
                </c:pt>
                <c:pt idx="12435">
                  <c:v>0.79376751473720297</c:v>
                </c:pt>
                <c:pt idx="12436">
                  <c:v>0.67962221924121102</c:v>
                </c:pt>
                <c:pt idx="12437">
                  <c:v>0.72877660978022596</c:v>
                </c:pt>
                <c:pt idx="12438">
                  <c:v>0.66731603343347701</c:v>
                </c:pt>
                <c:pt idx="12439">
                  <c:v>0.72698654029906495</c:v>
                </c:pt>
                <c:pt idx="12440">
                  <c:v>0.78449037354409001</c:v>
                </c:pt>
                <c:pt idx="12441">
                  <c:v>0.68830611426108401</c:v>
                </c:pt>
                <c:pt idx="12442">
                  <c:v>0.32254466886765099</c:v>
                </c:pt>
                <c:pt idx="12443">
                  <c:v>0.66756297606747705</c:v>
                </c:pt>
                <c:pt idx="12444">
                  <c:v>0.67969458114056702</c:v>
                </c:pt>
                <c:pt idx="12445">
                  <c:v>0.44595767971010902</c:v>
                </c:pt>
                <c:pt idx="12446">
                  <c:v>0.75094194846598805</c:v>
                </c:pt>
                <c:pt idx="12447">
                  <c:v>0.66284935261186695</c:v>
                </c:pt>
                <c:pt idx="12448">
                  <c:v>0.81841366998407805</c:v>
                </c:pt>
                <c:pt idx="12449">
                  <c:v>0.68868527713229999</c:v>
                </c:pt>
                <c:pt idx="12450">
                  <c:v>0.71186624461779202</c:v>
                </c:pt>
                <c:pt idx="12451">
                  <c:v>0.74132880207928098</c:v>
                </c:pt>
                <c:pt idx="12452">
                  <c:v>0.67529240339567997</c:v>
                </c:pt>
                <c:pt idx="12453">
                  <c:v>0.30850285048189402</c:v>
                </c:pt>
                <c:pt idx="12454">
                  <c:v>0.85059162006101197</c:v>
                </c:pt>
                <c:pt idx="12455">
                  <c:v>0.71934685107261798</c:v>
                </c:pt>
                <c:pt idx="12456">
                  <c:v>0.66093226150199602</c:v>
                </c:pt>
                <c:pt idx="12457">
                  <c:v>0.79590216335467301</c:v>
                </c:pt>
                <c:pt idx="12458">
                  <c:v>0.64571132334776404</c:v>
                </c:pt>
                <c:pt idx="12459">
                  <c:v>0.82410834025789703</c:v>
                </c:pt>
                <c:pt idx="12460">
                  <c:v>0.657302069755901</c:v>
                </c:pt>
                <c:pt idx="12461">
                  <c:v>0.70325090758208397</c:v>
                </c:pt>
                <c:pt idx="12462">
                  <c:v>0.69799229062550705</c:v>
                </c:pt>
                <c:pt idx="12463">
                  <c:v>0.76773338402869795</c:v>
                </c:pt>
                <c:pt idx="12464">
                  <c:v>0.80804568414520395</c:v>
                </c:pt>
                <c:pt idx="12465">
                  <c:v>0.18392734636566199</c:v>
                </c:pt>
                <c:pt idx="12466">
                  <c:v>0.89411941328457001</c:v>
                </c:pt>
                <c:pt idx="12467">
                  <c:v>0.69627482364462701</c:v>
                </c:pt>
                <c:pt idx="12468">
                  <c:v>0.69075457247957395</c:v>
                </c:pt>
                <c:pt idx="12469">
                  <c:v>0.79587532325677202</c:v>
                </c:pt>
                <c:pt idx="12470">
                  <c:v>0.76243295451758097</c:v>
                </c:pt>
                <c:pt idx="12471">
                  <c:v>0.80732647011325398</c:v>
                </c:pt>
                <c:pt idx="12472">
                  <c:v>0.87274397262149395</c:v>
                </c:pt>
                <c:pt idx="12473">
                  <c:v>0.66712366084481001</c:v>
                </c:pt>
                <c:pt idx="12474">
                  <c:v>0.70091160383882201</c:v>
                </c:pt>
                <c:pt idx="12475">
                  <c:v>0.67316046770111204</c:v>
                </c:pt>
                <c:pt idx="12476">
                  <c:v>0.86900795496654903</c:v>
                </c:pt>
                <c:pt idx="12477">
                  <c:v>0.75183162762927502</c:v>
                </c:pt>
                <c:pt idx="12478">
                  <c:v>0.81907855530710405</c:v>
                </c:pt>
                <c:pt idx="12479">
                  <c:v>0.86306892060180895</c:v>
                </c:pt>
                <c:pt idx="12480">
                  <c:v>0.69055033240171604</c:v>
                </c:pt>
                <c:pt idx="12481">
                  <c:v>0.69538914700796295</c:v>
                </c:pt>
                <c:pt idx="12482">
                  <c:v>0.69894014108402303</c:v>
                </c:pt>
                <c:pt idx="12483">
                  <c:v>0.84340580953589195</c:v>
                </c:pt>
                <c:pt idx="12484">
                  <c:v>0.82690721577327697</c:v>
                </c:pt>
                <c:pt idx="12485">
                  <c:v>0.84475624656481696</c:v>
                </c:pt>
                <c:pt idx="12486">
                  <c:v>0.70202701377363896</c:v>
                </c:pt>
                <c:pt idx="12487">
                  <c:v>0.70916676228833697</c:v>
                </c:pt>
                <c:pt idx="12488">
                  <c:v>0.70300401768838705</c:v>
                </c:pt>
                <c:pt idx="12489">
                  <c:v>0.57469698213994702</c:v>
                </c:pt>
                <c:pt idx="12490">
                  <c:v>0.78159711671881005</c:v>
                </c:pt>
                <c:pt idx="12491">
                  <c:v>0.85766716418594302</c:v>
                </c:pt>
                <c:pt idx="12492">
                  <c:v>0.87769172040176602</c:v>
                </c:pt>
                <c:pt idx="12493">
                  <c:v>0.68275973276838897</c:v>
                </c:pt>
                <c:pt idx="12494">
                  <c:v>0.69637387557514696</c:v>
                </c:pt>
                <c:pt idx="12495">
                  <c:v>0.67600590431110597</c:v>
                </c:pt>
                <c:pt idx="12496">
                  <c:v>0.81547157218339394</c:v>
                </c:pt>
                <c:pt idx="12497">
                  <c:v>0.71545734751897805</c:v>
                </c:pt>
                <c:pt idx="12498">
                  <c:v>0.81505544042717604</c:v>
                </c:pt>
                <c:pt idx="12499">
                  <c:v>0.88028526581589095</c:v>
                </c:pt>
                <c:pt idx="12500">
                  <c:v>0.71332490274827398</c:v>
                </c:pt>
                <c:pt idx="12501">
                  <c:v>0.69653385028466697</c:v>
                </c:pt>
                <c:pt idx="12502">
                  <c:v>0.79275165990178997</c:v>
                </c:pt>
                <c:pt idx="12503">
                  <c:v>0.75948245151545701</c:v>
                </c:pt>
                <c:pt idx="12504">
                  <c:v>0.80892446829831799</c:v>
                </c:pt>
                <c:pt idx="12505">
                  <c:v>0.78940785802969105</c:v>
                </c:pt>
                <c:pt idx="12506">
                  <c:v>0.66614397508901801</c:v>
                </c:pt>
                <c:pt idx="12507">
                  <c:v>0.67690654806232398</c:v>
                </c:pt>
                <c:pt idx="12508">
                  <c:v>0.69672648602620402</c:v>
                </c:pt>
                <c:pt idx="12509">
                  <c:v>0.68227969088669704</c:v>
                </c:pt>
                <c:pt idx="12510">
                  <c:v>0.813105389567916</c:v>
                </c:pt>
                <c:pt idx="12511">
                  <c:v>0.85302348611679901</c:v>
                </c:pt>
                <c:pt idx="12512">
                  <c:v>0.81805128412887795</c:v>
                </c:pt>
                <c:pt idx="12513">
                  <c:v>0.68190077043028996</c:v>
                </c:pt>
                <c:pt idx="12514">
                  <c:v>0.69325822657952196</c:v>
                </c:pt>
                <c:pt idx="12515">
                  <c:v>0.71729298401282504</c:v>
                </c:pt>
                <c:pt idx="12516">
                  <c:v>0.82144993167453795</c:v>
                </c:pt>
                <c:pt idx="12517">
                  <c:v>0.75416533567896304</c:v>
                </c:pt>
                <c:pt idx="12518">
                  <c:v>0.83418151967467002</c:v>
                </c:pt>
                <c:pt idx="12519">
                  <c:v>0.80043096107573997</c:v>
                </c:pt>
                <c:pt idx="12520">
                  <c:v>0.68466366904757003</c:v>
                </c:pt>
                <c:pt idx="12521">
                  <c:v>0.69916675568977404</c:v>
                </c:pt>
                <c:pt idx="12522">
                  <c:v>0.772668055538968</c:v>
                </c:pt>
                <c:pt idx="12523">
                  <c:v>0.79353337752646702</c:v>
                </c:pt>
                <c:pt idx="12524">
                  <c:v>0.79750103802164096</c:v>
                </c:pt>
                <c:pt idx="12525">
                  <c:v>0.82993259344125203</c:v>
                </c:pt>
                <c:pt idx="12526">
                  <c:v>0.66528227612704505</c:v>
                </c:pt>
                <c:pt idx="12527">
                  <c:v>0.72841777416058795</c:v>
                </c:pt>
                <c:pt idx="12528">
                  <c:v>0.81018059350875804</c:v>
                </c:pt>
                <c:pt idx="12529">
                  <c:v>0.79149086822655801</c:v>
                </c:pt>
                <c:pt idx="12530">
                  <c:v>0.72463640779611904</c:v>
                </c:pt>
                <c:pt idx="12531">
                  <c:v>0.86075980484289505</c:v>
                </c:pt>
                <c:pt idx="12532">
                  <c:v>0.66824274878369705</c:v>
                </c:pt>
                <c:pt idx="12533">
                  <c:v>0.71235998604329098</c:v>
                </c:pt>
                <c:pt idx="12534">
                  <c:v>0.82515927680126899</c:v>
                </c:pt>
                <c:pt idx="12535">
                  <c:v>0.89395290561035201</c:v>
                </c:pt>
                <c:pt idx="12536">
                  <c:v>0.79281175179971497</c:v>
                </c:pt>
                <c:pt idx="12537">
                  <c:v>0.76754713249137196</c:v>
                </c:pt>
                <c:pt idx="12538">
                  <c:v>0.77912981759211597</c:v>
                </c:pt>
                <c:pt idx="12539">
                  <c:v>0.68810835078600396</c:v>
                </c:pt>
                <c:pt idx="12540">
                  <c:v>0.76758580409768695</c:v>
                </c:pt>
                <c:pt idx="12541">
                  <c:v>0.826903454871185</c:v>
                </c:pt>
                <c:pt idx="12542">
                  <c:v>0.79866068855371097</c:v>
                </c:pt>
                <c:pt idx="12543">
                  <c:v>0.81987024082841298</c:v>
                </c:pt>
                <c:pt idx="12544">
                  <c:v>0.83115529685085299</c:v>
                </c:pt>
                <c:pt idx="12545">
                  <c:v>0.73238615581072297</c:v>
                </c:pt>
                <c:pt idx="12546">
                  <c:v>0.659002938091651</c:v>
                </c:pt>
                <c:pt idx="12547">
                  <c:v>0.77550002436221999</c:v>
                </c:pt>
                <c:pt idx="12548">
                  <c:v>0.86825528845995203</c:v>
                </c:pt>
                <c:pt idx="12549">
                  <c:v>0.83293882585078105</c:v>
                </c:pt>
                <c:pt idx="12550">
                  <c:v>0.74751444770013897</c:v>
                </c:pt>
                <c:pt idx="12551">
                  <c:v>0.69515922217196202</c:v>
                </c:pt>
                <c:pt idx="12552">
                  <c:v>0.665866231228461</c:v>
                </c:pt>
                <c:pt idx="12553">
                  <c:v>0.70063259961937996</c:v>
                </c:pt>
                <c:pt idx="12554">
                  <c:v>0.902216323940781</c:v>
                </c:pt>
                <c:pt idx="12555">
                  <c:v>0.77003809349441699</c:v>
                </c:pt>
                <c:pt idx="12556">
                  <c:v>0.73741870034419099</c:v>
                </c:pt>
                <c:pt idx="12557">
                  <c:v>0.77697188247543303</c:v>
                </c:pt>
                <c:pt idx="12558">
                  <c:v>0.80590121213258703</c:v>
                </c:pt>
                <c:pt idx="12559">
                  <c:v>0.727417700460392</c:v>
                </c:pt>
                <c:pt idx="12560">
                  <c:v>0.666719090227614</c:v>
                </c:pt>
                <c:pt idx="12561">
                  <c:v>0.798303305788294</c:v>
                </c:pt>
                <c:pt idx="12562">
                  <c:v>0.76035266861079098</c:v>
                </c:pt>
                <c:pt idx="12563">
                  <c:v>0.799644461762679</c:v>
                </c:pt>
                <c:pt idx="12564">
                  <c:v>0.73008947618727005</c:v>
                </c:pt>
                <c:pt idx="12565">
                  <c:v>0.90056160136436803</c:v>
                </c:pt>
                <c:pt idx="12566">
                  <c:v>0.78157702011119401</c:v>
                </c:pt>
                <c:pt idx="12567">
                  <c:v>0.79838918678952098</c:v>
                </c:pt>
                <c:pt idx="12568">
                  <c:v>0.70618265226338695</c:v>
                </c:pt>
                <c:pt idx="12569">
                  <c:v>0.83385112197573297</c:v>
                </c:pt>
                <c:pt idx="12570">
                  <c:v>0.78093297342635704</c:v>
                </c:pt>
                <c:pt idx="12571">
                  <c:v>0.80618820862218898</c:v>
                </c:pt>
                <c:pt idx="12572">
                  <c:v>0.83915373517136405</c:v>
                </c:pt>
                <c:pt idx="12573">
                  <c:v>0.787777472148814</c:v>
                </c:pt>
                <c:pt idx="12574">
                  <c:v>0.69672643716164595</c:v>
                </c:pt>
                <c:pt idx="12575">
                  <c:v>0.85317952395804197</c:v>
                </c:pt>
                <c:pt idx="12576">
                  <c:v>0.76854865052238197</c:v>
                </c:pt>
                <c:pt idx="12577">
                  <c:v>0.80122238854094197</c:v>
                </c:pt>
                <c:pt idx="12578">
                  <c:v>0.74841155644494495</c:v>
                </c:pt>
                <c:pt idx="12579">
                  <c:v>0.814644329241766</c:v>
                </c:pt>
                <c:pt idx="12580">
                  <c:v>0.78177295999359997</c:v>
                </c:pt>
                <c:pt idx="12581">
                  <c:v>0.87590976186588199</c:v>
                </c:pt>
                <c:pt idx="12582">
                  <c:v>0.85737447547702395</c:v>
                </c:pt>
                <c:pt idx="12583">
                  <c:v>0.76917544177930197</c:v>
                </c:pt>
                <c:pt idx="12584">
                  <c:v>0.78799012100711596</c:v>
                </c:pt>
                <c:pt idx="12585">
                  <c:v>0.76563252862005704</c:v>
                </c:pt>
                <c:pt idx="12586">
                  <c:v>0.77776385586830998</c:v>
                </c:pt>
                <c:pt idx="12587">
                  <c:v>0.83562973964741305</c:v>
                </c:pt>
                <c:pt idx="12588">
                  <c:v>0.765286137584129</c:v>
                </c:pt>
                <c:pt idx="12589">
                  <c:v>0.724948418812706</c:v>
                </c:pt>
                <c:pt idx="12590">
                  <c:v>0.78216996390732796</c:v>
                </c:pt>
                <c:pt idx="12591">
                  <c:v>0.81880942995647299</c:v>
                </c:pt>
                <c:pt idx="12592">
                  <c:v>0.84997285699525604</c:v>
                </c:pt>
                <c:pt idx="12593">
                  <c:v>0.69875641952082501</c:v>
                </c:pt>
                <c:pt idx="12594">
                  <c:v>0.79333505115111902</c:v>
                </c:pt>
                <c:pt idx="12595">
                  <c:v>0.81250980377369397</c:v>
                </c:pt>
                <c:pt idx="12596">
                  <c:v>0.743564378540576</c:v>
                </c:pt>
                <c:pt idx="12597">
                  <c:v>0.84128110498228204</c:v>
                </c:pt>
                <c:pt idx="12598">
                  <c:v>0.87538789515112203</c:v>
                </c:pt>
                <c:pt idx="12599">
                  <c:v>0.77438650020146005</c:v>
                </c:pt>
                <c:pt idx="12600">
                  <c:v>0.79986639907859303</c:v>
                </c:pt>
                <c:pt idx="12601">
                  <c:v>0.85515651039174101</c:v>
                </c:pt>
                <c:pt idx="12602">
                  <c:v>0.70774481772649001</c:v>
                </c:pt>
                <c:pt idx="12603">
                  <c:v>0.82532990861217503</c:v>
                </c:pt>
                <c:pt idx="12604">
                  <c:v>0.79060175502944996</c:v>
                </c:pt>
                <c:pt idx="12605">
                  <c:v>0.75158226325343702</c:v>
                </c:pt>
                <c:pt idx="12606">
                  <c:v>0.76879308200707996</c:v>
                </c:pt>
                <c:pt idx="12607">
                  <c:v>0.77696284093478196</c:v>
                </c:pt>
                <c:pt idx="12608">
                  <c:v>0.79214610465142499</c:v>
                </c:pt>
                <c:pt idx="12609">
                  <c:v>0.68043153520891198</c:v>
                </c:pt>
                <c:pt idx="12610">
                  <c:v>0.72629282383086302</c:v>
                </c:pt>
                <c:pt idx="12611">
                  <c:v>0.80144465543398202</c:v>
                </c:pt>
                <c:pt idx="12612">
                  <c:v>0.78588535101344803</c:v>
                </c:pt>
                <c:pt idx="12613">
                  <c:v>0.78514023264584998</c:v>
                </c:pt>
                <c:pt idx="12614">
                  <c:v>0.75922347274327295</c:v>
                </c:pt>
                <c:pt idx="12615">
                  <c:v>0.74869857534625595</c:v>
                </c:pt>
                <c:pt idx="12616">
                  <c:v>0.72986987730186403</c:v>
                </c:pt>
                <c:pt idx="12617">
                  <c:v>0.77164651035558696</c:v>
                </c:pt>
                <c:pt idx="12618">
                  <c:v>0.83355295928012496</c:v>
                </c:pt>
                <c:pt idx="12619">
                  <c:v>0.79718498936520299</c:v>
                </c:pt>
                <c:pt idx="12620">
                  <c:v>0.81714430724688802</c:v>
                </c:pt>
                <c:pt idx="12621">
                  <c:v>0.75685875440563899</c:v>
                </c:pt>
                <c:pt idx="12622">
                  <c:v>0.73333346346065498</c:v>
                </c:pt>
                <c:pt idx="12623">
                  <c:v>0.79926753150018204</c:v>
                </c:pt>
                <c:pt idx="12624">
                  <c:v>0.75907311453371296</c:v>
                </c:pt>
                <c:pt idx="12625">
                  <c:v>0.79145564354155995</c:v>
                </c:pt>
                <c:pt idx="12626">
                  <c:v>0.78420973682977502</c:v>
                </c:pt>
                <c:pt idx="12627">
                  <c:v>0.799499966906422</c:v>
                </c:pt>
                <c:pt idx="12628">
                  <c:v>0.697823755792218</c:v>
                </c:pt>
                <c:pt idx="12629">
                  <c:v>0.70709666643403601</c:v>
                </c:pt>
                <c:pt idx="12630">
                  <c:v>0.70669097817043902</c:v>
                </c:pt>
                <c:pt idx="12631">
                  <c:v>0.80539063917655396</c:v>
                </c:pt>
                <c:pt idx="12632">
                  <c:v>0.806657661265477</c:v>
                </c:pt>
                <c:pt idx="12633">
                  <c:v>0.79470887868114704</c:v>
                </c:pt>
                <c:pt idx="12634">
                  <c:v>0.78105138342831104</c:v>
                </c:pt>
                <c:pt idx="12635">
                  <c:v>0.70986725558142705</c:v>
                </c:pt>
                <c:pt idx="12636">
                  <c:v>0.73474429800970398</c:v>
                </c:pt>
                <c:pt idx="12637">
                  <c:v>0.80661701247345996</c:v>
                </c:pt>
                <c:pt idx="12638">
                  <c:v>0.77863584107941197</c:v>
                </c:pt>
                <c:pt idx="12639">
                  <c:v>0.85713313941397595</c:v>
                </c:pt>
                <c:pt idx="12640">
                  <c:v>0.80711306309010999</c:v>
                </c:pt>
                <c:pt idx="12641">
                  <c:v>0.71240671053442906</c:v>
                </c:pt>
                <c:pt idx="12642">
                  <c:v>0.80541165844617801</c:v>
                </c:pt>
                <c:pt idx="12643">
                  <c:v>0.739203394659949</c:v>
                </c:pt>
                <c:pt idx="12644">
                  <c:v>0.83482676619309604</c:v>
                </c:pt>
                <c:pt idx="12645">
                  <c:v>0.81877990931343003</c:v>
                </c:pt>
                <c:pt idx="12646">
                  <c:v>0.83772904090728495</c:v>
                </c:pt>
                <c:pt idx="12647">
                  <c:v>0.74778619591052897</c:v>
                </c:pt>
                <c:pt idx="12648">
                  <c:v>0.69418258940646105</c:v>
                </c:pt>
                <c:pt idx="12649">
                  <c:v>0.84169191785657105</c:v>
                </c:pt>
                <c:pt idx="12650">
                  <c:v>0.73332545572541297</c:v>
                </c:pt>
                <c:pt idx="12651">
                  <c:v>0.79209124059908298</c:v>
                </c:pt>
                <c:pt idx="12652">
                  <c:v>0.81894433933368405</c:v>
                </c:pt>
                <c:pt idx="12653">
                  <c:v>0.77190817668399403</c:v>
                </c:pt>
                <c:pt idx="12654">
                  <c:v>0.72455048173006598</c:v>
                </c:pt>
                <c:pt idx="12655">
                  <c:v>0.75542658444094402</c:v>
                </c:pt>
                <c:pt idx="12656">
                  <c:v>0.75176054450247598</c:v>
                </c:pt>
                <c:pt idx="12657">
                  <c:v>0.78751069030970799</c:v>
                </c:pt>
                <c:pt idx="12658">
                  <c:v>0.80976871563914299</c:v>
                </c:pt>
                <c:pt idx="12659">
                  <c:v>0.75965008526205002</c:v>
                </c:pt>
                <c:pt idx="12660">
                  <c:v>0.81810192530408798</c:v>
                </c:pt>
                <c:pt idx="12661">
                  <c:v>0.72157634755300204</c:v>
                </c:pt>
                <c:pt idx="12662">
                  <c:v>0.74908671751151501</c:v>
                </c:pt>
                <c:pt idx="12663">
                  <c:v>0.77413696229000095</c:v>
                </c:pt>
                <c:pt idx="12664">
                  <c:v>0.835780870308649</c:v>
                </c:pt>
                <c:pt idx="12665">
                  <c:v>0.84292304048442401</c:v>
                </c:pt>
                <c:pt idx="12666">
                  <c:v>0.763085878646664</c:v>
                </c:pt>
                <c:pt idx="12667">
                  <c:v>0.73003739448163996</c:v>
                </c:pt>
                <c:pt idx="12668">
                  <c:v>0.75278145340298797</c:v>
                </c:pt>
                <c:pt idx="12669">
                  <c:v>0.70841347846219305</c:v>
                </c:pt>
                <c:pt idx="12670">
                  <c:v>0.753645414111481</c:v>
                </c:pt>
                <c:pt idx="12671">
                  <c:v>0.83072938307275701</c:v>
                </c:pt>
                <c:pt idx="12672">
                  <c:v>0.82227563858243102</c:v>
                </c:pt>
                <c:pt idx="12673">
                  <c:v>0.80565881587412302</c:v>
                </c:pt>
                <c:pt idx="12674">
                  <c:v>0.722690337879762</c:v>
                </c:pt>
                <c:pt idx="12675">
                  <c:v>0.78412217226915204</c:v>
                </c:pt>
                <c:pt idx="12676">
                  <c:v>0.75192076608029101</c:v>
                </c:pt>
                <c:pt idx="12677">
                  <c:v>0.68991819997798998</c:v>
                </c:pt>
                <c:pt idx="12678">
                  <c:v>0.84627976650487102</c:v>
                </c:pt>
                <c:pt idx="12679">
                  <c:v>0.85361130171145405</c:v>
                </c:pt>
                <c:pt idx="12680">
                  <c:v>0.79021471576590396</c:v>
                </c:pt>
                <c:pt idx="12681">
                  <c:v>0.79206655156535699</c:v>
                </c:pt>
                <c:pt idx="12682">
                  <c:v>0.71965208959621996</c:v>
                </c:pt>
                <c:pt idx="12683">
                  <c:v>0.76943817120260605</c:v>
                </c:pt>
                <c:pt idx="12684">
                  <c:v>0.84646846476231596</c:v>
                </c:pt>
                <c:pt idx="12685">
                  <c:v>0.76075723705324005</c:v>
                </c:pt>
                <c:pt idx="12686">
                  <c:v>0.76936872109868104</c:v>
                </c:pt>
                <c:pt idx="12687">
                  <c:v>0.71169537296511598</c:v>
                </c:pt>
                <c:pt idx="12688">
                  <c:v>0.75191930572531795</c:v>
                </c:pt>
                <c:pt idx="12689">
                  <c:v>0.85030877535534</c:v>
                </c:pt>
                <c:pt idx="12690">
                  <c:v>0.82461842285546605</c:v>
                </c:pt>
                <c:pt idx="12691">
                  <c:v>0.82013875575245099</c:v>
                </c:pt>
                <c:pt idx="12692">
                  <c:v>0.81938201017082701</c:v>
                </c:pt>
                <c:pt idx="12693">
                  <c:v>0.76444250035916905</c:v>
                </c:pt>
                <c:pt idx="12694">
                  <c:v>0.78579553499474297</c:v>
                </c:pt>
                <c:pt idx="12695">
                  <c:v>0.70905242712460403</c:v>
                </c:pt>
                <c:pt idx="12696">
                  <c:v>0.67058619921351603</c:v>
                </c:pt>
                <c:pt idx="12697">
                  <c:v>0.88617707794109002</c:v>
                </c:pt>
                <c:pt idx="12698">
                  <c:v>0.68301394446302899</c:v>
                </c:pt>
                <c:pt idx="12699">
                  <c:v>0.76452685565511702</c:v>
                </c:pt>
                <c:pt idx="12700">
                  <c:v>0.87031960350869897</c:v>
                </c:pt>
                <c:pt idx="12701">
                  <c:v>0.82265904151632896</c:v>
                </c:pt>
                <c:pt idx="12702">
                  <c:v>0.84323631440171998</c:v>
                </c:pt>
                <c:pt idx="12703">
                  <c:v>0.78461991197462699</c:v>
                </c:pt>
                <c:pt idx="12704">
                  <c:v>0.79795197406539797</c:v>
                </c:pt>
                <c:pt idx="12705">
                  <c:v>0.86250911186335799</c:v>
                </c:pt>
                <c:pt idx="12706">
                  <c:v>0.89257608179235504</c:v>
                </c:pt>
                <c:pt idx="12707">
                  <c:v>0.79940094150121399</c:v>
                </c:pt>
                <c:pt idx="12708">
                  <c:v>0.68507393651259296</c:v>
                </c:pt>
                <c:pt idx="12709">
                  <c:v>0.76677888288493901</c:v>
                </c:pt>
                <c:pt idx="12710">
                  <c:v>0.77307676047792195</c:v>
                </c:pt>
                <c:pt idx="12711">
                  <c:v>0.74649825230781097</c:v>
                </c:pt>
                <c:pt idx="12712">
                  <c:v>0.66417429009055995</c:v>
                </c:pt>
                <c:pt idx="12713">
                  <c:v>0.79563890982469998</c:v>
                </c:pt>
                <c:pt idx="12714">
                  <c:v>0.82426992756511597</c:v>
                </c:pt>
                <c:pt idx="12715">
                  <c:v>0.81418114731176106</c:v>
                </c:pt>
                <c:pt idx="12716">
                  <c:v>0.88326020811066297</c:v>
                </c:pt>
                <c:pt idx="12717">
                  <c:v>0.88533565646430501</c:v>
                </c:pt>
                <c:pt idx="12718">
                  <c:v>0.79589219778940801</c:v>
                </c:pt>
                <c:pt idx="12719">
                  <c:v>0.70666825859357196</c:v>
                </c:pt>
                <c:pt idx="12720">
                  <c:v>0.72485687856521297</c:v>
                </c:pt>
                <c:pt idx="12721">
                  <c:v>0.77659392938667804</c:v>
                </c:pt>
                <c:pt idx="12722">
                  <c:v>0.85724693151384801</c:v>
                </c:pt>
                <c:pt idx="12723">
                  <c:v>0.83914436748951904</c:v>
                </c:pt>
                <c:pt idx="12724">
                  <c:v>0.72001236917614297</c:v>
                </c:pt>
                <c:pt idx="12725">
                  <c:v>0.78492909762908503</c:v>
                </c:pt>
                <c:pt idx="12726">
                  <c:v>0.76294289195329401</c:v>
                </c:pt>
                <c:pt idx="12727">
                  <c:v>0.83555185413387201</c:v>
                </c:pt>
                <c:pt idx="12728">
                  <c:v>0.87290488318225501</c:v>
                </c:pt>
                <c:pt idx="12729">
                  <c:v>0.84197771340880401</c:v>
                </c:pt>
                <c:pt idx="12730">
                  <c:v>0.68722777799064705</c:v>
                </c:pt>
                <c:pt idx="12731">
                  <c:v>0.86113237762264705</c:v>
                </c:pt>
                <c:pt idx="12732">
                  <c:v>0.81791166348001099</c:v>
                </c:pt>
                <c:pt idx="12733">
                  <c:v>0.80597015619410395</c:v>
                </c:pt>
                <c:pt idx="12734">
                  <c:v>0.80460046765840199</c:v>
                </c:pt>
                <c:pt idx="12735">
                  <c:v>0.80786900198133704</c:v>
                </c:pt>
                <c:pt idx="12736">
                  <c:v>0.709626628661994</c:v>
                </c:pt>
                <c:pt idx="12737">
                  <c:v>0.82880480155991898</c:v>
                </c:pt>
                <c:pt idx="12738">
                  <c:v>0.73738652883917799</c:v>
                </c:pt>
                <c:pt idx="12739">
                  <c:v>0.79534122369853499</c:v>
                </c:pt>
                <c:pt idx="12740">
                  <c:v>0.860938706052087</c:v>
                </c:pt>
                <c:pt idx="12741">
                  <c:v>0.76001562863411598</c:v>
                </c:pt>
                <c:pt idx="12742">
                  <c:v>0.73762727191217503</c:v>
                </c:pt>
                <c:pt idx="12743">
                  <c:v>0.73274034243643504</c:v>
                </c:pt>
                <c:pt idx="12744">
                  <c:v>0.76949759677092699</c:v>
                </c:pt>
                <c:pt idx="12745">
                  <c:v>0.83869038738908097</c:v>
                </c:pt>
                <c:pt idx="12746">
                  <c:v>0.90902419529392797</c:v>
                </c:pt>
                <c:pt idx="12747">
                  <c:v>0.814712407049344</c:v>
                </c:pt>
                <c:pt idx="12748">
                  <c:v>0.73306109141161502</c:v>
                </c:pt>
                <c:pt idx="12749">
                  <c:v>0.80994366073346802</c:v>
                </c:pt>
                <c:pt idx="12750">
                  <c:v>0.77096483695308304</c:v>
                </c:pt>
                <c:pt idx="12751">
                  <c:v>0.827476591087136</c:v>
                </c:pt>
                <c:pt idx="12752">
                  <c:v>0.86709056984333599</c:v>
                </c:pt>
                <c:pt idx="12753">
                  <c:v>0.80713798206488296</c:v>
                </c:pt>
                <c:pt idx="12754">
                  <c:v>0.81015607611893903</c:v>
                </c:pt>
                <c:pt idx="12755">
                  <c:v>0.79352533209674903</c:v>
                </c:pt>
                <c:pt idx="12756">
                  <c:v>0.86442641364969897</c:v>
                </c:pt>
                <c:pt idx="12757">
                  <c:v>0.74976362118511697</c:v>
                </c:pt>
                <c:pt idx="12758">
                  <c:v>0.84549126336584801</c:v>
                </c:pt>
                <c:pt idx="12759">
                  <c:v>0.78693131002870198</c:v>
                </c:pt>
                <c:pt idx="12760">
                  <c:v>0.90977573967181202</c:v>
                </c:pt>
                <c:pt idx="12761">
                  <c:v>0.74219794958197205</c:v>
                </c:pt>
                <c:pt idx="12762">
                  <c:v>0.88793609676714502</c:v>
                </c:pt>
                <c:pt idx="12763">
                  <c:v>0.75731040085866497</c:v>
                </c:pt>
                <c:pt idx="12764">
                  <c:v>0.89394814278157797</c:v>
                </c:pt>
                <c:pt idx="12765">
                  <c:v>0.83459088958557703</c:v>
                </c:pt>
                <c:pt idx="12766">
                  <c:v>0.85624099240287299</c:v>
                </c:pt>
                <c:pt idx="12767">
                  <c:v>0.75518396863955595</c:v>
                </c:pt>
                <c:pt idx="12768">
                  <c:v>0.85845753295293403</c:v>
                </c:pt>
                <c:pt idx="12769">
                  <c:v>0.90103798237851396</c:v>
                </c:pt>
                <c:pt idx="12770">
                  <c:v>0.80634795914799295</c:v>
                </c:pt>
                <c:pt idx="12771">
                  <c:v>0.833246978905967</c:v>
                </c:pt>
                <c:pt idx="12772">
                  <c:v>0.88119762134079505</c:v>
                </c:pt>
                <c:pt idx="12773">
                  <c:v>0.74204027746824097</c:v>
                </c:pt>
                <c:pt idx="12774">
                  <c:v>0.84990778013083601</c:v>
                </c:pt>
                <c:pt idx="12775">
                  <c:v>0.83323665838011396</c:v>
                </c:pt>
                <c:pt idx="12776">
                  <c:v>0.78934851824034002</c:v>
                </c:pt>
                <c:pt idx="12777">
                  <c:v>0.85676173282425905</c:v>
                </c:pt>
                <c:pt idx="12778">
                  <c:v>0.77034794292619602</c:v>
                </c:pt>
                <c:pt idx="12779">
                  <c:v>0.81416498275443905</c:v>
                </c:pt>
                <c:pt idx="12780">
                  <c:v>0.87071022007423504</c:v>
                </c:pt>
                <c:pt idx="12781">
                  <c:v>0.80662340182546799</c:v>
                </c:pt>
                <c:pt idx="12782">
                  <c:v>0.83635696529640602</c:v>
                </c:pt>
                <c:pt idx="12783">
                  <c:v>0.85752939717022503</c:v>
                </c:pt>
                <c:pt idx="12784">
                  <c:v>0.84674421641225095</c:v>
                </c:pt>
                <c:pt idx="12785">
                  <c:v>0.819361613608247</c:v>
                </c:pt>
                <c:pt idx="12786">
                  <c:v>0.87787741933589802</c:v>
                </c:pt>
                <c:pt idx="12787">
                  <c:v>0.77156865745971603</c:v>
                </c:pt>
                <c:pt idx="12788">
                  <c:v>0.81232294732721599</c:v>
                </c:pt>
                <c:pt idx="12789">
                  <c:v>0.79057825398222104</c:v>
                </c:pt>
                <c:pt idx="12790">
                  <c:v>0.80554252001660498</c:v>
                </c:pt>
                <c:pt idx="12791">
                  <c:v>0.84472561942914604</c:v>
                </c:pt>
                <c:pt idx="12792">
                  <c:v>0.85017658941290397</c:v>
                </c:pt>
                <c:pt idx="12793">
                  <c:v>0.85490840984244998</c:v>
                </c:pt>
                <c:pt idx="12794">
                  <c:v>0.77850165871993504</c:v>
                </c:pt>
                <c:pt idx="12795">
                  <c:v>0.91962173340915498</c:v>
                </c:pt>
                <c:pt idx="12796">
                  <c:v>0.73131946953066995</c:v>
                </c:pt>
                <c:pt idx="12797">
                  <c:v>0.89553576342637597</c:v>
                </c:pt>
                <c:pt idx="12798">
                  <c:v>0.729761026576768</c:v>
                </c:pt>
                <c:pt idx="12799">
                  <c:v>0.77874490086859605</c:v>
                </c:pt>
                <c:pt idx="12800">
                  <c:v>0.80821732455585904</c:v>
                </c:pt>
                <c:pt idx="12801">
                  <c:v>0.89189016284380396</c:v>
                </c:pt>
                <c:pt idx="12802">
                  <c:v>0.71938454205447999</c:v>
                </c:pt>
                <c:pt idx="12803">
                  <c:v>0.81375615977896998</c:v>
                </c:pt>
                <c:pt idx="12804">
                  <c:v>0.87351054450155197</c:v>
                </c:pt>
                <c:pt idx="12805">
                  <c:v>0.71838581759230602</c:v>
                </c:pt>
                <c:pt idx="12806">
                  <c:v>0.81940538719477496</c:v>
                </c:pt>
                <c:pt idx="12807">
                  <c:v>0.764381579169369</c:v>
                </c:pt>
                <c:pt idx="12808">
                  <c:v>0.78898438016172601</c:v>
                </c:pt>
                <c:pt idx="12809">
                  <c:v>0.82808363389239104</c:v>
                </c:pt>
                <c:pt idx="12810">
                  <c:v>0.82617212634649695</c:v>
                </c:pt>
                <c:pt idx="12811">
                  <c:v>0.78251774032874699</c:v>
                </c:pt>
                <c:pt idx="12812">
                  <c:v>0.80446740007733497</c:v>
                </c:pt>
                <c:pt idx="12813">
                  <c:v>0.84592945080897497</c:v>
                </c:pt>
                <c:pt idx="12814">
                  <c:v>0.83293371720546305</c:v>
                </c:pt>
                <c:pt idx="12815">
                  <c:v>0.78361273471366699</c:v>
                </c:pt>
                <c:pt idx="12816">
                  <c:v>0.80596846239070197</c:v>
                </c:pt>
                <c:pt idx="12817">
                  <c:v>0.81161996093973698</c:v>
                </c:pt>
                <c:pt idx="12818">
                  <c:v>0.78720130767354801</c:v>
                </c:pt>
                <c:pt idx="12819">
                  <c:v>0.79360730697182502</c:v>
                </c:pt>
                <c:pt idx="12820">
                  <c:v>0.85709849563420903</c:v>
                </c:pt>
                <c:pt idx="12821">
                  <c:v>0.78882991924101198</c:v>
                </c:pt>
                <c:pt idx="12822">
                  <c:v>0.81039048422555804</c:v>
                </c:pt>
                <c:pt idx="12823">
                  <c:v>0.74906906133461004</c:v>
                </c:pt>
                <c:pt idx="12824">
                  <c:v>0.82245183308777503</c:v>
                </c:pt>
                <c:pt idx="12825">
                  <c:v>0.76137835331538795</c:v>
                </c:pt>
                <c:pt idx="12826">
                  <c:v>0.76553131582276401</c:v>
                </c:pt>
                <c:pt idx="12827">
                  <c:v>0.75057120116991305</c:v>
                </c:pt>
                <c:pt idx="12828">
                  <c:v>0.74414502564437601</c:v>
                </c:pt>
                <c:pt idx="12829">
                  <c:v>0.77673259260476202</c:v>
                </c:pt>
                <c:pt idx="12830">
                  <c:v>0.81067206608558895</c:v>
                </c:pt>
                <c:pt idx="12831">
                  <c:v>0.80124444301645603</c:v>
                </c:pt>
                <c:pt idx="12832">
                  <c:v>0.77399776252449004</c:v>
                </c:pt>
                <c:pt idx="12833">
                  <c:v>0.71848322374436702</c:v>
                </c:pt>
                <c:pt idx="12834">
                  <c:v>0.77641971094711204</c:v>
                </c:pt>
                <c:pt idx="12835">
                  <c:v>0.77380531037565403</c:v>
                </c:pt>
                <c:pt idx="12836">
                  <c:v>0.78240227064405499</c:v>
                </c:pt>
                <c:pt idx="12837">
                  <c:v>0.80042332233505398</c:v>
                </c:pt>
                <c:pt idx="12838">
                  <c:v>0.76022703857002205</c:v>
                </c:pt>
                <c:pt idx="12839">
                  <c:v>0.74041968565917404</c:v>
                </c:pt>
                <c:pt idx="12840">
                  <c:v>0.74721129161031496</c:v>
                </c:pt>
                <c:pt idx="12841">
                  <c:v>0.73742393071665602</c:v>
                </c:pt>
                <c:pt idx="12842">
                  <c:v>0.75394962744904304</c:v>
                </c:pt>
                <c:pt idx="12843">
                  <c:v>0.83201823819575205</c:v>
                </c:pt>
                <c:pt idx="12844">
                  <c:v>0.75858135368881596</c:v>
                </c:pt>
                <c:pt idx="12845">
                  <c:v>0.75990611377820505</c:v>
                </c:pt>
                <c:pt idx="12846">
                  <c:v>0.73126731359735297</c:v>
                </c:pt>
                <c:pt idx="12847">
                  <c:v>0.75825844122858299</c:v>
                </c:pt>
                <c:pt idx="12848">
                  <c:v>0.78004409028409605</c:v>
                </c:pt>
                <c:pt idx="12849">
                  <c:v>0.83048142019358095</c:v>
                </c:pt>
                <c:pt idx="12850">
                  <c:v>0.73657254478128997</c:v>
                </c:pt>
                <c:pt idx="12851">
                  <c:v>0.76989054790961597</c:v>
                </c:pt>
                <c:pt idx="12852">
                  <c:v>0.82110070466040197</c:v>
                </c:pt>
                <c:pt idx="12853">
                  <c:v>0.73037093575346401</c:v>
                </c:pt>
                <c:pt idx="12854">
                  <c:v>0.76919229011281698</c:v>
                </c:pt>
                <c:pt idx="12855">
                  <c:v>0.74795061769342996</c:v>
                </c:pt>
                <c:pt idx="12856">
                  <c:v>0.73504404777156096</c:v>
                </c:pt>
                <c:pt idx="12857">
                  <c:v>0.71269871772577797</c:v>
                </c:pt>
                <c:pt idx="12858">
                  <c:v>0.77072658578964504</c:v>
                </c:pt>
                <c:pt idx="12859">
                  <c:v>0.81370955583151705</c:v>
                </c:pt>
                <c:pt idx="12860">
                  <c:v>0.76682521389342295</c:v>
                </c:pt>
                <c:pt idx="12861">
                  <c:v>0.739762718799853</c:v>
                </c:pt>
                <c:pt idx="12862">
                  <c:v>0.72576541014686102</c:v>
                </c:pt>
                <c:pt idx="12863">
                  <c:v>0.79733551899488198</c:v>
                </c:pt>
                <c:pt idx="12864">
                  <c:v>0.74556626374825197</c:v>
                </c:pt>
                <c:pt idx="12865">
                  <c:v>0.70863935756212604</c:v>
                </c:pt>
                <c:pt idx="12866">
                  <c:v>0.81310203913851897</c:v>
                </c:pt>
                <c:pt idx="12867">
                  <c:v>0.71040392349563597</c:v>
                </c:pt>
                <c:pt idx="12868">
                  <c:v>0.83432303414041498</c:v>
                </c:pt>
                <c:pt idx="12869">
                  <c:v>0.76717554502041096</c:v>
                </c:pt>
                <c:pt idx="12870">
                  <c:v>0.75723598466603903</c:v>
                </c:pt>
                <c:pt idx="12871">
                  <c:v>0.735064292870238</c:v>
                </c:pt>
                <c:pt idx="12872">
                  <c:v>0.76048941620127497</c:v>
                </c:pt>
                <c:pt idx="12873">
                  <c:v>0.71828831201022603</c:v>
                </c:pt>
                <c:pt idx="12874">
                  <c:v>0.69618826274061196</c:v>
                </c:pt>
                <c:pt idx="12875">
                  <c:v>0.75247580422022997</c:v>
                </c:pt>
                <c:pt idx="12876">
                  <c:v>0.63821671619308995</c:v>
                </c:pt>
                <c:pt idx="12877">
                  <c:v>0.74783929007948502</c:v>
                </c:pt>
                <c:pt idx="12878">
                  <c:v>0.78448612008306795</c:v>
                </c:pt>
                <c:pt idx="12879">
                  <c:v>0.80038005702973103</c:v>
                </c:pt>
                <c:pt idx="12880">
                  <c:v>0.78196885919702397</c:v>
                </c:pt>
                <c:pt idx="12881">
                  <c:v>0.75866031073750795</c:v>
                </c:pt>
                <c:pt idx="12882">
                  <c:v>0.68883142581533097</c:v>
                </c:pt>
                <c:pt idx="12883">
                  <c:v>0.70902073555815504</c:v>
                </c:pt>
                <c:pt idx="12884">
                  <c:v>0.72461864496611705</c:v>
                </c:pt>
                <c:pt idx="12885">
                  <c:v>0.76022607018602295</c:v>
                </c:pt>
                <c:pt idx="12886">
                  <c:v>0.783984866959615</c:v>
                </c:pt>
                <c:pt idx="12887">
                  <c:v>0.78882237488760798</c:v>
                </c:pt>
                <c:pt idx="12888">
                  <c:v>0.77701282620190604</c:v>
                </c:pt>
                <c:pt idx="12889">
                  <c:v>0.73412220395951799</c:v>
                </c:pt>
                <c:pt idx="12890">
                  <c:v>0.74226882121165705</c:v>
                </c:pt>
                <c:pt idx="12891">
                  <c:v>0.75524394345844004</c:v>
                </c:pt>
                <c:pt idx="12892">
                  <c:v>0.80491328809882501</c:v>
                </c:pt>
                <c:pt idx="12893">
                  <c:v>0.74437918500394695</c:v>
                </c:pt>
                <c:pt idx="12894">
                  <c:v>0.79975831549479104</c:v>
                </c:pt>
                <c:pt idx="12895">
                  <c:v>0.72488490790228399</c:v>
                </c:pt>
                <c:pt idx="12896">
                  <c:v>0.72739320222275905</c:v>
                </c:pt>
                <c:pt idx="12897">
                  <c:v>0.76542013761179795</c:v>
                </c:pt>
                <c:pt idx="12898">
                  <c:v>0.80306807282048198</c:v>
                </c:pt>
                <c:pt idx="12899">
                  <c:v>0.75513086676803498</c:v>
                </c:pt>
                <c:pt idx="12900">
                  <c:v>0.75013522145589595</c:v>
                </c:pt>
                <c:pt idx="12901">
                  <c:v>0.68185292586225899</c:v>
                </c:pt>
                <c:pt idx="12902">
                  <c:v>0.80077125043067598</c:v>
                </c:pt>
                <c:pt idx="12903">
                  <c:v>0.73881809749421701</c:v>
                </c:pt>
                <c:pt idx="12904">
                  <c:v>0.78648790442049199</c:v>
                </c:pt>
                <c:pt idx="12905">
                  <c:v>0.73387380811580305</c:v>
                </c:pt>
                <c:pt idx="12906">
                  <c:v>0.79249463331819403</c:v>
                </c:pt>
                <c:pt idx="12907">
                  <c:v>0.79390960209676498</c:v>
                </c:pt>
                <c:pt idx="12908">
                  <c:v>0.75863596548608803</c:v>
                </c:pt>
                <c:pt idx="12909">
                  <c:v>0.72961661510017195</c:v>
                </c:pt>
                <c:pt idx="12910">
                  <c:v>0.77677912858829101</c:v>
                </c:pt>
                <c:pt idx="12911">
                  <c:v>0.78638921058496003</c:v>
                </c:pt>
                <c:pt idx="12912">
                  <c:v>0.72459523993577701</c:v>
                </c:pt>
                <c:pt idx="12913">
                  <c:v>0.74325567610200305</c:v>
                </c:pt>
                <c:pt idx="12914">
                  <c:v>0.72442151409779199</c:v>
                </c:pt>
                <c:pt idx="12915">
                  <c:v>0.77172146625273697</c:v>
                </c:pt>
                <c:pt idx="12916">
                  <c:v>0.70414480784761502</c:v>
                </c:pt>
                <c:pt idx="12917">
                  <c:v>0.76788154857936597</c:v>
                </c:pt>
                <c:pt idx="12918">
                  <c:v>0.69179421320114198</c:v>
                </c:pt>
                <c:pt idx="12919">
                  <c:v>0.83884253660101005</c:v>
                </c:pt>
                <c:pt idx="12920">
                  <c:v>0.72184402714202001</c:v>
                </c:pt>
                <c:pt idx="12921">
                  <c:v>0.72303554616895205</c:v>
                </c:pt>
                <c:pt idx="12922">
                  <c:v>0.74120356082466798</c:v>
                </c:pt>
                <c:pt idx="12923">
                  <c:v>0.76694379724128003</c:v>
                </c:pt>
                <c:pt idx="12924">
                  <c:v>0.78545785338317198</c:v>
                </c:pt>
                <c:pt idx="12925">
                  <c:v>0.68720057139130897</c:v>
                </c:pt>
                <c:pt idx="12926">
                  <c:v>0.77068878658381901</c:v>
                </c:pt>
                <c:pt idx="12927">
                  <c:v>0.81125025594840094</c:v>
                </c:pt>
                <c:pt idx="12928">
                  <c:v>0.75498832910274005</c:v>
                </c:pt>
                <c:pt idx="12929">
                  <c:v>0.78910317037807498</c:v>
                </c:pt>
                <c:pt idx="12930">
                  <c:v>0.69776715962833102</c:v>
                </c:pt>
                <c:pt idx="12931">
                  <c:v>0.65656905050222403</c:v>
                </c:pt>
                <c:pt idx="12932">
                  <c:v>0.676554835108925</c:v>
                </c:pt>
                <c:pt idx="12933">
                  <c:v>0.77323130264212603</c:v>
                </c:pt>
                <c:pt idx="12934">
                  <c:v>0.68516870034466404</c:v>
                </c:pt>
                <c:pt idx="12935">
                  <c:v>0.77628931724219696</c:v>
                </c:pt>
                <c:pt idx="12936">
                  <c:v>0.74456459005845199</c:v>
                </c:pt>
                <c:pt idx="12937">
                  <c:v>0.72387089162544904</c:v>
                </c:pt>
                <c:pt idx="12938">
                  <c:v>0.792452694572642</c:v>
                </c:pt>
                <c:pt idx="12939">
                  <c:v>0.80106337873006594</c:v>
                </c:pt>
                <c:pt idx="12940">
                  <c:v>0.80558645496855696</c:v>
                </c:pt>
                <c:pt idx="12941">
                  <c:v>0.79477931429417803</c:v>
                </c:pt>
                <c:pt idx="12942">
                  <c:v>0.85014693803763397</c:v>
                </c:pt>
                <c:pt idx="12943">
                  <c:v>0.72600601633816497</c:v>
                </c:pt>
                <c:pt idx="12944">
                  <c:v>0.73140470568020799</c:v>
                </c:pt>
                <c:pt idx="12945">
                  <c:v>0.748562486325688</c:v>
                </c:pt>
                <c:pt idx="12946">
                  <c:v>0.80135938276787</c:v>
                </c:pt>
                <c:pt idx="12947">
                  <c:v>0.75818662838612005</c:v>
                </c:pt>
                <c:pt idx="12948">
                  <c:v>0.74504190027364403</c:v>
                </c:pt>
                <c:pt idx="12949">
                  <c:v>0.82570693190511002</c:v>
                </c:pt>
                <c:pt idx="12950">
                  <c:v>0.73581533224624995</c:v>
                </c:pt>
                <c:pt idx="12951">
                  <c:v>0.70498658211988596</c:v>
                </c:pt>
                <c:pt idx="12952">
                  <c:v>0.81080306342511999</c:v>
                </c:pt>
                <c:pt idx="12953">
                  <c:v>0.77110032245294402</c:v>
                </c:pt>
                <c:pt idx="12954">
                  <c:v>0.73493866209919101</c:v>
                </c:pt>
                <c:pt idx="12955">
                  <c:v>0.77185718837131501</c:v>
                </c:pt>
                <c:pt idx="12956">
                  <c:v>0.71926393270977595</c:v>
                </c:pt>
                <c:pt idx="12957">
                  <c:v>0.76283134235880101</c:v>
                </c:pt>
                <c:pt idx="12958">
                  <c:v>0.80841165410302596</c:v>
                </c:pt>
                <c:pt idx="12959">
                  <c:v>0.79478460177497001</c:v>
                </c:pt>
                <c:pt idx="12960">
                  <c:v>0.788154688996486</c:v>
                </c:pt>
                <c:pt idx="12961">
                  <c:v>0.81931610598287996</c:v>
                </c:pt>
                <c:pt idx="12962">
                  <c:v>0.77240798704295499</c:v>
                </c:pt>
                <c:pt idx="12963">
                  <c:v>0.71456586364179997</c:v>
                </c:pt>
                <c:pt idx="12964">
                  <c:v>0.76765044601213295</c:v>
                </c:pt>
                <c:pt idx="12965">
                  <c:v>0.800260890968574</c:v>
                </c:pt>
                <c:pt idx="12966">
                  <c:v>0.73057730820712696</c:v>
                </c:pt>
                <c:pt idx="12967">
                  <c:v>0.74563509295705199</c:v>
                </c:pt>
                <c:pt idx="12968">
                  <c:v>0.84134427175373505</c:v>
                </c:pt>
                <c:pt idx="12969">
                  <c:v>0.81033989829641995</c:v>
                </c:pt>
                <c:pt idx="12970">
                  <c:v>0.73058830679616504</c:v>
                </c:pt>
                <c:pt idx="12971">
                  <c:v>0.75738314788048799</c:v>
                </c:pt>
                <c:pt idx="12972">
                  <c:v>0.709256664672545</c:v>
                </c:pt>
                <c:pt idx="12973">
                  <c:v>0.68911720631297102</c:v>
                </c:pt>
                <c:pt idx="12974">
                  <c:v>0.76700977837080497</c:v>
                </c:pt>
                <c:pt idx="12975">
                  <c:v>0.71957828549209601</c:v>
                </c:pt>
                <c:pt idx="12976">
                  <c:v>0.74606313671579405</c:v>
                </c:pt>
                <c:pt idx="12977">
                  <c:v>0.76598686252502901</c:v>
                </c:pt>
                <c:pt idx="12978">
                  <c:v>0.77106874803262304</c:v>
                </c:pt>
                <c:pt idx="12979">
                  <c:v>0.76698077210125404</c:v>
                </c:pt>
                <c:pt idx="12980">
                  <c:v>0.77902306294521995</c:v>
                </c:pt>
                <c:pt idx="12981">
                  <c:v>0.71014136145987095</c:v>
                </c:pt>
                <c:pt idx="12982">
                  <c:v>0.71167152270248701</c:v>
                </c:pt>
                <c:pt idx="12983">
                  <c:v>0.79281773913646603</c:v>
                </c:pt>
                <c:pt idx="12984">
                  <c:v>0.76517558632668903</c:v>
                </c:pt>
                <c:pt idx="12985">
                  <c:v>0.78193676312947202</c:v>
                </c:pt>
                <c:pt idx="12986">
                  <c:v>0.71966815480162005</c:v>
                </c:pt>
                <c:pt idx="12987">
                  <c:v>0.77695801531974495</c:v>
                </c:pt>
                <c:pt idx="12988">
                  <c:v>0.72598120899504504</c:v>
                </c:pt>
                <c:pt idx="12989">
                  <c:v>0.71812076419549797</c:v>
                </c:pt>
                <c:pt idx="12990">
                  <c:v>0.78261361663149098</c:v>
                </c:pt>
                <c:pt idx="12991">
                  <c:v>0.66089295798845804</c:v>
                </c:pt>
                <c:pt idx="12992">
                  <c:v>0.78488377127606801</c:v>
                </c:pt>
                <c:pt idx="12993">
                  <c:v>0.69699604614556099</c:v>
                </c:pt>
                <c:pt idx="12994">
                  <c:v>0.73030238447819096</c:v>
                </c:pt>
                <c:pt idx="12995">
                  <c:v>0.79527688004081898</c:v>
                </c:pt>
                <c:pt idx="12996">
                  <c:v>0.733579539247871</c:v>
                </c:pt>
                <c:pt idx="12997">
                  <c:v>0.78947608501557998</c:v>
                </c:pt>
                <c:pt idx="12998">
                  <c:v>0.71830219560110298</c:v>
                </c:pt>
                <c:pt idx="12999">
                  <c:v>0.76373699947116602</c:v>
                </c:pt>
                <c:pt idx="13000">
                  <c:v>0.67531961496415305</c:v>
                </c:pt>
                <c:pt idx="13001">
                  <c:v>0.73962195562954502</c:v>
                </c:pt>
                <c:pt idx="13002">
                  <c:v>0.679286742558597</c:v>
                </c:pt>
                <c:pt idx="13003">
                  <c:v>0.81076390719410896</c:v>
                </c:pt>
                <c:pt idx="13004">
                  <c:v>0.75929190215414899</c:v>
                </c:pt>
                <c:pt idx="13005">
                  <c:v>0.83035920242103101</c:v>
                </c:pt>
                <c:pt idx="13006">
                  <c:v>0.72470616428850598</c:v>
                </c:pt>
                <c:pt idx="13007">
                  <c:v>0.71906159638220701</c:v>
                </c:pt>
                <c:pt idx="13008">
                  <c:v>0.84965556109197804</c:v>
                </c:pt>
                <c:pt idx="13009">
                  <c:v>0.75770601358233602</c:v>
                </c:pt>
                <c:pt idx="13010">
                  <c:v>0.71602723428074</c:v>
                </c:pt>
                <c:pt idx="13011">
                  <c:v>0.86300518292611506</c:v>
                </c:pt>
                <c:pt idx="13012">
                  <c:v>0.66121051513270901</c:v>
                </c:pt>
                <c:pt idx="13013">
                  <c:v>0.75471632425479696</c:v>
                </c:pt>
                <c:pt idx="13014">
                  <c:v>0.77427835122920596</c:v>
                </c:pt>
                <c:pt idx="13015">
                  <c:v>0.79518853145442103</c:v>
                </c:pt>
                <c:pt idx="13016">
                  <c:v>0.76280006346520002</c:v>
                </c:pt>
                <c:pt idx="13017">
                  <c:v>0.77660624386024302</c:v>
                </c:pt>
                <c:pt idx="13018">
                  <c:v>0.73848613355932702</c:v>
                </c:pt>
                <c:pt idx="13019">
                  <c:v>0.80063077702801799</c:v>
                </c:pt>
                <c:pt idx="13020">
                  <c:v>0.74323126758810298</c:v>
                </c:pt>
                <c:pt idx="13021">
                  <c:v>0.68671907067357096</c:v>
                </c:pt>
                <c:pt idx="13022">
                  <c:v>0.78007089911093497</c:v>
                </c:pt>
                <c:pt idx="13023">
                  <c:v>0.77395809365115298</c:v>
                </c:pt>
                <c:pt idx="13024">
                  <c:v>0.72778881241285998</c:v>
                </c:pt>
                <c:pt idx="13025">
                  <c:v>0.71964491953437104</c:v>
                </c:pt>
                <c:pt idx="13026">
                  <c:v>0.76308092184097798</c:v>
                </c:pt>
                <c:pt idx="13027">
                  <c:v>0.84003831544372698</c:v>
                </c:pt>
                <c:pt idx="13028">
                  <c:v>0.75504103525827804</c:v>
                </c:pt>
                <c:pt idx="13029">
                  <c:v>0.69374775589298399</c:v>
                </c:pt>
                <c:pt idx="13030">
                  <c:v>0.731480098432568</c:v>
                </c:pt>
                <c:pt idx="13031">
                  <c:v>0.77448354095742</c:v>
                </c:pt>
                <c:pt idx="13032">
                  <c:v>0.69455175876340802</c:v>
                </c:pt>
                <c:pt idx="13033">
                  <c:v>0.77236407741996005</c:v>
                </c:pt>
                <c:pt idx="13034">
                  <c:v>0.793766590920429</c:v>
                </c:pt>
                <c:pt idx="13035">
                  <c:v>0.77293252075025098</c:v>
                </c:pt>
                <c:pt idx="13036">
                  <c:v>0.77990156479662098</c:v>
                </c:pt>
                <c:pt idx="13037">
                  <c:v>0.76484575037809499</c:v>
                </c:pt>
                <c:pt idx="13038">
                  <c:v>0.75448010956229605</c:v>
                </c:pt>
                <c:pt idx="13039">
                  <c:v>0.78815976017800504</c:v>
                </c:pt>
                <c:pt idx="13040">
                  <c:v>0.80866695103475295</c:v>
                </c:pt>
                <c:pt idx="13041">
                  <c:v>0.677517855323855</c:v>
                </c:pt>
                <c:pt idx="13042">
                  <c:v>0.66682068674870698</c:v>
                </c:pt>
                <c:pt idx="13043">
                  <c:v>0.79275861929427405</c:v>
                </c:pt>
                <c:pt idx="13044">
                  <c:v>0.73897977721947805</c:v>
                </c:pt>
                <c:pt idx="13045">
                  <c:v>0.74978474826153196</c:v>
                </c:pt>
                <c:pt idx="13046">
                  <c:v>0.78228790962906003</c:v>
                </c:pt>
                <c:pt idx="13047">
                  <c:v>0.76411560525362798</c:v>
                </c:pt>
                <c:pt idx="13048">
                  <c:v>0.76016844741893297</c:v>
                </c:pt>
                <c:pt idx="13049">
                  <c:v>0.66744169250514196</c:v>
                </c:pt>
                <c:pt idx="13050">
                  <c:v>0.75483936798705098</c:v>
                </c:pt>
                <c:pt idx="13051">
                  <c:v>0.763831299537438</c:v>
                </c:pt>
                <c:pt idx="13052">
                  <c:v>0.74734826764578099</c:v>
                </c:pt>
                <c:pt idx="13053">
                  <c:v>0.75603867170013095</c:v>
                </c:pt>
                <c:pt idx="13054">
                  <c:v>0.84827841294503104</c:v>
                </c:pt>
                <c:pt idx="13055">
                  <c:v>0.77666666467968803</c:v>
                </c:pt>
                <c:pt idx="13056">
                  <c:v>0.72675830567039301</c:v>
                </c:pt>
                <c:pt idx="13057">
                  <c:v>0.69184920817560802</c:v>
                </c:pt>
                <c:pt idx="13058">
                  <c:v>0.78343386378951196</c:v>
                </c:pt>
                <c:pt idx="13059">
                  <c:v>0.75966596639805395</c:v>
                </c:pt>
                <c:pt idx="13060">
                  <c:v>0.70297758491428997</c:v>
                </c:pt>
                <c:pt idx="13061">
                  <c:v>0.73627476226536703</c:v>
                </c:pt>
                <c:pt idx="13062">
                  <c:v>0.72291600871806505</c:v>
                </c:pt>
                <c:pt idx="13063">
                  <c:v>0.81212477002697703</c:v>
                </c:pt>
                <c:pt idx="13064">
                  <c:v>0.70182127205520095</c:v>
                </c:pt>
                <c:pt idx="13065">
                  <c:v>0.70758305250477405</c:v>
                </c:pt>
                <c:pt idx="13066">
                  <c:v>0.83563453975730795</c:v>
                </c:pt>
                <c:pt idx="13067">
                  <c:v>0.75531490818487101</c:v>
                </c:pt>
                <c:pt idx="13068">
                  <c:v>0.68845327679216195</c:v>
                </c:pt>
                <c:pt idx="13069">
                  <c:v>0.73725102093220496</c:v>
                </c:pt>
                <c:pt idx="13070">
                  <c:v>0.78950400441898405</c:v>
                </c:pt>
                <c:pt idx="13071">
                  <c:v>0.84569375486342102</c:v>
                </c:pt>
                <c:pt idx="13072">
                  <c:v>0.71012898893576704</c:v>
                </c:pt>
                <c:pt idx="13073">
                  <c:v>0.76538374560483402</c:v>
                </c:pt>
                <c:pt idx="13074">
                  <c:v>0.78183476786894601</c:v>
                </c:pt>
                <c:pt idx="13075">
                  <c:v>0.73527592472389403</c:v>
                </c:pt>
                <c:pt idx="13076">
                  <c:v>0.74599632465662802</c:v>
                </c:pt>
                <c:pt idx="13077">
                  <c:v>0.73455038919947202</c:v>
                </c:pt>
                <c:pt idx="13078">
                  <c:v>0.79646289644381096</c:v>
                </c:pt>
                <c:pt idx="13079">
                  <c:v>0.685115828595664</c:v>
                </c:pt>
                <c:pt idx="13080">
                  <c:v>0.79765376351128303</c:v>
                </c:pt>
                <c:pt idx="13081">
                  <c:v>0.74380495748380504</c:v>
                </c:pt>
                <c:pt idx="13082">
                  <c:v>0.75375096911040695</c:v>
                </c:pt>
                <c:pt idx="13083">
                  <c:v>0.69520079020546999</c:v>
                </c:pt>
                <c:pt idx="13084">
                  <c:v>0.73675775684140299</c:v>
                </c:pt>
                <c:pt idx="13085">
                  <c:v>0.78942368796433704</c:v>
                </c:pt>
                <c:pt idx="13086">
                  <c:v>0.69026089254093403</c:v>
                </c:pt>
                <c:pt idx="13087">
                  <c:v>0.756954279807175</c:v>
                </c:pt>
                <c:pt idx="13088">
                  <c:v>0.740026219582959</c:v>
                </c:pt>
                <c:pt idx="13089">
                  <c:v>0.81462696021066905</c:v>
                </c:pt>
                <c:pt idx="13090">
                  <c:v>0.70947703973076603</c:v>
                </c:pt>
                <c:pt idx="13091">
                  <c:v>0.79029244547208599</c:v>
                </c:pt>
                <c:pt idx="13092">
                  <c:v>0.80987267789126305</c:v>
                </c:pt>
                <c:pt idx="13093">
                  <c:v>0.75245742471640198</c:v>
                </c:pt>
                <c:pt idx="13094">
                  <c:v>0.70687829793038004</c:v>
                </c:pt>
                <c:pt idx="13095">
                  <c:v>0.788457997127746</c:v>
                </c:pt>
                <c:pt idx="13096">
                  <c:v>0.77129278522320499</c:v>
                </c:pt>
                <c:pt idx="13097">
                  <c:v>0.76097873180404096</c:v>
                </c:pt>
                <c:pt idx="13098">
                  <c:v>0.67158610924719297</c:v>
                </c:pt>
                <c:pt idx="13099">
                  <c:v>0.76003276097008798</c:v>
                </c:pt>
                <c:pt idx="13100">
                  <c:v>0.80861112953480496</c:v>
                </c:pt>
                <c:pt idx="13101">
                  <c:v>0.69937470458684903</c:v>
                </c:pt>
                <c:pt idx="13102">
                  <c:v>0.69948509993920205</c:v>
                </c:pt>
                <c:pt idx="13103">
                  <c:v>0.75536373769649801</c:v>
                </c:pt>
                <c:pt idx="13104">
                  <c:v>0.794675991601276</c:v>
                </c:pt>
                <c:pt idx="13105">
                  <c:v>0.68382337508690705</c:v>
                </c:pt>
                <c:pt idx="13106">
                  <c:v>0.75849114617634805</c:v>
                </c:pt>
                <c:pt idx="13107">
                  <c:v>0.74693379314491004</c:v>
                </c:pt>
                <c:pt idx="13108">
                  <c:v>0.68298127616734705</c:v>
                </c:pt>
                <c:pt idx="13109">
                  <c:v>0.77854229846879097</c:v>
                </c:pt>
                <c:pt idx="13110">
                  <c:v>0.69015999295777597</c:v>
                </c:pt>
                <c:pt idx="13111">
                  <c:v>0.810779749630685</c:v>
                </c:pt>
                <c:pt idx="13112">
                  <c:v>0.74444200306611596</c:v>
                </c:pt>
                <c:pt idx="13113">
                  <c:v>0.69949948098058901</c:v>
                </c:pt>
                <c:pt idx="13114">
                  <c:v>0.70372238336637705</c:v>
                </c:pt>
                <c:pt idx="13115">
                  <c:v>0.79033220370230495</c:v>
                </c:pt>
                <c:pt idx="13116">
                  <c:v>0.75263625976663895</c:v>
                </c:pt>
                <c:pt idx="13117">
                  <c:v>0.75875389300269702</c:v>
                </c:pt>
                <c:pt idx="13118">
                  <c:v>0.706576751854886</c:v>
                </c:pt>
                <c:pt idx="13119">
                  <c:v>0.81766637930948005</c:v>
                </c:pt>
                <c:pt idx="13120">
                  <c:v>0.73206580378599095</c:v>
                </c:pt>
                <c:pt idx="13121">
                  <c:v>0.68439506730525101</c:v>
                </c:pt>
                <c:pt idx="13122">
                  <c:v>0.72344752788273403</c:v>
                </c:pt>
                <c:pt idx="13123">
                  <c:v>0.76783625688417101</c:v>
                </c:pt>
                <c:pt idx="13124">
                  <c:v>0.72828481116172505</c:v>
                </c:pt>
                <c:pt idx="13125">
                  <c:v>0.684069677567127</c:v>
                </c:pt>
                <c:pt idx="13126">
                  <c:v>0.78611015481172097</c:v>
                </c:pt>
                <c:pt idx="13127">
                  <c:v>0.71639276729011603</c:v>
                </c:pt>
                <c:pt idx="13128">
                  <c:v>0.72288877599518797</c:v>
                </c:pt>
                <c:pt idx="13129">
                  <c:v>0.72578510981081501</c:v>
                </c:pt>
                <c:pt idx="13130">
                  <c:v>0.79449266235309901</c:v>
                </c:pt>
                <c:pt idx="13131">
                  <c:v>0.69279761666786299</c:v>
                </c:pt>
                <c:pt idx="13132">
                  <c:v>0.68179450076855497</c:v>
                </c:pt>
                <c:pt idx="13133">
                  <c:v>0.72647038527639096</c:v>
                </c:pt>
                <c:pt idx="13134">
                  <c:v>0.747690636878376</c:v>
                </c:pt>
                <c:pt idx="13135">
                  <c:v>0.77272157670484098</c:v>
                </c:pt>
                <c:pt idx="13136">
                  <c:v>0.71702416681918102</c:v>
                </c:pt>
                <c:pt idx="13137">
                  <c:v>0.81530207272836797</c:v>
                </c:pt>
                <c:pt idx="13138">
                  <c:v>0.70731267603695802</c:v>
                </c:pt>
                <c:pt idx="13139">
                  <c:v>0.70078109336847905</c:v>
                </c:pt>
                <c:pt idx="13140">
                  <c:v>0.72887171814520502</c:v>
                </c:pt>
                <c:pt idx="13141">
                  <c:v>0.72587102900645895</c:v>
                </c:pt>
                <c:pt idx="13142">
                  <c:v>0.85138459775478703</c:v>
                </c:pt>
                <c:pt idx="13143">
                  <c:v>0.75243573363372496</c:v>
                </c:pt>
                <c:pt idx="13144">
                  <c:v>0.78154828112144603</c:v>
                </c:pt>
                <c:pt idx="13145">
                  <c:v>0.652434111828743</c:v>
                </c:pt>
                <c:pt idx="13146">
                  <c:v>0.83150746561095701</c:v>
                </c:pt>
                <c:pt idx="13147">
                  <c:v>0.72755826729766204</c:v>
                </c:pt>
                <c:pt idx="13148">
                  <c:v>0.71487054869343303</c:v>
                </c:pt>
                <c:pt idx="13149">
                  <c:v>0.75615310478766096</c:v>
                </c:pt>
                <c:pt idx="13150">
                  <c:v>0.80135627560534695</c:v>
                </c:pt>
                <c:pt idx="13151">
                  <c:v>0.733382854209505</c:v>
                </c:pt>
                <c:pt idx="13152">
                  <c:v>0.63249671682265896</c:v>
                </c:pt>
                <c:pt idx="13153">
                  <c:v>0.74625158302105798</c:v>
                </c:pt>
                <c:pt idx="13154">
                  <c:v>0.718672606351907</c:v>
                </c:pt>
                <c:pt idx="13155">
                  <c:v>0.72857343086561399</c:v>
                </c:pt>
                <c:pt idx="13156">
                  <c:v>0.73743660208808304</c:v>
                </c:pt>
                <c:pt idx="13157">
                  <c:v>0.72934083143167106</c:v>
                </c:pt>
                <c:pt idx="13158">
                  <c:v>0.77378802481999898</c:v>
                </c:pt>
                <c:pt idx="13159">
                  <c:v>0.67553416049623405</c:v>
                </c:pt>
                <c:pt idx="13160">
                  <c:v>0.71805751964074405</c:v>
                </c:pt>
                <c:pt idx="13161">
                  <c:v>0.74143361435690203</c:v>
                </c:pt>
                <c:pt idx="13162">
                  <c:v>0.75423813832104403</c:v>
                </c:pt>
                <c:pt idx="13163">
                  <c:v>0.70376414476857796</c:v>
                </c:pt>
                <c:pt idx="13164">
                  <c:v>0.662535315057732</c:v>
                </c:pt>
                <c:pt idx="13165">
                  <c:v>0.78993636417306901</c:v>
                </c:pt>
                <c:pt idx="13166">
                  <c:v>0.77051318272957703</c:v>
                </c:pt>
                <c:pt idx="13167">
                  <c:v>0.73260972461589902</c:v>
                </c:pt>
                <c:pt idx="13168">
                  <c:v>0.76249450270022801</c:v>
                </c:pt>
                <c:pt idx="13169">
                  <c:v>0.72975505620514802</c:v>
                </c:pt>
                <c:pt idx="13170">
                  <c:v>0.74453230551470495</c:v>
                </c:pt>
                <c:pt idx="13171">
                  <c:v>0.666445016030911</c:v>
                </c:pt>
                <c:pt idx="13172">
                  <c:v>0.73515530529004802</c:v>
                </c:pt>
                <c:pt idx="13173">
                  <c:v>0.71021444099835196</c:v>
                </c:pt>
                <c:pt idx="13174">
                  <c:v>0.75528389618526504</c:v>
                </c:pt>
                <c:pt idx="13175">
                  <c:v>0.83358987781792204</c:v>
                </c:pt>
                <c:pt idx="13176">
                  <c:v>0.72993672669910104</c:v>
                </c:pt>
                <c:pt idx="13177">
                  <c:v>0.77458411988430698</c:v>
                </c:pt>
                <c:pt idx="13178">
                  <c:v>0.69529552634595204</c:v>
                </c:pt>
                <c:pt idx="13179">
                  <c:v>0.73030707656363303</c:v>
                </c:pt>
                <c:pt idx="13180">
                  <c:v>0.76605338218652597</c:v>
                </c:pt>
                <c:pt idx="13181">
                  <c:v>0.76842531377897705</c:v>
                </c:pt>
                <c:pt idx="13182">
                  <c:v>0.71688021353147202</c:v>
                </c:pt>
                <c:pt idx="13183">
                  <c:v>0.73089866330977005</c:v>
                </c:pt>
                <c:pt idx="13184">
                  <c:v>0.77811129670982904</c:v>
                </c:pt>
                <c:pt idx="13185">
                  <c:v>0.75429954736557703</c:v>
                </c:pt>
                <c:pt idx="13186">
                  <c:v>0.74633897785171699</c:v>
                </c:pt>
                <c:pt idx="13187">
                  <c:v>0.79722768726997695</c:v>
                </c:pt>
                <c:pt idx="13188">
                  <c:v>0.72575385710724405</c:v>
                </c:pt>
                <c:pt idx="13189">
                  <c:v>0.76297281846144804</c:v>
                </c:pt>
                <c:pt idx="13190">
                  <c:v>0.72238077642575005</c:v>
                </c:pt>
                <c:pt idx="13191">
                  <c:v>0.76806040459741698</c:v>
                </c:pt>
                <c:pt idx="13192">
                  <c:v>0.70824951573952599</c:v>
                </c:pt>
                <c:pt idx="13193">
                  <c:v>0.78169801790659399</c:v>
                </c:pt>
                <c:pt idx="13194">
                  <c:v>0.76058159278941395</c:v>
                </c:pt>
                <c:pt idx="13195">
                  <c:v>0.73707322312519197</c:v>
                </c:pt>
                <c:pt idx="13196">
                  <c:v>0.71984291209773799</c:v>
                </c:pt>
                <c:pt idx="13197">
                  <c:v>0.75915735136257101</c:v>
                </c:pt>
                <c:pt idx="13198">
                  <c:v>0.78795815354238297</c:v>
                </c:pt>
                <c:pt idx="13199">
                  <c:v>0.77050490743538103</c:v>
                </c:pt>
                <c:pt idx="13200">
                  <c:v>0.71621321189282605</c:v>
                </c:pt>
                <c:pt idx="13201">
                  <c:v>0.76183353044303803</c:v>
                </c:pt>
                <c:pt idx="13202">
                  <c:v>0.75342199775825802</c:v>
                </c:pt>
                <c:pt idx="13203">
                  <c:v>0.75776418422429603</c:v>
                </c:pt>
                <c:pt idx="13204">
                  <c:v>0.75169110287268703</c:v>
                </c:pt>
                <c:pt idx="13205">
                  <c:v>0.75359447213818598</c:v>
                </c:pt>
                <c:pt idx="13206">
                  <c:v>0.79948024434416198</c:v>
                </c:pt>
                <c:pt idx="13207">
                  <c:v>0.68259852842653301</c:v>
                </c:pt>
                <c:pt idx="13208">
                  <c:v>0.79421053358032201</c:v>
                </c:pt>
                <c:pt idx="13209">
                  <c:v>0.75443699628585703</c:v>
                </c:pt>
                <c:pt idx="13210">
                  <c:v>0.78518883044375998</c:v>
                </c:pt>
                <c:pt idx="13211">
                  <c:v>0.72741048846335898</c:v>
                </c:pt>
                <c:pt idx="13212">
                  <c:v>0.70736560164876305</c:v>
                </c:pt>
                <c:pt idx="13213">
                  <c:v>0.814250939823987</c:v>
                </c:pt>
                <c:pt idx="13214">
                  <c:v>0.79347791804686496</c:v>
                </c:pt>
                <c:pt idx="13215">
                  <c:v>0.64978333432390301</c:v>
                </c:pt>
                <c:pt idx="13216">
                  <c:v>0.78373091992819499</c:v>
                </c:pt>
                <c:pt idx="13217">
                  <c:v>0.751950773782044</c:v>
                </c:pt>
                <c:pt idx="13218">
                  <c:v>0.71575729896489904</c:v>
                </c:pt>
                <c:pt idx="13219">
                  <c:v>0.81652285994685903</c:v>
                </c:pt>
                <c:pt idx="13220">
                  <c:v>0.72474609244899901</c:v>
                </c:pt>
                <c:pt idx="13221">
                  <c:v>0.69977323239589695</c:v>
                </c:pt>
                <c:pt idx="13222">
                  <c:v>0.76304025904202999</c:v>
                </c:pt>
                <c:pt idx="13223">
                  <c:v>0.68072705476899098</c:v>
                </c:pt>
                <c:pt idx="13224">
                  <c:v>0.79648331953797902</c:v>
                </c:pt>
                <c:pt idx="13225">
                  <c:v>0.75114504920430702</c:v>
                </c:pt>
                <c:pt idx="13226">
                  <c:v>0.69712884157201505</c:v>
                </c:pt>
                <c:pt idx="13227">
                  <c:v>0.78492030932232604</c:v>
                </c:pt>
                <c:pt idx="13228">
                  <c:v>0.72256403209230402</c:v>
                </c:pt>
                <c:pt idx="13229">
                  <c:v>0.62151122674577897</c:v>
                </c:pt>
                <c:pt idx="13230">
                  <c:v>0.71525224227254103</c:v>
                </c:pt>
                <c:pt idx="13231">
                  <c:v>0.79841162473169303</c:v>
                </c:pt>
                <c:pt idx="13232">
                  <c:v>0.76979960810655301</c:v>
                </c:pt>
                <c:pt idx="13233">
                  <c:v>0.78377170662329498</c:v>
                </c:pt>
                <c:pt idx="13234">
                  <c:v>0.70479570201326702</c:v>
                </c:pt>
                <c:pt idx="13235">
                  <c:v>0.831182561931741</c:v>
                </c:pt>
                <c:pt idx="13236">
                  <c:v>0.73395555760437503</c:v>
                </c:pt>
                <c:pt idx="13237">
                  <c:v>0.75096025760062701</c:v>
                </c:pt>
                <c:pt idx="13238">
                  <c:v>0.79684070026328602</c:v>
                </c:pt>
                <c:pt idx="13239">
                  <c:v>0.78593430893051897</c:v>
                </c:pt>
                <c:pt idx="13240">
                  <c:v>0.778090166438967</c:v>
                </c:pt>
                <c:pt idx="13241">
                  <c:v>0.69215639541613605</c:v>
                </c:pt>
                <c:pt idx="13242">
                  <c:v>0.82313965771807196</c:v>
                </c:pt>
                <c:pt idx="13243">
                  <c:v>0.83813377377505804</c:v>
                </c:pt>
                <c:pt idx="13244">
                  <c:v>0.77271669543325805</c:v>
                </c:pt>
                <c:pt idx="13245">
                  <c:v>0.72235678269522896</c:v>
                </c:pt>
                <c:pt idx="13246">
                  <c:v>0.78112654627911304</c:v>
                </c:pt>
                <c:pt idx="13247">
                  <c:v>0.78050124057728498</c:v>
                </c:pt>
                <c:pt idx="13248">
                  <c:v>0.67764338025724002</c:v>
                </c:pt>
                <c:pt idx="13249">
                  <c:v>0.70033879918500797</c:v>
                </c:pt>
                <c:pt idx="13250">
                  <c:v>0.82782933806686698</c:v>
                </c:pt>
                <c:pt idx="13251">
                  <c:v>0.81095552099150803</c:v>
                </c:pt>
                <c:pt idx="13252">
                  <c:v>0.72901454839614999</c:v>
                </c:pt>
                <c:pt idx="13253">
                  <c:v>0.78047909823564998</c:v>
                </c:pt>
                <c:pt idx="13254">
                  <c:v>0.81075285782265305</c:v>
                </c:pt>
                <c:pt idx="13255">
                  <c:v>0.72503048238425405</c:v>
                </c:pt>
                <c:pt idx="13256">
                  <c:v>0.72012589375388603</c:v>
                </c:pt>
                <c:pt idx="13257">
                  <c:v>0.73552207289516602</c:v>
                </c:pt>
                <c:pt idx="13258">
                  <c:v>0.78026313908160605</c:v>
                </c:pt>
                <c:pt idx="13259">
                  <c:v>0.79014379656177602</c:v>
                </c:pt>
                <c:pt idx="13260">
                  <c:v>0.75068370832215103</c:v>
                </c:pt>
                <c:pt idx="13261">
                  <c:v>0.70659315308507398</c:v>
                </c:pt>
                <c:pt idx="13262">
                  <c:v>0.73469995415672196</c:v>
                </c:pt>
                <c:pt idx="13263">
                  <c:v>0.85956643854249304</c:v>
                </c:pt>
                <c:pt idx="13264">
                  <c:v>0.74029277650293401</c:v>
                </c:pt>
                <c:pt idx="13265">
                  <c:v>0.67834869264014297</c:v>
                </c:pt>
                <c:pt idx="13266">
                  <c:v>0.72578603549376297</c:v>
                </c:pt>
                <c:pt idx="13267">
                  <c:v>0.77782516858744299</c:v>
                </c:pt>
                <c:pt idx="13268">
                  <c:v>0.70997309255720198</c:v>
                </c:pt>
                <c:pt idx="13269">
                  <c:v>0.70346525016135297</c:v>
                </c:pt>
                <c:pt idx="13270">
                  <c:v>0.80979104870823604</c:v>
                </c:pt>
                <c:pt idx="13271">
                  <c:v>0.71628243415916304</c:v>
                </c:pt>
                <c:pt idx="13272">
                  <c:v>0.66479769243134501</c:v>
                </c:pt>
                <c:pt idx="13273">
                  <c:v>0.68249920206588899</c:v>
                </c:pt>
                <c:pt idx="13274">
                  <c:v>0.77934315756106698</c:v>
                </c:pt>
                <c:pt idx="13275">
                  <c:v>0.76287696301227104</c:v>
                </c:pt>
                <c:pt idx="13276">
                  <c:v>0.68116014080082099</c:v>
                </c:pt>
                <c:pt idx="13277">
                  <c:v>0.73051201796865906</c:v>
                </c:pt>
                <c:pt idx="13278">
                  <c:v>0.789467902269952</c:v>
                </c:pt>
                <c:pt idx="13279">
                  <c:v>0.66595303552373097</c:v>
                </c:pt>
                <c:pt idx="13280">
                  <c:v>0.69817785711682001</c:v>
                </c:pt>
                <c:pt idx="13281">
                  <c:v>0.80170569841135797</c:v>
                </c:pt>
                <c:pt idx="13282">
                  <c:v>0.76809119583185503</c:v>
                </c:pt>
                <c:pt idx="13283">
                  <c:v>0.78930692558951998</c:v>
                </c:pt>
                <c:pt idx="13284">
                  <c:v>0.66102259028198496</c:v>
                </c:pt>
                <c:pt idx="13285">
                  <c:v>0.76306892732621501</c:v>
                </c:pt>
                <c:pt idx="13286">
                  <c:v>0.75957567084620303</c:v>
                </c:pt>
                <c:pt idx="13287">
                  <c:v>0.67225136926754903</c:v>
                </c:pt>
                <c:pt idx="13288">
                  <c:v>0.69295966077682802</c:v>
                </c:pt>
                <c:pt idx="13289">
                  <c:v>0.68045212832968405</c:v>
                </c:pt>
                <c:pt idx="13290">
                  <c:v>0.830896265339785</c:v>
                </c:pt>
                <c:pt idx="13291">
                  <c:v>0.72178573461312601</c:v>
                </c:pt>
                <c:pt idx="13292">
                  <c:v>0.68300943380352896</c:v>
                </c:pt>
                <c:pt idx="13293">
                  <c:v>0.78466308622755099</c:v>
                </c:pt>
                <c:pt idx="13294">
                  <c:v>0.767626792700145</c:v>
                </c:pt>
                <c:pt idx="13295">
                  <c:v>0.68936628607085804</c:v>
                </c:pt>
                <c:pt idx="13296">
                  <c:v>0.73204163584857895</c:v>
                </c:pt>
                <c:pt idx="13297">
                  <c:v>0.68715266935434904</c:v>
                </c:pt>
                <c:pt idx="13298">
                  <c:v>0.69345580054102496</c:v>
                </c:pt>
                <c:pt idx="13299">
                  <c:v>0.69248828216325498</c:v>
                </c:pt>
                <c:pt idx="13300">
                  <c:v>0.70551722218305601</c:v>
                </c:pt>
                <c:pt idx="13301">
                  <c:v>0.78356942810566799</c:v>
                </c:pt>
                <c:pt idx="13302">
                  <c:v>0.77822136729742097</c:v>
                </c:pt>
                <c:pt idx="13303">
                  <c:v>0.70075407158044101</c:v>
                </c:pt>
                <c:pt idx="13304">
                  <c:v>0.74949935714242399</c:v>
                </c:pt>
                <c:pt idx="13305">
                  <c:v>0.67313130849630998</c:v>
                </c:pt>
                <c:pt idx="13306">
                  <c:v>0.70639519481209001</c:v>
                </c:pt>
                <c:pt idx="13307">
                  <c:v>0.67263887206385298</c:v>
                </c:pt>
                <c:pt idx="13308">
                  <c:v>0.79802978300035998</c:v>
                </c:pt>
                <c:pt idx="13309">
                  <c:v>0.70447518057511105</c:v>
                </c:pt>
                <c:pt idx="13310">
                  <c:v>0.72251676651878005</c:v>
                </c:pt>
                <c:pt idx="13311">
                  <c:v>0.72078322326494704</c:v>
                </c:pt>
                <c:pt idx="13312">
                  <c:v>0.76533213802668099</c:v>
                </c:pt>
                <c:pt idx="13313">
                  <c:v>0.71489653939855402</c:v>
                </c:pt>
                <c:pt idx="13314">
                  <c:v>0.75327831207976303</c:v>
                </c:pt>
                <c:pt idx="13315">
                  <c:v>0.76717958274359199</c:v>
                </c:pt>
                <c:pt idx="13316">
                  <c:v>0.68077318304496803</c:v>
                </c:pt>
                <c:pt idx="13317">
                  <c:v>0.74318209980222005</c:v>
                </c:pt>
                <c:pt idx="13318">
                  <c:v>0.72832896101700895</c:v>
                </c:pt>
                <c:pt idx="13319">
                  <c:v>0.77590775627689201</c:v>
                </c:pt>
                <c:pt idx="13320">
                  <c:v>0.702902512847283</c:v>
                </c:pt>
                <c:pt idx="13321">
                  <c:v>0.73539593485863197</c:v>
                </c:pt>
                <c:pt idx="13322">
                  <c:v>0.68593694539769301</c:v>
                </c:pt>
                <c:pt idx="13323">
                  <c:v>0.71671573260953203</c:v>
                </c:pt>
                <c:pt idx="13324">
                  <c:v>0.75145969683341096</c:v>
                </c:pt>
                <c:pt idx="13325">
                  <c:v>0.69740990905702305</c:v>
                </c:pt>
                <c:pt idx="13326">
                  <c:v>0.69878616759865497</c:v>
                </c:pt>
                <c:pt idx="13327">
                  <c:v>0.70499798362522204</c:v>
                </c:pt>
                <c:pt idx="13328">
                  <c:v>0.72934705492164298</c:v>
                </c:pt>
                <c:pt idx="13329">
                  <c:v>0.80106842830553004</c:v>
                </c:pt>
                <c:pt idx="13330">
                  <c:v>0.65506013843692401</c:v>
                </c:pt>
                <c:pt idx="13331">
                  <c:v>0.72755018437802998</c:v>
                </c:pt>
                <c:pt idx="13332">
                  <c:v>0.71463000317185699</c:v>
                </c:pt>
                <c:pt idx="13333">
                  <c:v>0.80008704405346398</c:v>
                </c:pt>
                <c:pt idx="13334">
                  <c:v>0.76562335429374195</c:v>
                </c:pt>
                <c:pt idx="13335">
                  <c:v>0.73047404304958297</c:v>
                </c:pt>
                <c:pt idx="13336">
                  <c:v>0.71978813688115095</c:v>
                </c:pt>
                <c:pt idx="13337">
                  <c:v>0.796100434817545</c:v>
                </c:pt>
                <c:pt idx="13338">
                  <c:v>0.711532711637193</c:v>
                </c:pt>
                <c:pt idx="13339">
                  <c:v>0.66916723075051598</c:v>
                </c:pt>
                <c:pt idx="13340">
                  <c:v>0.702552080937905</c:v>
                </c:pt>
                <c:pt idx="13341">
                  <c:v>0.70981426819331805</c:v>
                </c:pt>
                <c:pt idx="13342">
                  <c:v>0.82400765645461305</c:v>
                </c:pt>
                <c:pt idx="13343">
                  <c:v>0.77662026545276297</c:v>
                </c:pt>
                <c:pt idx="13344">
                  <c:v>0.68918590276631797</c:v>
                </c:pt>
                <c:pt idx="13345">
                  <c:v>0.72937729796265005</c:v>
                </c:pt>
                <c:pt idx="13346">
                  <c:v>0.74082375261046496</c:v>
                </c:pt>
                <c:pt idx="13347">
                  <c:v>0.69179302552507904</c:v>
                </c:pt>
                <c:pt idx="13348">
                  <c:v>0.70252701164920905</c:v>
                </c:pt>
                <c:pt idx="13349">
                  <c:v>0.70485144483052997</c:v>
                </c:pt>
                <c:pt idx="13350">
                  <c:v>0.75141059537674904</c:v>
                </c:pt>
                <c:pt idx="13351">
                  <c:v>0.75776704593502398</c:v>
                </c:pt>
                <c:pt idx="13352">
                  <c:v>0.74268690321160002</c:v>
                </c:pt>
                <c:pt idx="13353">
                  <c:v>0.74848451943227801</c:v>
                </c:pt>
                <c:pt idx="13354">
                  <c:v>0.81183775813525605</c:v>
                </c:pt>
                <c:pt idx="13355">
                  <c:v>0.77693108753485196</c:v>
                </c:pt>
                <c:pt idx="13356">
                  <c:v>0.724093946662271</c:v>
                </c:pt>
                <c:pt idx="13357">
                  <c:v>0.64987506892152402</c:v>
                </c:pt>
                <c:pt idx="13358">
                  <c:v>0.82115574184570495</c:v>
                </c:pt>
                <c:pt idx="13359">
                  <c:v>0.77731457565401296</c:v>
                </c:pt>
                <c:pt idx="13360">
                  <c:v>0.76403018698089398</c:v>
                </c:pt>
                <c:pt idx="13361">
                  <c:v>0.72454680643112801</c:v>
                </c:pt>
                <c:pt idx="13362">
                  <c:v>0.70624284814912097</c:v>
                </c:pt>
                <c:pt idx="13363">
                  <c:v>0.74139581771021301</c:v>
                </c:pt>
                <c:pt idx="13364">
                  <c:v>0.77592775420263205</c:v>
                </c:pt>
                <c:pt idx="13365">
                  <c:v>0.66534319259094399</c:v>
                </c:pt>
                <c:pt idx="13366">
                  <c:v>0.74509982821673104</c:v>
                </c:pt>
                <c:pt idx="13367">
                  <c:v>0.76891711119263695</c:v>
                </c:pt>
                <c:pt idx="13368">
                  <c:v>0.78544595307257303</c:v>
                </c:pt>
                <c:pt idx="13369">
                  <c:v>0.80143992334080005</c:v>
                </c:pt>
                <c:pt idx="13370">
                  <c:v>0.73778883240939097</c:v>
                </c:pt>
                <c:pt idx="13371">
                  <c:v>0.71747534938962099</c:v>
                </c:pt>
                <c:pt idx="13372">
                  <c:v>0.775252728095841</c:v>
                </c:pt>
                <c:pt idx="13373">
                  <c:v>0.730139820494491</c:v>
                </c:pt>
                <c:pt idx="13374">
                  <c:v>0.72022215935321099</c:v>
                </c:pt>
                <c:pt idx="13375">
                  <c:v>0.76710892986000301</c:v>
                </c:pt>
                <c:pt idx="13376">
                  <c:v>0.79629366315276895</c:v>
                </c:pt>
                <c:pt idx="13377">
                  <c:v>0.824223054556664</c:v>
                </c:pt>
                <c:pt idx="13378">
                  <c:v>0.77255915403157704</c:v>
                </c:pt>
                <c:pt idx="13379">
                  <c:v>0.70914318116985198</c:v>
                </c:pt>
                <c:pt idx="13380">
                  <c:v>0.82729228811903399</c:v>
                </c:pt>
                <c:pt idx="13381">
                  <c:v>0.73130841245150102</c:v>
                </c:pt>
                <c:pt idx="13382">
                  <c:v>0.69102758425704902</c:v>
                </c:pt>
                <c:pt idx="13383">
                  <c:v>0.77469219517718102</c:v>
                </c:pt>
                <c:pt idx="13384">
                  <c:v>0.77036911907326</c:v>
                </c:pt>
                <c:pt idx="13385">
                  <c:v>0.76375117092199996</c:v>
                </c:pt>
                <c:pt idx="13386">
                  <c:v>0.87991484369024198</c:v>
                </c:pt>
                <c:pt idx="13387">
                  <c:v>0.75994432007178803</c:v>
                </c:pt>
                <c:pt idx="13388">
                  <c:v>0.71770324456732404</c:v>
                </c:pt>
                <c:pt idx="13389">
                  <c:v>0.76237576302898302</c:v>
                </c:pt>
                <c:pt idx="13390">
                  <c:v>0.79568714915039196</c:v>
                </c:pt>
                <c:pt idx="13391">
                  <c:v>0.73055438987966004</c:v>
                </c:pt>
                <c:pt idx="13392">
                  <c:v>0.788466339233302</c:v>
                </c:pt>
                <c:pt idx="13393">
                  <c:v>0.75328386363558997</c:v>
                </c:pt>
                <c:pt idx="13394">
                  <c:v>0.85778376861203398</c:v>
                </c:pt>
                <c:pt idx="13395">
                  <c:v>0.781941381564079</c:v>
                </c:pt>
                <c:pt idx="13396">
                  <c:v>0.75772209956195202</c:v>
                </c:pt>
                <c:pt idx="13397">
                  <c:v>0.69285725591551806</c:v>
                </c:pt>
                <c:pt idx="13398">
                  <c:v>0.71038530119260102</c:v>
                </c:pt>
                <c:pt idx="13399">
                  <c:v>0.78771715626749395</c:v>
                </c:pt>
                <c:pt idx="13400">
                  <c:v>0.73012556707322096</c:v>
                </c:pt>
                <c:pt idx="13401">
                  <c:v>0.76297544368732895</c:v>
                </c:pt>
                <c:pt idx="13402">
                  <c:v>0.81614034554488801</c:v>
                </c:pt>
                <c:pt idx="13403">
                  <c:v>0.82687818833454996</c:v>
                </c:pt>
                <c:pt idx="13404">
                  <c:v>0.79435368342860002</c:v>
                </c:pt>
                <c:pt idx="13405">
                  <c:v>0.738273878338782</c:v>
                </c:pt>
                <c:pt idx="13406">
                  <c:v>0.76074223921877004</c:v>
                </c:pt>
                <c:pt idx="13407">
                  <c:v>0.72768709611140503</c:v>
                </c:pt>
                <c:pt idx="13408">
                  <c:v>0.77997742231384204</c:v>
                </c:pt>
                <c:pt idx="13409">
                  <c:v>0.693155644769755</c:v>
                </c:pt>
                <c:pt idx="13410">
                  <c:v>0.75956057977503799</c:v>
                </c:pt>
                <c:pt idx="13411">
                  <c:v>0.85004966982674701</c:v>
                </c:pt>
                <c:pt idx="13412">
                  <c:v>0.80902451483202997</c:v>
                </c:pt>
                <c:pt idx="13413">
                  <c:v>0.73961172352787996</c:v>
                </c:pt>
                <c:pt idx="13414">
                  <c:v>0.74083231848292797</c:v>
                </c:pt>
                <c:pt idx="13415">
                  <c:v>0.83952052775722497</c:v>
                </c:pt>
                <c:pt idx="13416">
                  <c:v>0.73944119744136205</c:v>
                </c:pt>
                <c:pt idx="13417">
                  <c:v>0.75997958287789702</c:v>
                </c:pt>
                <c:pt idx="13418">
                  <c:v>0.82964984462190605</c:v>
                </c:pt>
                <c:pt idx="13419">
                  <c:v>0.820085786997653</c:v>
                </c:pt>
                <c:pt idx="13420">
                  <c:v>0.76282120228693995</c:v>
                </c:pt>
                <c:pt idx="13421">
                  <c:v>0.75313010359119803</c:v>
                </c:pt>
                <c:pt idx="13422">
                  <c:v>0.72938863726230996</c:v>
                </c:pt>
                <c:pt idx="13423">
                  <c:v>0.76560790380389998</c:v>
                </c:pt>
                <c:pt idx="13424">
                  <c:v>0.76332418410505998</c:v>
                </c:pt>
                <c:pt idx="13425">
                  <c:v>0.75882842647800097</c:v>
                </c:pt>
                <c:pt idx="13426">
                  <c:v>0.82880687868091196</c:v>
                </c:pt>
                <c:pt idx="13427">
                  <c:v>0.79610586715245502</c:v>
                </c:pt>
                <c:pt idx="13428">
                  <c:v>0.74574199211812398</c:v>
                </c:pt>
                <c:pt idx="13429">
                  <c:v>0.77024723332178002</c:v>
                </c:pt>
                <c:pt idx="13430">
                  <c:v>0.77913359387597103</c:v>
                </c:pt>
                <c:pt idx="13431">
                  <c:v>0.81706106525072897</c:v>
                </c:pt>
                <c:pt idx="13432">
                  <c:v>0.85203083510692501</c:v>
                </c:pt>
                <c:pt idx="13433">
                  <c:v>0.84009410464924394</c:v>
                </c:pt>
                <c:pt idx="13434">
                  <c:v>0.75944406798758402</c:v>
                </c:pt>
                <c:pt idx="13435">
                  <c:v>0.72136285758009</c:v>
                </c:pt>
                <c:pt idx="13436">
                  <c:v>0.77494082119207397</c:v>
                </c:pt>
                <c:pt idx="13437">
                  <c:v>0.82940492503916696</c:v>
                </c:pt>
                <c:pt idx="13438">
                  <c:v>0.800427202080639</c:v>
                </c:pt>
                <c:pt idx="13439">
                  <c:v>0.84440728066388104</c:v>
                </c:pt>
                <c:pt idx="13440">
                  <c:v>0.77490532522246502</c:v>
                </c:pt>
                <c:pt idx="13441">
                  <c:v>0.73862987550829295</c:v>
                </c:pt>
                <c:pt idx="13442">
                  <c:v>0.72336658924879804</c:v>
                </c:pt>
                <c:pt idx="13443">
                  <c:v>0.82230253569957801</c:v>
                </c:pt>
                <c:pt idx="13444">
                  <c:v>0.84303674454966904</c:v>
                </c:pt>
                <c:pt idx="13445">
                  <c:v>0.80668749247072102</c:v>
                </c:pt>
                <c:pt idx="13446">
                  <c:v>0.74868268004544902</c:v>
                </c:pt>
                <c:pt idx="13447">
                  <c:v>0.68224557920756601</c:v>
                </c:pt>
                <c:pt idx="13448">
                  <c:v>0.79032063236304495</c:v>
                </c:pt>
                <c:pt idx="13449">
                  <c:v>0.77830290377788502</c:v>
                </c:pt>
                <c:pt idx="13450">
                  <c:v>0.77250009749591897</c:v>
                </c:pt>
                <c:pt idx="13451">
                  <c:v>0.76757134078505396</c:v>
                </c:pt>
                <c:pt idx="13452">
                  <c:v>0.73130252417349595</c:v>
                </c:pt>
                <c:pt idx="13453">
                  <c:v>0.70039730212617701</c:v>
                </c:pt>
                <c:pt idx="13454">
                  <c:v>0.76451483799062403</c:v>
                </c:pt>
                <c:pt idx="13455">
                  <c:v>0.755761998406973</c:v>
                </c:pt>
                <c:pt idx="13456">
                  <c:v>0.789406101592248</c:v>
                </c:pt>
                <c:pt idx="13457">
                  <c:v>0.70473074158737503</c:v>
                </c:pt>
                <c:pt idx="13458">
                  <c:v>0.78344476807410801</c:v>
                </c:pt>
                <c:pt idx="13459">
                  <c:v>0.76555964339920601</c:v>
                </c:pt>
                <c:pt idx="13460">
                  <c:v>0.70459871974046695</c:v>
                </c:pt>
                <c:pt idx="13461">
                  <c:v>0.74300836353037403</c:v>
                </c:pt>
                <c:pt idx="13462">
                  <c:v>0.69346315401256398</c:v>
                </c:pt>
                <c:pt idx="13463">
                  <c:v>0.72581539561777197</c:v>
                </c:pt>
                <c:pt idx="13464">
                  <c:v>0.72441299837913697</c:v>
                </c:pt>
                <c:pt idx="13465">
                  <c:v>0.73298016624462203</c:v>
                </c:pt>
                <c:pt idx="13466">
                  <c:v>0.72314839990943403</c:v>
                </c:pt>
                <c:pt idx="13467">
                  <c:v>0.71317078995196104</c:v>
                </c:pt>
                <c:pt idx="13468">
                  <c:v>0.75912410074374903</c:v>
                </c:pt>
                <c:pt idx="13469">
                  <c:v>0.65320843912251203</c:v>
                </c:pt>
                <c:pt idx="13470">
                  <c:v>0.65129215690268505</c:v>
                </c:pt>
                <c:pt idx="13471">
                  <c:v>0.70131363331994301</c:v>
                </c:pt>
                <c:pt idx="13472">
                  <c:v>0.66587048153246398</c:v>
                </c:pt>
                <c:pt idx="13473">
                  <c:v>0.77174381605157105</c:v>
                </c:pt>
                <c:pt idx="13474">
                  <c:v>0.71119114988657495</c:v>
                </c:pt>
                <c:pt idx="13475">
                  <c:v>0.78348545080105303</c:v>
                </c:pt>
                <c:pt idx="13476">
                  <c:v>0.72708923099164602</c:v>
                </c:pt>
                <c:pt idx="13477">
                  <c:v>0.79255494788361203</c:v>
                </c:pt>
                <c:pt idx="13478">
                  <c:v>0.79958211305777505</c:v>
                </c:pt>
                <c:pt idx="13479">
                  <c:v>0.75967707803053797</c:v>
                </c:pt>
                <c:pt idx="13480">
                  <c:v>0.71085778748870898</c:v>
                </c:pt>
                <c:pt idx="13481">
                  <c:v>0.70879219590905496</c:v>
                </c:pt>
                <c:pt idx="13482">
                  <c:v>0.71569429646737404</c:v>
                </c:pt>
                <c:pt idx="13483">
                  <c:v>0.72725812655704702</c:v>
                </c:pt>
                <c:pt idx="13484">
                  <c:v>0.71899096499489701</c:v>
                </c:pt>
                <c:pt idx="13485">
                  <c:v>0.70906501441890502</c:v>
                </c:pt>
                <c:pt idx="13486">
                  <c:v>0.71254062760384795</c:v>
                </c:pt>
                <c:pt idx="13487">
                  <c:v>0.72649245800358997</c:v>
                </c:pt>
                <c:pt idx="13488">
                  <c:v>0.75670100249726602</c:v>
                </c:pt>
                <c:pt idx="13489">
                  <c:v>0.79252751439810598</c:v>
                </c:pt>
                <c:pt idx="13490">
                  <c:v>0.69871002360041901</c:v>
                </c:pt>
                <c:pt idx="13491">
                  <c:v>0.73297277954763496</c:v>
                </c:pt>
                <c:pt idx="13492">
                  <c:v>0.79337029398596504</c:v>
                </c:pt>
                <c:pt idx="13493">
                  <c:v>0.71080766155931496</c:v>
                </c:pt>
                <c:pt idx="13494">
                  <c:v>0.77323879765794401</c:v>
                </c:pt>
                <c:pt idx="13495">
                  <c:v>0.75156743021977002</c:v>
                </c:pt>
                <c:pt idx="13496">
                  <c:v>0.82487398927956401</c:v>
                </c:pt>
                <c:pt idx="13497">
                  <c:v>0.73859867278379399</c:v>
                </c:pt>
                <c:pt idx="13498">
                  <c:v>0.67396290105841306</c:v>
                </c:pt>
                <c:pt idx="13499">
                  <c:v>0.74884763534641696</c:v>
                </c:pt>
                <c:pt idx="13500">
                  <c:v>0.771156925913835</c:v>
                </c:pt>
                <c:pt idx="13501">
                  <c:v>0.74984264030473902</c:v>
                </c:pt>
                <c:pt idx="13502">
                  <c:v>0.71638673705437605</c:v>
                </c:pt>
                <c:pt idx="13503">
                  <c:v>0.70656871671497401</c:v>
                </c:pt>
                <c:pt idx="13504">
                  <c:v>0.68039961995917098</c:v>
                </c:pt>
                <c:pt idx="13505">
                  <c:v>0.73661406137153695</c:v>
                </c:pt>
                <c:pt idx="13506">
                  <c:v>0.69921005844805995</c:v>
                </c:pt>
                <c:pt idx="13507">
                  <c:v>0.67661246533028796</c:v>
                </c:pt>
                <c:pt idx="13508">
                  <c:v>0.73681229468116805</c:v>
                </c:pt>
                <c:pt idx="13509">
                  <c:v>0.72639982182368101</c:v>
                </c:pt>
                <c:pt idx="13510">
                  <c:v>0.70937530659328596</c:v>
                </c:pt>
                <c:pt idx="13511">
                  <c:v>0.70782290169477402</c:v>
                </c:pt>
                <c:pt idx="13512">
                  <c:v>0.69476447826241305</c:v>
                </c:pt>
                <c:pt idx="13513">
                  <c:v>0.73020528368872295</c:v>
                </c:pt>
                <c:pt idx="13514">
                  <c:v>0.73470009769786204</c:v>
                </c:pt>
                <c:pt idx="13515">
                  <c:v>0.68052721078254097</c:v>
                </c:pt>
                <c:pt idx="13516">
                  <c:v>0.72685107506879998</c:v>
                </c:pt>
                <c:pt idx="13517">
                  <c:v>0.65582808915161195</c:v>
                </c:pt>
                <c:pt idx="13518">
                  <c:v>0.70807055161106602</c:v>
                </c:pt>
                <c:pt idx="13519">
                  <c:v>0.78774331393273</c:v>
                </c:pt>
                <c:pt idx="13520">
                  <c:v>0.71778979908746399</c:v>
                </c:pt>
                <c:pt idx="13521">
                  <c:v>0.722449365527842</c:v>
                </c:pt>
                <c:pt idx="13522">
                  <c:v>0.74770623401365999</c:v>
                </c:pt>
                <c:pt idx="13523">
                  <c:v>0.71362002919370604</c:v>
                </c:pt>
                <c:pt idx="13524">
                  <c:v>0.68275498457733397</c:v>
                </c:pt>
                <c:pt idx="13525">
                  <c:v>0.75997203042081096</c:v>
                </c:pt>
                <c:pt idx="13526">
                  <c:v>0.794757719729144</c:v>
                </c:pt>
                <c:pt idx="13527">
                  <c:v>0.72296899266366799</c:v>
                </c:pt>
                <c:pt idx="13528">
                  <c:v>0.64811000072498903</c:v>
                </c:pt>
                <c:pt idx="13529">
                  <c:v>0.73017786572489496</c:v>
                </c:pt>
                <c:pt idx="13530">
                  <c:v>0.67267073099993602</c:v>
                </c:pt>
                <c:pt idx="13531">
                  <c:v>0.722371942733532</c:v>
                </c:pt>
                <c:pt idx="13532">
                  <c:v>0.77215731734727699</c:v>
                </c:pt>
                <c:pt idx="13533">
                  <c:v>0.77801019757713596</c:v>
                </c:pt>
                <c:pt idx="13534">
                  <c:v>0.62679671312797502</c:v>
                </c:pt>
                <c:pt idx="13535">
                  <c:v>0.68672701180134299</c:v>
                </c:pt>
                <c:pt idx="13536">
                  <c:v>0.72373149462180797</c:v>
                </c:pt>
                <c:pt idx="13537">
                  <c:v>0.67901888778809805</c:v>
                </c:pt>
                <c:pt idx="13538">
                  <c:v>0.75814349713034301</c:v>
                </c:pt>
                <c:pt idx="13539">
                  <c:v>0.75365123894305197</c:v>
                </c:pt>
                <c:pt idx="13540">
                  <c:v>0.80260692115636201</c:v>
                </c:pt>
                <c:pt idx="13541">
                  <c:v>0.78739833539896198</c:v>
                </c:pt>
                <c:pt idx="13542">
                  <c:v>0.70387789351803198</c:v>
                </c:pt>
                <c:pt idx="13543">
                  <c:v>0.69539710340544802</c:v>
                </c:pt>
                <c:pt idx="13544">
                  <c:v>0.68635772290545805</c:v>
                </c:pt>
                <c:pt idx="13545">
                  <c:v>0.73211454870043702</c:v>
                </c:pt>
                <c:pt idx="13546">
                  <c:v>0.70487407461360696</c:v>
                </c:pt>
                <c:pt idx="13547">
                  <c:v>0.830455194722721</c:v>
                </c:pt>
                <c:pt idx="13548">
                  <c:v>0.76120270856026695</c:v>
                </c:pt>
                <c:pt idx="13549">
                  <c:v>0.68229435080633105</c:v>
                </c:pt>
                <c:pt idx="13550">
                  <c:v>0.67528023103829904</c:v>
                </c:pt>
                <c:pt idx="13551">
                  <c:v>0.70854852673640301</c:v>
                </c:pt>
                <c:pt idx="13552">
                  <c:v>0.72846929762830104</c:v>
                </c:pt>
                <c:pt idx="13553">
                  <c:v>0.74873849445093599</c:v>
                </c:pt>
                <c:pt idx="13554">
                  <c:v>0.82143203054089298</c:v>
                </c:pt>
                <c:pt idx="13555">
                  <c:v>0.72132683244134399</c:v>
                </c:pt>
                <c:pt idx="13556">
                  <c:v>0.86806125313108795</c:v>
                </c:pt>
                <c:pt idx="13557">
                  <c:v>0.77854199776451305</c:v>
                </c:pt>
                <c:pt idx="13558">
                  <c:v>0.62566553263148295</c:v>
                </c:pt>
                <c:pt idx="13559">
                  <c:v>0.70166786224105404</c:v>
                </c:pt>
                <c:pt idx="13560">
                  <c:v>0.77733569404620895</c:v>
                </c:pt>
                <c:pt idx="13561">
                  <c:v>0.71964791386681704</c:v>
                </c:pt>
                <c:pt idx="13562">
                  <c:v>0.73551089641832801</c:v>
                </c:pt>
                <c:pt idx="13563">
                  <c:v>0.77373309566881199</c:v>
                </c:pt>
                <c:pt idx="13564">
                  <c:v>0.75129412620742797</c:v>
                </c:pt>
                <c:pt idx="13565">
                  <c:v>0.75181209533194004</c:v>
                </c:pt>
                <c:pt idx="13566">
                  <c:v>0.70364209667254396</c:v>
                </c:pt>
                <c:pt idx="13567">
                  <c:v>0.694808929270473</c:v>
                </c:pt>
                <c:pt idx="13568">
                  <c:v>0.67436259310868096</c:v>
                </c:pt>
                <c:pt idx="13569">
                  <c:v>0.63546539405509495</c:v>
                </c:pt>
                <c:pt idx="13570">
                  <c:v>0.74639487652823899</c:v>
                </c:pt>
                <c:pt idx="13571">
                  <c:v>0.76883192365502695</c:v>
                </c:pt>
                <c:pt idx="13572">
                  <c:v>0.82982911678145999</c:v>
                </c:pt>
                <c:pt idx="13573">
                  <c:v>0.68653595506423104</c:v>
                </c:pt>
                <c:pt idx="13574">
                  <c:v>0.77255010633597299</c:v>
                </c:pt>
                <c:pt idx="13575">
                  <c:v>0.70190458005310297</c:v>
                </c:pt>
                <c:pt idx="13576">
                  <c:v>0.68690705046638201</c:v>
                </c:pt>
                <c:pt idx="13577">
                  <c:v>0.64819623454326802</c:v>
                </c:pt>
                <c:pt idx="13578">
                  <c:v>0.66257135509680398</c:v>
                </c:pt>
                <c:pt idx="13579">
                  <c:v>0.76857502151238999</c:v>
                </c:pt>
                <c:pt idx="13580">
                  <c:v>0.65438443606318597</c:v>
                </c:pt>
                <c:pt idx="13581">
                  <c:v>0.842377642040263</c:v>
                </c:pt>
                <c:pt idx="13582">
                  <c:v>0.76417329555983704</c:v>
                </c:pt>
                <c:pt idx="13583">
                  <c:v>0.68497687550773401</c:v>
                </c:pt>
                <c:pt idx="13584">
                  <c:v>0.74412866956530899</c:v>
                </c:pt>
                <c:pt idx="13585">
                  <c:v>0.72424221740542505</c:v>
                </c:pt>
                <c:pt idx="13586">
                  <c:v>0.64682812592038497</c:v>
                </c:pt>
                <c:pt idx="13587">
                  <c:v>0.64108063916259395</c:v>
                </c:pt>
                <c:pt idx="13588">
                  <c:v>0.72901129206439896</c:v>
                </c:pt>
                <c:pt idx="13589">
                  <c:v>0.637589568466159</c:v>
                </c:pt>
                <c:pt idx="13590">
                  <c:v>0.71139853508549999</c:v>
                </c:pt>
                <c:pt idx="13591">
                  <c:v>0.75508387733133597</c:v>
                </c:pt>
                <c:pt idx="13592">
                  <c:v>0.74003134980588203</c:v>
                </c:pt>
                <c:pt idx="13593">
                  <c:v>0.703934072857471</c:v>
                </c:pt>
                <c:pt idx="13594">
                  <c:v>0.68842956417188095</c:v>
                </c:pt>
                <c:pt idx="13595">
                  <c:v>0.73599525365700103</c:v>
                </c:pt>
                <c:pt idx="13596">
                  <c:v>0.68911657968045203</c:v>
                </c:pt>
                <c:pt idx="13597">
                  <c:v>0.74224062468426499</c:v>
                </c:pt>
                <c:pt idx="13598">
                  <c:v>0.64102547799815002</c:v>
                </c:pt>
                <c:pt idx="13599">
                  <c:v>0.79010687964712001</c:v>
                </c:pt>
                <c:pt idx="13600">
                  <c:v>0.64636519143201898</c:v>
                </c:pt>
                <c:pt idx="13601">
                  <c:v>0.74216550101313805</c:v>
                </c:pt>
                <c:pt idx="13602">
                  <c:v>0.70043997983042205</c:v>
                </c:pt>
                <c:pt idx="13603">
                  <c:v>0.787298171986895</c:v>
                </c:pt>
                <c:pt idx="13604">
                  <c:v>0.693281648637884</c:v>
                </c:pt>
                <c:pt idx="13605">
                  <c:v>0.70431125236349701</c:v>
                </c:pt>
                <c:pt idx="13606">
                  <c:v>0.669416121284509</c:v>
                </c:pt>
                <c:pt idx="13607">
                  <c:v>0.74629668296080298</c:v>
                </c:pt>
                <c:pt idx="13608">
                  <c:v>0.65183035428096603</c:v>
                </c:pt>
                <c:pt idx="13609">
                  <c:v>0.79007796064820601</c:v>
                </c:pt>
                <c:pt idx="13610">
                  <c:v>0.70860032413892904</c:v>
                </c:pt>
                <c:pt idx="13611">
                  <c:v>0.80680291232614398</c:v>
                </c:pt>
                <c:pt idx="13612">
                  <c:v>0.68601323916595403</c:v>
                </c:pt>
                <c:pt idx="13613">
                  <c:v>0.71041455315971302</c:v>
                </c:pt>
                <c:pt idx="13614">
                  <c:v>0.72656538527932202</c:v>
                </c:pt>
                <c:pt idx="13615">
                  <c:v>0.70189477405066902</c:v>
                </c:pt>
                <c:pt idx="13616">
                  <c:v>0.66021004905145997</c:v>
                </c:pt>
                <c:pt idx="13617">
                  <c:v>0.760521729451336</c:v>
                </c:pt>
                <c:pt idx="13618">
                  <c:v>0.687840050289936</c:v>
                </c:pt>
                <c:pt idx="13619">
                  <c:v>0.783619056811098</c:v>
                </c:pt>
                <c:pt idx="13620">
                  <c:v>0.71886634050590803</c:v>
                </c:pt>
                <c:pt idx="13621">
                  <c:v>0.72421169055706003</c:v>
                </c:pt>
                <c:pt idx="13622">
                  <c:v>0.67372176763251601</c:v>
                </c:pt>
                <c:pt idx="13623">
                  <c:v>0.73537410434923001</c:v>
                </c:pt>
                <c:pt idx="13624">
                  <c:v>0.72156349679191001</c:v>
                </c:pt>
                <c:pt idx="13625">
                  <c:v>0.78358350229697704</c:v>
                </c:pt>
                <c:pt idx="13626">
                  <c:v>0.66712863796740696</c:v>
                </c:pt>
                <c:pt idx="13627">
                  <c:v>0.84267889812966401</c:v>
                </c:pt>
                <c:pt idx="13628">
                  <c:v>0.75045522197165004</c:v>
                </c:pt>
                <c:pt idx="13629">
                  <c:v>0.78126973353609397</c:v>
                </c:pt>
                <c:pt idx="13630">
                  <c:v>0.68840289523229803</c:v>
                </c:pt>
                <c:pt idx="13631">
                  <c:v>0.68005435911738399</c:v>
                </c:pt>
                <c:pt idx="13632">
                  <c:v>0.68390139286512697</c:v>
                </c:pt>
                <c:pt idx="13633">
                  <c:v>0.74333541335488096</c:v>
                </c:pt>
                <c:pt idx="13634">
                  <c:v>0.73400663336458405</c:v>
                </c:pt>
                <c:pt idx="13635">
                  <c:v>0.83080122413621704</c:v>
                </c:pt>
                <c:pt idx="13636">
                  <c:v>0.69227812572418101</c:v>
                </c:pt>
                <c:pt idx="13637">
                  <c:v>0.84901053767819101</c:v>
                </c:pt>
                <c:pt idx="13638">
                  <c:v>0.65832413984869398</c:v>
                </c:pt>
                <c:pt idx="13639">
                  <c:v>0.70388626770533502</c:v>
                </c:pt>
                <c:pt idx="13640">
                  <c:v>0.73123000470473998</c:v>
                </c:pt>
                <c:pt idx="13641">
                  <c:v>0.75186997070334904</c:v>
                </c:pt>
                <c:pt idx="13642">
                  <c:v>0.64734294483619104</c:v>
                </c:pt>
                <c:pt idx="13643">
                  <c:v>0.76021616188927799</c:v>
                </c:pt>
                <c:pt idx="13644">
                  <c:v>0.84159195937041797</c:v>
                </c:pt>
                <c:pt idx="13645">
                  <c:v>0.70644909278794299</c:v>
                </c:pt>
                <c:pt idx="13646">
                  <c:v>0.81289506282729496</c:v>
                </c:pt>
                <c:pt idx="13647">
                  <c:v>0.71372084930673896</c:v>
                </c:pt>
                <c:pt idx="13648">
                  <c:v>0.70379907326908497</c:v>
                </c:pt>
                <c:pt idx="13649">
                  <c:v>0.73173069321702</c:v>
                </c:pt>
                <c:pt idx="13650">
                  <c:v>0.72833229529215004</c:v>
                </c:pt>
                <c:pt idx="13651">
                  <c:v>0.660338038634813</c:v>
                </c:pt>
                <c:pt idx="13652">
                  <c:v>0.78364335106953997</c:v>
                </c:pt>
                <c:pt idx="13653">
                  <c:v>0.71239577258785403</c:v>
                </c:pt>
                <c:pt idx="13654">
                  <c:v>0.84286847490706696</c:v>
                </c:pt>
                <c:pt idx="13655">
                  <c:v>0.71785920880309895</c:v>
                </c:pt>
                <c:pt idx="13656">
                  <c:v>0.80175617335225402</c:v>
                </c:pt>
                <c:pt idx="13657">
                  <c:v>0.68868204450706905</c:v>
                </c:pt>
                <c:pt idx="13658">
                  <c:v>0.75027088373381401</c:v>
                </c:pt>
                <c:pt idx="13659">
                  <c:v>0.68698962632513105</c:v>
                </c:pt>
                <c:pt idx="13660">
                  <c:v>0.66209966740930004</c:v>
                </c:pt>
                <c:pt idx="13661">
                  <c:v>0.80708634855946304</c:v>
                </c:pt>
                <c:pt idx="13662">
                  <c:v>0.73825030247371604</c:v>
                </c:pt>
                <c:pt idx="13663">
                  <c:v>0.70712489838747405</c:v>
                </c:pt>
                <c:pt idx="13664">
                  <c:v>0.81065875601148096</c:v>
                </c:pt>
                <c:pt idx="13665">
                  <c:v>0.71449148398708595</c:v>
                </c:pt>
                <c:pt idx="13666">
                  <c:v>0.63895942450198695</c:v>
                </c:pt>
                <c:pt idx="13667">
                  <c:v>0.68490118541022504</c:v>
                </c:pt>
                <c:pt idx="13668">
                  <c:v>0.722108233691239</c:v>
                </c:pt>
                <c:pt idx="13669">
                  <c:v>0.77490843746761695</c:v>
                </c:pt>
                <c:pt idx="13670">
                  <c:v>0.69794111474806397</c:v>
                </c:pt>
                <c:pt idx="13671">
                  <c:v>0.71502331490537197</c:v>
                </c:pt>
                <c:pt idx="13672">
                  <c:v>0.773263695628013</c:v>
                </c:pt>
                <c:pt idx="13673">
                  <c:v>0.64402873272735695</c:v>
                </c:pt>
                <c:pt idx="13674">
                  <c:v>0.74019439254702701</c:v>
                </c:pt>
                <c:pt idx="13675">
                  <c:v>0.72029526188597004</c:v>
                </c:pt>
                <c:pt idx="13676">
                  <c:v>0.73487228714394703</c:v>
                </c:pt>
                <c:pt idx="13677">
                  <c:v>0.70239166284335397</c:v>
                </c:pt>
                <c:pt idx="13678">
                  <c:v>0.638755045309365</c:v>
                </c:pt>
                <c:pt idx="13679">
                  <c:v>0.70553173712688699</c:v>
                </c:pt>
                <c:pt idx="13680">
                  <c:v>0.70975036231185096</c:v>
                </c:pt>
                <c:pt idx="13681">
                  <c:v>0.67829048390574798</c:v>
                </c:pt>
                <c:pt idx="13682">
                  <c:v>0.78882305789854001</c:v>
                </c:pt>
                <c:pt idx="13683">
                  <c:v>0.64960295421718095</c:v>
                </c:pt>
                <c:pt idx="13684">
                  <c:v>0.73734411007645095</c:v>
                </c:pt>
                <c:pt idx="13685">
                  <c:v>0.65427884272875803</c:v>
                </c:pt>
                <c:pt idx="13686">
                  <c:v>0.68164445599534096</c:v>
                </c:pt>
                <c:pt idx="13687">
                  <c:v>0.705001531565422</c:v>
                </c:pt>
                <c:pt idx="13688">
                  <c:v>0.68922329661166004</c:v>
                </c:pt>
                <c:pt idx="13689">
                  <c:v>0.84466700940325601</c:v>
                </c:pt>
                <c:pt idx="13690">
                  <c:v>0.67870643707701395</c:v>
                </c:pt>
                <c:pt idx="13691">
                  <c:v>0.74612036900960399</c:v>
                </c:pt>
                <c:pt idx="13692">
                  <c:v>0.70875408182294097</c:v>
                </c:pt>
                <c:pt idx="13693">
                  <c:v>0.76749286227414704</c:v>
                </c:pt>
                <c:pt idx="13694">
                  <c:v>0.71151284441498996</c:v>
                </c:pt>
                <c:pt idx="13695">
                  <c:v>0.73501539149082495</c:v>
                </c:pt>
                <c:pt idx="13696">
                  <c:v>0.69128963646291297</c:v>
                </c:pt>
                <c:pt idx="13697">
                  <c:v>0.80413441192978796</c:v>
                </c:pt>
                <c:pt idx="13698">
                  <c:v>0.77731313787038503</c:v>
                </c:pt>
                <c:pt idx="13699">
                  <c:v>0.69035675029027999</c:v>
                </c:pt>
                <c:pt idx="13700">
                  <c:v>0.71334186583112102</c:v>
                </c:pt>
                <c:pt idx="13701">
                  <c:v>0.783167210774392</c:v>
                </c:pt>
                <c:pt idx="13702">
                  <c:v>0.69429029302847101</c:v>
                </c:pt>
                <c:pt idx="13703">
                  <c:v>0.70392393756137805</c:v>
                </c:pt>
                <c:pt idx="13704">
                  <c:v>0.70440846840069304</c:v>
                </c:pt>
                <c:pt idx="13705">
                  <c:v>0.75593372607181697</c:v>
                </c:pt>
                <c:pt idx="13706">
                  <c:v>0.69656330832436697</c:v>
                </c:pt>
                <c:pt idx="13707">
                  <c:v>0.82470527300048102</c:v>
                </c:pt>
                <c:pt idx="13708">
                  <c:v>0.71788342008025097</c:v>
                </c:pt>
                <c:pt idx="13709">
                  <c:v>0.71829992571438195</c:v>
                </c:pt>
                <c:pt idx="13710">
                  <c:v>0.75267569589635097</c:v>
                </c:pt>
                <c:pt idx="13711">
                  <c:v>0.69561180787716703</c:v>
                </c:pt>
                <c:pt idx="13712">
                  <c:v>0.69280628098530095</c:v>
                </c:pt>
                <c:pt idx="13713">
                  <c:v>0.70984728841373002</c:v>
                </c:pt>
                <c:pt idx="13714">
                  <c:v>0.72754634619550895</c:v>
                </c:pt>
                <c:pt idx="13715">
                  <c:v>0.65066490139613697</c:v>
                </c:pt>
                <c:pt idx="13716">
                  <c:v>0.78919399669861601</c:v>
                </c:pt>
                <c:pt idx="13717">
                  <c:v>0.71272547757895399</c:v>
                </c:pt>
                <c:pt idx="13718">
                  <c:v>0.73925476699192405</c:v>
                </c:pt>
                <c:pt idx="13719">
                  <c:v>0.77569148636233998</c:v>
                </c:pt>
                <c:pt idx="13720">
                  <c:v>0.69471890882609599</c:v>
                </c:pt>
                <c:pt idx="13721">
                  <c:v>0.65434783368660998</c:v>
                </c:pt>
                <c:pt idx="13722">
                  <c:v>0.79230838194395903</c:v>
                </c:pt>
                <c:pt idx="13723">
                  <c:v>0.72649523780754</c:v>
                </c:pt>
                <c:pt idx="13724">
                  <c:v>0.64734498099836502</c:v>
                </c:pt>
                <c:pt idx="13725">
                  <c:v>0.75845232603609702</c:v>
                </c:pt>
                <c:pt idx="13726">
                  <c:v>0.69259924726872801</c:v>
                </c:pt>
                <c:pt idx="13727">
                  <c:v>0.66947973426296303</c:v>
                </c:pt>
                <c:pt idx="13728">
                  <c:v>0.729501332131269</c:v>
                </c:pt>
                <c:pt idx="13729">
                  <c:v>0.75394564104098005</c:v>
                </c:pt>
                <c:pt idx="13730">
                  <c:v>0.75874135675550902</c:v>
                </c:pt>
                <c:pt idx="13731">
                  <c:v>0.66003310946929505</c:v>
                </c:pt>
                <c:pt idx="13732">
                  <c:v>0.66995944413123998</c:v>
                </c:pt>
                <c:pt idx="13733">
                  <c:v>0.68723754005868698</c:v>
                </c:pt>
                <c:pt idx="13734">
                  <c:v>0.75388640939484997</c:v>
                </c:pt>
                <c:pt idx="13735">
                  <c:v>0.74525381629290499</c:v>
                </c:pt>
                <c:pt idx="13736">
                  <c:v>0.65682605484637702</c:v>
                </c:pt>
                <c:pt idx="13737">
                  <c:v>0.63100949309502097</c:v>
                </c:pt>
                <c:pt idx="13738">
                  <c:v>0.78789360471623704</c:v>
                </c:pt>
                <c:pt idx="13739">
                  <c:v>0.76855699067310301</c:v>
                </c:pt>
                <c:pt idx="13740">
                  <c:v>0.693921956664041</c:v>
                </c:pt>
                <c:pt idx="13741">
                  <c:v>0.70992530016272304</c:v>
                </c:pt>
                <c:pt idx="13742">
                  <c:v>0.76421756378961103</c:v>
                </c:pt>
                <c:pt idx="13743">
                  <c:v>0.68109830023552598</c:v>
                </c:pt>
                <c:pt idx="13744">
                  <c:v>0.65471553471653099</c:v>
                </c:pt>
                <c:pt idx="13745">
                  <c:v>0.74947064082255699</c:v>
                </c:pt>
                <c:pt idx="13746">
                  <c:v>0.83132815267346905</c:v>
                </c:pt>
                <c:pt idx="13747">
                  <c:v>0.71677652961496896</c:v>
                </c:pt>
                <c:pt idx="13748">
                  <c:v>0.74841866405555901</c:v>
                </c:pt>
                <c:pt idx="13749">
                  <c:v>0.73471415280605701</c:v>
                </c:pt>
                <c:pt idx="13750">
                  <c:v>0.75561840821847703</c:v>
                </c:pt>
                <c:pt idx="13751">
                  <c:v>0.64644591284234698</c:v>
                </c:pt>
                <c:pt idx="13752">
                  <c:v>0.73402629279144405</c:v>
                </c:pt>
                <c:pt idx="13753">
                  <c:v>0.69555577891870501</c:v>
                </c:pt>
                <c:pt idx="13754">
                  <c:v>0.75835654848860201</c:v>
                </c:pt>
                <c:pt idx="13755">
                  <c:v>0.64135549812968196</c:v>
                </c:pt>
                <c:pt idx="13756">
                  <c:v>0.81589017124929297</c:v>
                </c:pt>
                <c:pt idx="13757">
                  <c:v>0.73086592887321999</c:v>
                </c:pt>
                <c:pt idx="13758">
                  <c:v>0.79777509324087004</c:v>
                </c:pt>
                <c:pt idx="13759">
                  <c:v>0.72493024970696096</c:v>
                </c:pt>
                <c:pt idx="13760">
                  <c:v>0.75055975061881997</c:v>
                </c:pt>
                <c:pt idx="13761">
                  <c:v>0.69477249828229304</c:v>
                </c:pt>
                <c:pt idx="13762">
                  <c:v>0.698990477619714</c:v>
                </c:pt>
                <c:pt idx="13763">
                  <c:v>0.62818398012698395</c:v>
                </c:pt>
                <c:pt idx="13764">
                  <c:v>0.73401925180762795</c:v>
                </c:pt>
                <c:pt idx="13765">
                  <c:v>0.81165114969389196</c:v>
                </c:pt>
                <c:pt idx="13766">
                  <c:v>0.71011111786235204</c:v>
                </c:pt>
                <c:pt idx="13767">
                  <c:v>0.81646111836949897</c:v>
                </c:pt>
                <c:pt idx="13768">
                  <c:v>0.66681838842153196</c:v>
                </c:pt>
                <c:pt idx="13769">
                  <c:v>0.72037605506455704</c:v>
                </c:pt>
                <c:pt idx="13770">
                  <c:v>0.64224737470011195</c:v>
                </c:pt>
                <c:pt idx="13771">
                  <c:v>0.73145657188691604</c:v>
                </c:pt>
                <c:pt idx="13772">
                  <c:v>0.80794802986790804</c:v>
                </c:pt>
                <c:pt idx="13773">
                  <c:v>0.617167292752137</c:v>
                </c:pt>
                <c:pt idx="13774">
                  <c:v>0.68826663722070103</c:v>
                </c:pt>
                <c:pt idx="13775">
                  <c:v>0.79529881513759104</c:v>
                </c:pt>
                <c:pt idx="13776">
                  <c:v>0.70543543407764897</c:v>
                </c:pt>
                <c:pt idx="13777">
                  <c:v>0.77752636268203501</c:v>
                </c:pt>
                <c:pt idx="13778">
                  <c:v>0.76849915578884398</c:v>
                </c:pt>
                <c:pt idx="13779">
                  <c:v>0.702467340513655</c:v>
                </c:pt>
                <c:pt idx="13780">
                  <c:v>0.79557964229883804</c:v>
                </c:pt>
                <c:pt idx="13781">
                  <c:v>0.627077949474806</c:v>
                </c:pt>
                <c:pt idx="13782">
                  <c:v>0.66099376093647599</c:v>
                </c:pt>
                <c:pt idx="13783">
                  <c:v>0.756395276399631</c:v>
                </c:pt>
                <c:pt idx="13784">
                  <c:v>0.706379225210927</c:v>
                </c:pt>
                <c:pt idx="13785">
                  <c:v>0.69209759554584704</c:v>
                </c:pt>
                <c:pt idx="13786">
                  <c:v>0.76033259399277997</c:v>
                </c:pt>
                <c:pt idx="13787">
                  <c:v>0.68275807635223396</c:v>
                </c:pt>
                <c:pt idx="13788">
                  <c:v>0.67230329518106202</c:v>
                </c:pt>
                <c:pt idx="13789">
                  <c:v>0.71236233121963699</c:v>
                </c:pt>
                <c:pt idx="13790">
                  <c:v>0.70549745568234501</c:v>
                </c:pt>
                <c:pt idx="13791">
                  <c:v>0.73870808753551898</c:v>
                </c:pt>
                <c:pt idx="13792">
                  <c:v>0.66482631644099999</c:v>
                </c:pt>
                <c:pt idx="13793">
                  <c:v>0.61369671260965097</c:v>
                </c:pt>
                <c:pt idx="13794">
                  <c:v>0.785795898610676</c:v>
                </c:pt>
                <c:pt idx="13795">
                  <c:v>0.65260644356185304</c:v>
                </c:pt>
                <c:pt idx="13796">
                  <c:v>0.71792941335542504</c:v>
                </c:pt>
                <c:pt idx="13797">
                  <c:v>0.779735514931715</c:v>
                </c:pt>
                <c:pt idx="13798">
                  <c:v>0.71588291595637499</c:v>
                </c:pt>
                <c:pt idx="13799">
                  <c:v>0.75496319393864397</c:v>
                </c:pt>
                <c:pt idx="13800">
                  <c:v>0.649125030208905</c:v>
                </c:pt>
                <c:pt idx="13801">
                  <c:v>0.64862668398132795</c:v>
                </c:pt>
                <c:pt idx="13802">
                  <c:v>0.721490684791116</c:v>
                </c:pt>
                <c:pt idx="13803">
                  <c:v>0.72071394635227004</c:v>
                </c:pt>
                <c:pt idx="13804">
                  <c:v>0.68435008425285404</c:v>
                </c:pt>
                <c:pt idx="13805">
                  <c:v>0.745532840136784</c:v>
                </c:pt>
                <c:pt idx="13806">
                  <c:v>0.70375013854517299</c:v>
                </c:pt>
                <c:pt idx="13807">
                  <c:v>0.67369177993707696</c:v>
                </c:pt>
                <c:pt idx="13808">
                  <c:v>0.64565573581934899</c:v>
                </c:pt>
                <c:pt idx="13809">
                  <c:v>0.71607543396407403</c:v>
                </c:pt>
                <c:pt idx="13810">
                  <c:v>0.70948505793456196</c:v>
                </c:pt>
                <c:pt idx="13811">
                  <c:v>0.68771504978701503</c:v>
                </c:pt>
                <c:pt idx="13812">
                  <c:v>0.69107148675679997</c:v>
                </c:pt>
                <c:pt idx="13813">
                  <c:v>0.68239677544046196</c:v>
                </c:pt>
                <c:pt idx="13814">
                  <c:v>0.71515683351629999</c:v>
                </c:pt>
                <c:pt idx="13815">
                  <c:v>0.70678943193471999</c:v>
                </c:pt>
                <c:pt idx="13816">
                  <c:v>0.685480537655487</c:v>
                </c:pt>
                <c:pt idx="13817">
                  <c:v>0.71913845134715504</c:v>
                </c:pt>
                <c:pt idx="13818">
                  <c:v>0.74385450332566605</c:v>
                </c:pt>
                <c:pt idx="13819">
                  <c:v>0.68442454158581101</c:v>
                </c:pt>
                <c:pt idx="13820">
                  <c:v>0.71314686021875195</c:v>
                </c:pt>
                <c:pt idx="13821">
                  <c:v>0.69868830209682797</c:v>
                </c:pt>
                <c:pt idx="13822">
                  <c:v>0.72155982572989297</c:v>
                </c:pt>
                <c:pt idx="13823">
                  <c:v>0.70367603652250998</c:v>
                </c:pt>
                <c:pt idx="13824">
                  <c:v>0.64020266067426301</c:v>
                </c:pt>
                <c:pt idx="13825">
                  <c:v>0.67925319287420005</c:v>
                </c:pt>
                <c:pt idx="13826">
                  <c:v>0.68058976650705505</c:v>
                </c:pt>
                <c:pt idx="13827">
                  <c:v>0.76800141009836398</c:v>
                </c:pt>
                <c:pt idx="13828">
                  <c:v>0.66207697824715495</c:v>
                </c:pt>
                <c:pt idx="13829">
                  <c:v>0.68486854532924102</c:v>
                </c:pt>
                <c:pt idx="13830">
                  <c:v>0.69341755851994902</c:v>
                </c:pt>
                <c:pt idx="13831">
                  <c:v>0.65727570317906703</c:v>
                </c:pt>
                <c:pt idx="13832">
                  <c:v>0.64382204332426696</c:v>
                </c:pt>
                <c:pt idx="13833">
                  <c:v>0.682970572112645</c:v>
                </c:pt>
                <c:pt idx="13834">
                  <c:v>0.776718533331621</c:v>
                </c:pt>
                <c:pt idx="13835">
                  <c:v>0.69737281048882604</c:v>
                </c:pt>
                <c:pt idx="13836">
                  <c:v>0.69512257196876803</c:v>
                </c:pt>
                <c:pt idx="13837">
                  <c:v>0.69358203035519805</c:v>
                </c:pt>
                <c:pt idx="13838">
                  <c:v>0.66571396335206201</c:v>
                </c:pt>
                <c:pt idx="13839">
                  <c:v>0.72916550363173105</c:v>
                </c:pt>
                <c:pt idx="13840">
                  <c:v>0.67090592928574799</c:v>
                </c:pt>
                <c:pt idx="13841">
                  <c:v>0.72479548447872599</c:v>
                </c:pt>
                <c:pt idx="13842">
                  <c:v>0.67701147776308701</c:v>
                </c:pt>
                <c:pt idx="13843">
                  <c:v>0.65385129079342896</c:v>
                </c:pt>
                <c:pt idx="13844">
                  <c:v>0.68607810547305104</c:v>
                </c:pt>
                <c:pt idx="13845">
                  <c:v>0.65075811168710396</c:v>
                </c:pt>
                <c:pt idx="13846">
                  <c:v>0.68057883856656998</c:v>
                </c:pt>
                <c:pt idx="13847">
                  <c:v>0.71971439718841002</c:v>
                </c:pt>
                <c:pt idx="13848">
                  <c:v>0.66837771217227704</c:v>
                </c:pt>
                <c:pt idx="13849">
                  <c:v>0.74484211153813096</c:v>
                </c:pt>
                <c:pt idx="13850">
                  <c:v>0.643917598995558</c:v>
                </c:pt>
                <c:pt idx="13851">
                  <c:v>0.66660844051638402</c:v>
                </c:pt>
                <c:pt idx="13852">
                  <c:v>0.69468945570319796</c:v>
                </c:pt>
                <c:pt idx="13853">
                  <c:v>0.78139533560878205</c:v>
                </c:pt>
                <c:pt idx="13854">
                  <c:v>0.65338202983180105</c:v>
                </c:pt>
                <c:pt idx="13855">
                  <c:v>0.70640486874461095</c:v>
                </c:pt>
                <c:pt idx="13856">
                  <c:v>0.70091580719899005</c:v>
                </c:pt>
                <c:pt idx="13857">
                  <c:v>0.62286391351471204</c:v>
                </c:pt>
                <c:pt idx="13858">
                  <c:v>0.71197160996614495</c:v>
                </c:pt>
                <c:pt idx="13859">
                  <c:v>0.69506026147863398</c:v>
                </c:pt>
                <c:pt idx="13860">
                  <c:v>0.69502382199216595</c:v>
                </c:pt>
                <c:pt idx="13861">
                  <c:v>0.68532279718101197</c:v>
                </c:pt>
                <c:pt idx="13862">
                  <c:v>0.69760350719340902</c:v>
                </c:pt>
                <c:pt idx="13863">
                  <c:v>0.68635045670557904</c:v>
                </c:pt>
                <c:pt idx="13864">
                  <c:v>0.70053151690581095</c:v>
                </c:pt>
                <c:pt idx="13865">
                  <c:v>0.73701488754859001</c:v>
                </c:pt>
                <c:pt idx="13866">
                  <c:v>0.67032979124508996</c:v>
                </c:pt>
                <c:pt idx="13867">
                  <c:v>0.69633124627051801</c:v>
                </c:pt>
                <c:pt idx="13868">
                  <c:v>0.657962864337723</c:v>
                </c:pt>
                <c:pt idx="13869">
                  <c:v>0.69662913972445695</c:v>
                </c:pt>
                <c:pt idx="13870">
                  <c:v>0.73286867457248395</c:v>
                </c:pt>
                <c:pt idx="13871">
                  <c:v>0.684713306648839</c:v>
                </c:pt>
                <c:pt idx="13872">
                  <c:v>0.66118202170716101</c:v>
                </c:pt>
                <c:pt idx="13873">
                  <c:v>0.75768799298050504</c:v>
                </c:pt>
                <c:pt idx="13874">
                  <c:v>0.66263266157268996</c:v>
                </c:pt>
                <c:pt idx="13875">
                  <c:v>0.71852312830048903</c:v>
                </c:pt>
                <c:pt idx="13876">
                  <c:v>0.75230229480830002</c:v>
                </c:pt>
                <c:pt idx="13877">
                  <c:v>0.72446772396264303</c:v>
                </c:pt>
                <c:pt idx="13878">
                  <c:v>0.68944706706373904</c:v>
                </c:pt>
                <c:pt idx="13879">
                  <c:v>0.71411956792129405</c:v>
                </c:pt>
                <c:pt idx="13880">
                  <c:v>0.66674419211010705</c:v>
                </c:pt>
                <c:pt idx="13881">
                  <c:v>0.69189795340679805</c:v>
                </c:pt>
                <c:pt idx="13882">
                  <c:v>0.68789452968140896</c:v>
                </c:pt>
                <c:pt idx="13883">
                  <c:v>0.66711595883521302</c:v>
                </c:pt>
                <c:pt idx="13884">
                  <c:v>0.73843582746842396</c:v>
                </c:pt>
                <c:pt idx="13885">
                  <c:v>0.63912999298351403</c:v>
                </c:pt>
                <c:pt idx="13886">
                  <c:v>0.69443148524912002</c:v>
                </c:pt>
                <c:pt idx="13887">
                  <c:v>0.65027299395272697</c:v>
                </c:pt>
                <c:pt idx="13888">
                  <c:v>0.77340103429684004</c:v>
                </c:pt>
                <c:pt idx="13889">
                  <c:v>0.69707165177338803</c:v>
                </c:pt>
                <c:pt idx="13890">
                  <c:v>0.68104629010496098</c:v>
                </c:pt>
                <c:pt idx="13891">
                  <c:v>0.69229208784776697</c:v>
                </c:pt>
                <c:pt idx="13892">
                  <c:v>0.68214380796815799</c:v>
                </c:pt>
                <c:pt idx="13893">
                  <c:v>0.69719042734690395</c:v>
                </c:pt>
                <c:pt idx="13894">
                  <c:v>0.66531499807750105</c:v>
                </c:pt>
                <c:pt idx="13895">
                  <c:v>0.81879883127249098</c:v>
                </c:pt>
                <c:pt idx="13896">
                  <c:v>0.69852589932352904</c:v>
                </c:pt>
                <c:pt idx="13897">
                  <c:v>0.63681763056972296</c:v>
                </c:pt>
                <c:pt idx="13898">
                  <c:v>0.69006592843104397</c:v>
                </c:pt>
                <c:pt idx="13899">
                  <c:v>0.66736337741650897</c:v>
                </c:pt>
                <c:pt idx="13900">
                  <c:v>0.69731021623724498</c:v>
                </c:pt>
                <c:pt idx="13901">
                  <c:v>0.70233470785214902</c:v>
                </c:pt>
                <c:pt idx="13902">
                  <c:v>0.71933516600505598</c:v>
                </c:pt>
                <c:pt idx="13903">
                  <c:v>0.672167902954378</c:v>
                </c:pt>
                <c:pt idx="13904">
                  <c:v>0.70534342349381296</c:v>
                </c:pt>
                <c:pt idx="13905">
                  <c:v>0.63616934122601898</c:v>
                </c:pt>
                <c:pt idx="13906">
                  <c:v>0.70195574114949399</c:v>
                </c:pt>
                <c:pt idx="13907">
                  <c:v>0.71481337920260402</c:v>
                </c:pt>
                <c:pt idx="13908">
                  <c:v>0.69505073313806798</c:v>
                </c:pt>
                <c:pt idx="13909">
                  <c:v>0.66452490472269599</c:v>
                </c:pt>
                <c:pt idx="13910">
                  <c:v>0.71232015981875496</c:v>
                </c:pt>
                <c:pt idx="13911">
                  <c:v>0.64605448433335899</c:v>
                </c:pt>
                <c:pt idx="13912">
                  <c:v>0.64666648530145698</c:v>
                </c:pt>
                <c:pt idx="13913">
                  <c:v>0.623376539865373</c:v>
                </c:pt>
                <c:pt idx="13914">
                  <c:v>0.628492952372674</c:v>
                </c:pt>
                <c:pt idx="13915">
                  <c:v>0.64548316593121302</c:v>
                </c:pt>
                <c:pt idx="13916">
                  <c:v>0.73200574951470299</c:v>
                </c:pt>
                <c:pt idx="13917">
                  <c:v>0.71733760593820195</c:v>
                </c:pt>
                <c:pt idx="13918">
                  <c:v>0.66990450352280395</c:v>
                </c:pt>
                <c:pt idx="13919">
                  <c:v>0.67947640288015398</c:v>
                </c:pt>
                <c:pt idx="13920">
                  <c:v>0.65661184879851897</c:v>
                </c:pt>
                <c:pt idx="13921">
                  <c:v>0.62467577656431394</c:v>
                </c:pt>
                <c:pt idx="13922">
                  <c:v>0.76740581298650001</c:v>
                </c:pt>
                <c:pt idx="13923">
                  <c:v>0.643787966062356</c:v>
                </c:pt>
                <c:pt idx="13924">
                  <c:v>0.63494838887039895</c:v>
                </c:pt>
                <c:pt idx="13925">
                  <c:v>0.64036256122004098</c:v>
                </c:pt>
                <c:pt idx="13926">
                  <c:v>0.66194035204245905</c:v>
                </c:pt>
                <c:pt idx="13927">
                  <c:v>0.69165105410692695</c:v>
                </c:pt>
                <c:pt idx="13928">
                  <c:v>0.72556704083248902</c:v>
                </c:pt>
                <c:pt idx="13929">
                  <c:v>0.67279716480812801</c:v>
                </c:pt>
                <c:pt idx="13930">
                  <c:v>0.66768952223562195</c:v>
                </c:pt>
                <c:pt idx="13931">
                  <c:v>0.67308055005993395</c:v>
                </c:pt>
                <c:pt idx="13932">
                  <c:v>0.62440546978634803</c:v>
                </c:pt>
                <c:pt idx="13933">
                  <c:v>0.63824597992255505</c:v>
                </c:pt>
                <c:pt idx="13934">
                  <c:v>0.63091887165895699</c:v>
                </c:pt>
                <c:pt idx="13935">
                  <c:v>0.66322807767807601</c:v>
                </c:pt>
                <c:pt idx="13936">
                  <c:v>0.74246226576488406</c:v>
                </c:pt>
                <c:pt idx="13937">
                  <c:v>0.70005569235882403</c:v>
                </c:pt>
                <c:pt idx="13938">
                  <c:v>0.66564777026155098</c:v>
                </c:pt>
                <c:pt idx="13939">
                  <c:v>0.65641448863632601</c:v>
                </c:pt>
                <c:pt idx="13940">
                  <c:v>0.68815830830561298</c:v>
                </c:pt>
                <c:pt idx="13941">
                  <c:v>0.66527374414505702</c:v>
                </c:pt>
                <c:pt idx="13942">
                  <c:v>0.65799242215376597</c:v>
                </c:pt>
                <c:pt idx="13943">
                  <c:v>0.67806091569490901</c:v>
                </c:pt>
                <c:pt idx="13944">
                  <c:v>0.65759583494496399</c:v>
                </c:pt>
                <c:pt idx="13945">
                  <c:v>0.689935786311488</c:v>
                </c:pt>
                <c:pt idx="13946">
                  <c:v>0.66130669540512999</c:v>
                </c:pt>
                <c:pt idx="13947">
                  <c:v>0.69160343819679704</c:v>
                </c:pt>
                <c:pt idx="13948">
                  <c:v>0.72684381758866701</c:v>
                </c:pt>
                <c:pt idx="13949">
                  <c:v>0.68048441275517302</c:v>
                </c:pt>
                <c:pt idx="13950">
                  <c:v>0.654727146141178</c:v>
                </c:pt>
                <c:pt idx="13951">
                  <c:v>0.69817898802370504</c:v>
                </c:pt>
                <c:pt idx="13952">
                  <c:v>0.66191001652882497</c:v>
                </c:pt>
                <c:pt idx="13953">
                  <c:v>0.70391766041320303</c:v>
                </c:pt>
                <c:pt idx="13954">
                  <c:v>0.70624365432931702</c:v>
                </c:pt>
                <c:pt idx="13955">
                  <c:v>0.67476751451345396</c:v>
                </c:pt>
                <c:pt idx="13956">
                  <c:v>0.61146474752213198</c:v>
                </c:pt>
                <c:pt idx="13957">
                  <c:v>0.67656967128943202</c:v>
                </c:pt>
                <c:pt idx="13958">
                  <c:v>0.64482449274312903</c:v>
                </c:pt>
                <c:pt idx="13959">
                  <c:v>0.65692713617958498</c:v>
                </c:pt>
                <c:pt idx="13960">
                  <c:v>0.65519212929886705</c:v>
                </c:pt>
                <c:pt idx="13961">
                  <c:v>0.66020085274612195</c:v>
                </c:pt>
                <c:pt idx="13962">
                  <c:v>0.64783961968487402</c:v>
                </c:pt>
                <c:pt idx="13963">
                  <c:v>0.68029201096044201</c:v>
                </c:pt>
                <c:pt idx="13964">
                  <c:v>0.64443482382946404</c:v>
                </c:pt>
                <c:pt idx="13965">
                  <c:v>0.70868655265955205</c:v>
                </c:pt>
                <c:pt idx="13966">
                  <c:v>0.61995184491931599</c:v>
                </c:pt>
                <c:pt idx="13967">
                  <c:v>0.69388904352205705</c:v>
                </c:pt>
                <c:pt idx="13968">
                  <c:v>0.643396118540974</c:v>
                </c:pt>
                <c:pt idx="13969">
                  <c:v>0.65714342001514203</c:v>
                </c:pt>
                <c:pt idx="13970">
                  <c:v>0.66491736482935804</c:v>
                </c:pt>
                <c:pt idx="13971">
                  <c:v>0.69846463143054704</c:v>
                </c:pt>
                <c:pt idx="13972">
                  <c:v>0.70034294393582797</c:v>
                </c:pt>
                <c:pt idx="13973">
                  <c:v>0.70040056077403301</c:v>
                </c:pt>
                <c:pt idx="13974">
                  <c:v>0.65067830966557305</c:v>
                </c:pt>
                <c:pt idx="13975">
                  <c:v>0.60659918804064705</c:v>
                </c:pt>
                <c:pt idx="13976">
                  <c:v>0.65364662274809604</c:v>
                </c:pt>
                <c:pt idx="13977">
                  <c:v>0.68435201282209202</c:v>
                </c:pt>
                <c:pt idx="13978">
                  <c:v>0.65378590905399803</c:v>
                </c:pt>
                <c:pt idx="13979">
                  <c:v>0.67678597132510399</c:v>
                </c:pt>
                <c:pt idx="13980">
                  <c:v>0.66397651358274601</c:v>
                </c:pt>
                <c:pt idx="13981">
                  <c:v>0.64999229536751002</c:v>
                </c:pt>
                <c:pt idx="13982">
                  <c:v>0.65980584123221098</c:v>
                </c:pt>
                <c:pt idx="13983">
                  <c:v>0.67590419322439999</c:v>
                </c:pt>
                <c:pt idx="13984">
                  <c:v>0.68521826232301597</c:v>
                </c:pt>
                <c:pt idx="13985">
                  <c:v>0.69519443328063901</c:v>
                </c:pt>
                <c:pt idx="13986">
                  <c:v>0.67627069180820099</c:v>
                </c:pt>
                <c:pt idx="13987">
                  <c:v>0.66881391984690097</c:v>
                </c:pt>
                <c:pt idx="13988">
                  <c:v>0.65603492761030502</c:v>
                </c:pt>
                <c:pt idx="13989">
                  <c:v>0.64440882336151195</c:v>
                </c:pt>
                <c:pt idx="13990">
                  <c:v>0.67870220641672796</c:v>
                </c:pt>
                <c:pt idx="13991">
                  <c:v>0.66535349863584503</c:v>
                </c:pt>
                <c:pt idx="13992">
                  <c:v>0.696523872623936</c:v>
                </c:pt>
                <c:pt idx="13993">
                  <c:v>0.61362399117933597</c:v>
                </c:pt>
                <c:pt idx="13994">
                  <c:v>0.655346454301031</c:v>
                </c:pt>
                <c:pt idx="13995">
                  <c:v>0.65015478486917</c:v>
                </c:pt>
                <c:pt idx="13996">
                  <c:v>0.64526304467749196</c:v>
                </c:pt>
                <c:pt idx="13997">
                  <c:v>0.70751823020652305</c:v>
                </c:pt>
                <c:pt idx="13998">
                  <c:v>0.65073737732173598</c:v>
                </c:pt>
                <c:pt idx="13999">
                  <c:v>0.711659244815254</c:v>
                </c:pt>
                <c:pt idx="14000">
                  <c:v>0.71661071714259095</c:v>
                </c:pt>
                <c:pt idx="14001">
                  <c:v>0.62977076056205805</c:v>
                </c:pt>
                <c:pt idx="14002">
                  <c:v>0.627028962800804</c:v>
                </c:pt>
                <c:pt idx="14003">
                  <c:v>0.66631824658040295</c:v>
                </c:pt>
                <c:pt idx="14004">
                  <c:v>0.685764928212518</c:v>
                </c:pt>
                <c:pt idx="14005">
                  <c:v>0.62398459559423303</c:v>
                </c:pt>
                <c:pt idx="14006">
                  <c:v>0.72497341124050096</c:v>
                </c:pt>
                <c:pt idx="14007">
                  <c:v>0.70289399691861598</c:v>
                </c:pt>
                <c:pt idx="14008">
                  <c:v>0.66293983380101196</c:v>
                </c:pt>
                <c:pt idx="14009">
                  <c:v>0.62586763050233996</c:v>
                </c:pt>
                <c:pt idx="14010">
                  <c:v>0.64531490008963599</c:v>
                </c:pt>
                <c:pt idx="14011">
                  <c:v>0.67131336970899902</c:v>
                </c:pt>
                <c:pt idx="14012">
                  <c:v>0.66360324367061196</c:v>
                </c:pt>
                <c:pt idx="14013">
                  <c:v>0.66738582454736795</c:v>
                </c:pt>
                <c:pt idx="14014">
                  <c:v>0.76167375309000596</c:v>
                </c:pt>
                <c:pt idx="14015">
                  <c:v>0.66814968703724698</c:v>
                </c:pt>
                <c:pt idx="14016">
                  <c:v>0.64764182876620602</c:v>
                </c:pt>
                <c:pt idx="14017">
                  <c:v>0.65581164926082702</c:v>
                </c:pt>
                <c:pt idx="14018">
                  <c:v>0.61769279144810996</c:v>
                </c:pt>
                <c:pt idx="14019">
                  <c:v>0.65716661840792401</c:v>
                </c:pt>
                <c:pt idx="14020">
                  <c:v>0.66465910720417998</c:v>
                </c:pt>
                <c:pt idx="14021">
                  <c:v>0.66678785987812095</c:v>
                </c:pt>
                <c:pt idx="14022">
                  <c:v>0.68000069264639795</c:v>
                </c:pt>
                <c:pt idx="14023">
                  <c:v>0.66834734111729499</c:v>
                </c:pt>
                <c:pt idx="14024">
                  <c:v>0.64484739864864604</c:v>
                </c:pt>
                <c:pt idx="14025">
                  <c:v>0.70560135071596697</c:v>
                </c:pt>
                <c:pt idx="14026">
                  <c:v>0.69329583070749101</c:v>
                </c:pt>
                <c:pt idx="14027">
                  <c:v>0.67975858411996104</c:v>
                </c:pt>
                <c:pt idx="14028">
                  <c:v>0.63821962557176903</c:v>
                </c:pt>
                <c:pt idx="14029">
                  <c:v>0.69174449803645199</c:v>
                </c:pt>
                <c:pt idx="14030">
                  <c:v>0.71915920540947897</c:v>
                </c:pt>
                <c:pt idx="14031">
                  <c:v>0.66146003037455603</c:v>
                </c:pt>
                <c:pt idx="14032">
                  <c:v>0.67674644587361399</c:v>
                </c:pt>
                <c:pt idx="14033">
                  <c:v>0.71350853006397996</c:v>
                </c:pt>
                <c:pt idx="14034">
                  <c:v>0.64845146995934999</c:v>
                </c:pt>
                <c:pt idx="14035">
                  <c:v>0.63351571803893902</c:v>
                </c:pt>
                <c:pt idx="14036">
                  <c:v>0.66546100968754196</c:v>
                </c:pt>
                <c:pt idx="14037">
                  <c:v>0.66220991037215604</c:v>
                </c:pt>
                <c:pt idx="14038">
                  <c:v>0.683905301023365</c:v>
                </c:pt>
                <c:pt idx="14039">
                  <c:v>0.69864203336005204</c:v>
                </c:pt>
                <c:pt idx="14040">
                  <c:v>0.68466712091647197</c:v>
                </c:pt>
                <c:pt idx="14041">
                  <c:v>0.67277880903961196</c:v>
                </c:pt>
                <c:pt idx="14042">
                  <c:v>0.65736269680116699</c:v>
                </c:pt>
                <c:pt idx="14043">
                  <c:v>0.63335386219155398</c:v>
                </c:pt>
                <c:pt idx="14044">
                  <c:v>0.72820481778923196</c:v>
                </c:pt>
                <c:pt idx="14045">
                  <c:v>0.67040082948119495</c:v>
                </c:pt>
                <c:pt idx="14046">
                  <c:v>0.70693416750197202</c:v>
                </c:pt>
                <c:pt idx="14047">
                  <c:v>0.68507797719848895</c:v>
                </c:pt>
                <c:pt idx="14048">
                  <c:v>0.70481993606680404</c:v>
                </c:pt>
                <c:pt idx="14049">
                  <c:v>0.70504315743857804</c:v>
                </c:pt>
                <c:pt idx="14050">
                  <c:v>0.67709619208706895</c:v>
                </c:pt>
                <c:pt idx="14051">
                  <c:v>0.63793307202841898</c:v>
                </c:pt>
                <c:pt idx="14052">
                  <c:v>0.69044465695038204</c:v>
                </c:pt>
                <c:pt idx="14053">
                  <c:v>0.65313911801984603</c:v>
                </c:pt>
                <c:pt idx="14054">
                  <c:v>0.65926890788175996</c:v>
                </c:pt>
                <c:pt idx="14055">
                  <c:v>0.66015941341595596</c:v>
                </c:pt>
                <c:pt idx="14056">
                  <c:v>0.71314851016123704</c:v>
                </c:pt>
                <c:pt idx="14057">
                  <c:v>0.63697098979382205</c:v>
                </c:pt>
                <c:pt idx="14058">
                  <c:v>0.677562607013934</c:v>
                </c:pt>
                <c:pt idx="14059">
                  <c:v>0.73967021766554597</c:v>
                </c:pt>
                <c:pt idx="14060">
                  <c:v>0.69496895327913299</c:v>
                </c:pt>
                <c:pt idx="14061">
                  <c:v>0.65351331283268499</c:v>
                </c:pt>
                <c:pt idx="14062">
                  <c:v>0.622227527855025</c:v>
                </c:pt>
                <c:pt idx="14063">
                  <c:v>0.64748815675402205</c:v>
                </c:pt>
                <c:pt idx="14064">
                  <c:v>0.67403541323274596</c:v>
                </c:pt>
                <c:pt idx="14065">
                  <c:v>0.68239334033993804</c:v>
                </c:pt>
                <c:pt idx="14066">
                  <c:v>0.75747641445693203</c:v>
                </c:pt>
                <c:pt idx="14067">
                  <c:v>0.76254889961222805</c:v>
                </c:pt>
                <c:pt idx="14068">
                  <c:v>0.75861306287387698</c:v>
                </c:pt>
                <c:pt idx="14069">
                  <c:v>0.64579615475308505</c:v>
                </c:pt>
                <c:pt idx="14070">
                  <c:v>0.68138341599561303</c:v>
                </c:pt>
                <c:pt idx="14071">
                  <c:v>0.66841168618507596</c:v>
                </c:pt>
                <c:pt idx="14072">
                  <c:v>0.67124064633222702</c:v>
                </c:pt>
                <c:pt idx="14073">
                  <c:v>0.64025361862221197</c:v>
                </c:pt>
                <c:pt idx="14074">
                  <c:v>0.68056182351248795</c:v>
                </c:pt>
                <c:pt idx="14075">
                  <c:v>0.76896269361316605</c:v>
                </c:pt>
                <c:pt idx="14076">
                  <c:v>0.63475611378832997</c:v>
                </c:pt>
                <c:pt idx="14077">
                  <c:v>0.66522978345661099</c:v>
                </c:pt>
                <c:pt idx="14078">
                  <c:v>0.71313425105263695</c:v>
                </c:pt>
                <c:pt idx="14079">
                  <c:v>0.68396974013794998</c:v>
                </c:pt>
                <c:pt idx="14080">
                  <c:v>0.68911757902751702</c:v>
                </c:pt>
                <c:pt idx="14081">
                  <c:v>0.65762572850061995</c:v>
                </c:pt>
                <c:pt idx="14082">
                  <c:v>0.66726922047398596</c:v>
                </c:pt>
                <c:pt idx="14083">
                  <c:v>0.65796364057775902</c:v>
                </c:pt>
                <c:pt idx="14084">
                  <c:v>0.756749020149035</c:v>
                </c:pt>
                <c:pt idx="14085">
                  <c:v>0.69969089993955302</c:v>
                </c:pt>
                <c:pt idx="14086">
                  <c:v>0.75232392788700098</c:v>
                </c:pt>
                <c:pt idx="14087">
                  <c:v>0.77483334570535001</c:v>
                </c:pt>
                <c:pt idx="14088">
                  <c:v>0.73187467540567597</c:v>
                </c:pt>
                <c:pt idx="14089">
                  <c:v>0.644020838868958</c:v>
                </c:pt>
                <c:pt idx="14090">
                  <c:v>0.64420957253107902</c:v>
                </c:pt>
                <c:pt idx="14091">
                  <c:v>0.69838971690783103</c:v>
                </c:pt>
                <c:pt idx="14092">
                  <c:v>0.69984891344654498</c:v>
                </c:pt>
                <c:pt idx="14093">
                  <c:v>0.67419541987493603</c:v>
                </c:pt>
                <c:pt idx="14094">
                  <c:v>0.67550218063173595</c:v>
                </c:pt>
                <c:pt idx="14095">
                  <c:v>0.70774289571832705</c:v>
                </c:pt>
                <c:pt idx="14096">
                  <c:v>0.73514555742666599</c:v>
                </c:pt>
                <c:pt idx="14097">
                  <c:v>0.77147379171703701</c:v>
                </c:pt>
                <c:pt idx="14098">
                  <c:v>0.67573475994462195</c:v>
                </c:pt>
                <c:pt idx="14099">
                  <c:v>0.655635677610513</c:v>
                </c:pt>
                <c:pt idx="14100">
                  <c:v>0.63344375138997699</c:v>
                </c:pt>
                <c:pt idx="14101">
                  <c:v>0.68025345447095098</c:v>
                </c:pt>
                <c:pt idx="14102">
                  <c:v>0.65988251441407297</c:v>
                </c:pt>
                <c:pt idx="14103">
                  <c:v>0.73804462597892095</c:v>
                </c:pt>
                <c:pt idx="14104">
                  <c:v>0.65746684509024</c:v>
                </c:pt>
                <c:pt idx="14105">
                  <c:v>0.73093404783818705</c:v>
                </c:pt>
                <c:pt idx="14106">
                  <c:v>0.76152574596067102</c:v>
                </c:pt>
                <c:pt idx="14107">
                  <c:v>0.71784620084712303</c:v>
                </c:pt>
                <c:pt idx="14108">
                  <c:v>0.65837650767976297</c:v>
                </c:pt>
                <c:pt idx="14109">
                  <c:v>0.66898289949655898</c:v>
                </c:pt>
                <c:pt idx="14110">
                  <c:v>0.64480370068104098</c:v>
                </c:pt>
                <c:pt idx="14111">
                  <c:v>0.74918181526319105</c:v>
                </c:pt>
                <c:pt idx="14112">
                  <c:v>0.73523486699091201</c:v>
                </c:pt>
                <c:pt idx="14113">
                  <c:v>0.76103388635517299</c:v>
                </c:pt>
                <c:pt idx="14114">
                  <c:v>0.66544950225178001</c:v>
                </c:pt>
                <c:pt idx="14115">
                  <c:v>0.71670731559999801</c:v>
                </c:pt>
                <c:pt idx="14116">
                  <c:v>0.66161147387068997</c:v>
                </c:pt>
                <c:pt idx="14117">
                  <c:v>0.65785631518277599</c:v>
                </c:pt>
                <c:pt idx="14118">
                  <c:v>0.74229377045676603</c:v>
                </c:pt>
                <c:pt idx="14119">
                  <c:v>0.63743160651425701</c:v>
                </c:pt>
                <c:pt idx="14120">
                  <c:v>0.73841515348714604</c:v>
                </c:pt>
                <c:pt idx="14121">
                  <c:v>0.63924101394056398</c:v>
                </c:pt>
                <c:pt idx="14122">
                  <c:v>0.71330621766826496</c:v>
                </c:pt>
                <c:pt idx="14123">
                  <c:v>0.64477431230141402</c:v>
                </c:pt>
                <c:pt idx="14124">
                  <c:v>0.66060714931012299</c:v>
                </c:pt>
                <c:pt idx="14125">
                  <c:v>0.74223440182529998</c:v>
                </c:pt>
                <c:pt idx="14126">
                  <c:v>0.68728111961624505</c:v>
                </c:pt>
                <c:pt idx="14127">
                  <c:v>0.68593999394377103</c:v>
                </c:pt>
                <c:pt idx="14128">
                  <c:v>0.73038612638604405</c:v>
                </c:pt>
                <c:pt idx="14129">
                  <c:v>0.65986597184555396</c:v>
                </c:pt>
                <c:pt idx="14130">
                  <c:v>0.66620852337259295</c:v>
                </c:pt>
                <c:pt idx="14131">
                  <c:v>0.74918279322988002</c:v>
                </c:pt>
                <c:pt idx="14132">
                  <c:v>0.65788593950779495</c:v>
                </c:pt>
                <c:pt idx="14133">
                  <c:v>0.68183171896883299</c:v>
                </c:pt>
                <c:pt idx="14134">
                  <c:v>0.61147483806862002</c:v>
                </c:pt>
                <c:pt idx="14135">
                  <c:v>0.71847335977154403</c:v>
                </c:pt>
                <c:pt idx="14136">
                  <c:v>0.61621360725169705</c:v>
                </c:pt>
                <c:pt idx="14137">
                  <c:v>0.72568805639508305</c:v>
                </c:pt>
                <c:pt idx="14138">
                  <c:v>0.68631433200754499</c:v>
                </c:pt>
                <c:pt idx="14139">
                  <c:v>0.70861191314110905</c:v>
                </c:pt>
                <c:pt idx="14140">
                  <c:v>0.64821939315362298</c:v>
                </c:pt>
                <c:pt idx="14141">
                  <c:v>0.70661814832093395</c:v>
                </c:pt>
                <c:pt idx="14142">
                  <c:v>0.65130093752433105</c:v>
                </c:pt>
                <c:pt idx="14143">
                  <c:v>0.69356410684583303</c:v>
                </c:pt>
                <c:pt idx="14144">
                  <c:v>0.64355692905746198</c:v>
                </c:pt>
                <c:pt idx="14145">
                  <c:v>0.77461720872673501</c:v>
                </c:pt>
                <c:pt idx="14146">
                  <c:v>0.67877118594080699</c:v>
                </c:pt>
                <c:pt idx="14147">
                  <c:v>0.67414920430289005</c:v>
                </c:pt>
                <c:pt idx="14148">
                  <c:v>0.63210828026524601</c:v>
                </c:pt>
                <c:pt idx="14149">
                  <c:v>0.63447689676883601</c:v>
                </c:pt>
                <c:pt idx="14150">
                  <c:v>0.755185478697601</c:v>
                </c:pt>
                <c:pt idx="14151">
                  <c:v>0.68541830338009002</c:v>
                </c:pt>
                <c:pt idx="14152">
                  <c:v>0.68831608002884703</c:v>
                </c:pt>
                <c:pt idx="14153">
                  <c:v>0.61189596566709303</c:v>
                </c:pt>
                <c:pt idx="14154">
                  <c:v>0.658219522270719</c:v>
                </c:pt>
                <c:pt idx="14155">
                  <c:v>0.68047495333112495</c:v>
                </c:pt>
                <c:pt idx="14156">
                  <c:v>0.72269688304741997</c:v>
                </c:pt>
                <c:pt idx="14157">
                  <c:v>0.72702185722189505</c:v>
                </c:pt>
                <c:pt idx="14158">
                  <c:v>0.66741929714619497</c:v>
                </c:pt>
                <c:pt idx="14159">
                  <c:v>0.63665959255230797</c:v>
                </c:pt>
                <c:pt idx="14160">
                  <c:v>0.67366119482340603</c:v>
                </c:pt>
                <c:pt idx="14161">
                  <c:v>0.71970666089496804</c:v>
                </c:pt>
                <c:pt idx="14162">
                  <c:v>0.73455397788129595</c:v>
                </c:pt>
                <c:pt idx="14163">
                  <c:v>0.63902153008373497</c:v>
                </c:pt>
                <c:pt idx="14164">
                  <c:v>0.67000298859020402</c:v>
                </c:pt>
                <c:pt idx="14165">
                  <c:v>0.734844099242557</c:v>
                </c:pt>
                <c:pt idx="14166">
                  <c:v>0.68960901463964397</c:v>
                </c:pt>
                <c:pt idx="14167">
                  <c:v>0.65340720361759497</c:v>
                </c:pt>
                <c:pt idx="14168">
                  <c:v>0.61966946193391603</c:v>
                </c:pt>
                <c:pt idx="14169">
                  <c:v>0.67323225851240698</c:v>
                </c:pt>
                <c:pt idx="14170">
                  <c:v>0.693320327644666</c:v>
                </c:pt>
                <c:pt idx="14171">
                  <c:v>0.66072095626206695</c:v>
                </c:pt>
                <c:pt idx="14172">
                  <c:v>0.67377027759446595</c:v>
                </c:pt>
                <c:pt idx="14173">
                  <c:v>0.72177060208518995</c:v>
                </c:pt>
                <c:pt idx="14174">
                  <c:v>0.64046786856934701</c:v>
                </c:pt>
                <c:pt idx="14175">
                  <c:v>0.58150995130005001</c:v>
                </c:pt>
                <c:pt idx="14176">
                  <c:v>0.68479433893367503</c:v>
                </c:pt>
                <c:pt idx="14177">
                  <c:v>0.60446193660884595</c:v>
                </c:pt>
                <c:pt idx="14178">
                  <c:v>0.6789964417362</c:v>
                </c:pt>
                <c:pt idx="14179">
                  <c:v>0.64664824926521203</c:v>
                </c:pt>
                <c:pt idx="14180">
                  <c:v>0.63499877288475304</c:v>
                </c:pt>
                <c:pt idx="14181">
                  <c:v>0.64071263340314599</c:v>
                </c:pt>
                <c:pt idx="14182">
                  <c:v>0.60829982802371696</c:v>
                </c:pt>
                <c:pt idx="14183">
                  <c:v>0.67672105934828997</c:v>
                </c:pt>
                <c:pt idx="14184">
                  <c:v>0.72876536353272203</c:v>
                </c:pt>
                <c:pt idx="14185">
                  <c:v>0.76684256872807599</c:v>
                </c:pt>
                <c:pt idx="14186">
                  <c:v>0.66888190969949501</c:v>
                </c:pt>
                <c:pt idx="14187">
                  <c:v>0.77826266209348804</c:v>
                </c:pt>
                <c:pt idx="14188">
                  <c:v>0.711550052390167</c:v>
                </c:pt>
                <c:pt idx="14189">
                  <c:v>0.73481165860478104</c:v>
                </c:pt>
                <c:pt idx="14190">
                  <c:v>0.83327071672461706</c:v>
                </c:pt>
                <c:pt idx="14191">
                  <c:v>0.69557147128057195</c:v>
                </c:pt>
                <c:pt idx="14192">
                  <c:v>0.69008196008765199</c:v>
                </c:pt>
                <c:pt idx="14193">
                  <c:v>0.75867049868436198</c:v>
                </c:pt>
                <c:pt idx="14194">
                  <c:v>0.74904348026992396</c:v>
                </c:pt>
                <c:pt idx="14195">
                  <c:v>0.758330490786709</c:v>
                </c:pt>
                <c:pt idx="14196">
                  <c:v>0.70878238582223596</c:v>
                </c:pt>
                <c:pt idx="14197">
                  <c:v>0.76237407635071996</c:v>
                </c:pt>
                <c:pt idx="14198">
                  <c:v>0.69321930245833496</c:v>
                </c:pt>
                <c:pt idx="14199">
                  <c:v>0.76614657261328301</c:v>
                </c:pt>
                <c:pt idx="14200">
                  <c:v>0.71079321601546497</c:v>
                </c:pt>
                <c:pt idx="14201">
                  <c:v>0.72708287718616504</c:v>
                </c:pt>
                <c:pt idx="14202">
                  <c:v>0.65745566478111805</c:v>
                </c:pt>
                <c:pt idx="14203">
                  <c:v>0.75918290735013505</c:v>
                </c:pt>
                <c:pt idx="14204">
                  <c:v>0.74841094819082499</c:v>
                </c:pt>
                <c:pt idx="14205">
                  <c:v>0.67641475721661504</c:v>
                </c:pt>
                <c:pt idx="14206">
                  <c:v>0.74268564365859202</c:v>
                </c:pt>
                <c:pt idx="14207">
                  <c:v>0.75139304611175095</c:v>
                </c:pt>
                <c:pt idx="14208">
                  <c:v>0.73793856402083602</c:v>
                </c:pt>
                <c:pt idx="14209">
                  <c:v>0.70131012049193797</c:v>
                </c:pt>
                <c:pt idx="14210">
                  <c:v>0.79034151996076996</c:v>
                </c:pt>
                <c:pt idx="14211">
                  <c:v>0.703505088352813</c:v>
                </c:pt>
                <c:pt idx="14212">
                  <c:v>0.731414506170873</c:v>
                </c:pt>
                <c:pt idx="14213">
                  <c:v>0.74856787861587204</c:v>
                </c:pt>
                <c:pt idx="14214">
                  <c:v>0.72673155670788703</c:v>
                </c:pt>
                <c:pt idx="14215">
                  <c:v>0.77591127114234204</c:v>
                </c:pt>
                <c:pt idx="14216">
                  <c:v>0.69656005391726705</c:v>
                </c:pt>
                <c:pt idx="14217">
                  <c:v>0.74963792583348099</c:v>
                </c:pt>
                <c:pt idx="14218">
                  <c:v>0.76474037856991794</c:v>
                </c:pt>
                <c:pt idx="14219">
                  <c:v>0.71005269795216996</c:v>
                </c:pt>
                <c:pt idx="14220">
                  <c:v>0.67323418180457495</c:v>
                </c:pt>
                <c:pt idx="14221">
                  <c:v>0.68617785633552197</c:v>
                </c:pt>
                <c:pt idx="14222">
                  <c:v>0.71997858282498906</c:v>
                </c:pt>
                <c:pt idx="14223">
                  <c:v>0.78069439808929497</c:v>
                </c:pt>
                <c:pt idx="14224">
                  <c:v>0.77706538225538602</c:v>
                </c:pt>
                <c:pt idx="14225">
                  <c:v>0.72955712115528004</c:v>
                </c:pt>
                <c:pt idx="14226">
                  <c:v>0.66716016029496406</c:v>
                </c:pt>
                <c:pt idx="14227">
                  <c:v>0.72205078405501899</c:v>
                </c:pt>
                <c:pt idx="14228">
                  <c:v>0.68780876818481795</c:v>
                </c:pt>
                <c:pt idx="14229">
                  <c:v>0.76047814308035999</c:v>
                </c:pt>
                <c:pt idx="14230">
                  <c:v>0.774070810769383</c:v>
                </c:pt>
                <c:pt idx="14231">
                  <c:v>0.79310329117295597</c:v>
                </c:pt>
                <c:pt idx="14232">
                  <c:v>0.68153697516921297</c:v>
                </c:pt>
                <c:pt idx="14233">
                  <c:v>0.71411003182133304</c:v>
                </c:pt>
                <c:pt idx="14234">
                  <c:v>0.68152878739621203</c:v>
                </c:pt>
                <c:pt idx="14235">
                  <c:v>0.76404376881624503</c:v>
                </c:pt>
                <c:pt idx="14236">
                  <c:v>0.75688608153743597</c:v>
                </c:pt>
                <c:pt idx="14237">
                  <c:v>0.73994439274633195</c:v>
                </c:pt>
                <c:pt idx="14238">
                  <c:v>0.697055381581976</c:v>
                </c:pt>
                <c:pt idx="14239">
                  <c:v>0.71085824624070004</c:v>
                </c:pt>
                <c:pt idx="14240">
                  <c:v>0.68932682361715902</c:v>
                </c:pt>
                <c:pt idx="14241">
                  <c:v>0.73015687151514996</c:v>
                </c:pt>
                <c:pt idx="14242">
                  <c:v>0.72298907613545405</c:v>
                </c:pt>
                <c:pt idx="14243">
                  <c:v>0.67856566366390703</c:v>
                </c:pt>
                <c:pt idx="14244">
                  <c:v>0.73816431030622498</c:v>
                </c:pt>
                <c:pt idx="14245">
                  <c:v>0.81354655761321204</c:v>
                </c:pt>
                <c:pt idx="14246">
                  <c:v>0.66382287541206197</c:v>
                </c:pt>
                <c:pt idx="14247">
                  <c:v>0.68822689742123599</c:v>
                </c:pt>
                <c:pt idx="14248">
                  <c:v>0.72789495665418802</c:v>
                </c:pt>
                <c:pt idx="14249">
                  <c:v>0.67358171498671304</c:v>
                </c:pt>
                <c:pt idx="14250">
                  <c:v>0.70605977477167303</c:v>
                </c:pt>
                <c:pt idx="14251">
                  <c:v>0.72237311063668697</c:v>
                </c:pt>
                <c:pt idx="14252">
                  <c:v>0.74521164045541699</c:v>
                </c:pt>
                <c:pt idx="14253">
                  <c:v>0.66091166283352398</c:v>
                </c:pt>
                <c:pt idx="14254">
                  <c:v>0.68194502879482999</c:v>
                </c:pt>
                <c:pt idx="14255">
                  <c:v>0.68504907204404997</c:v>
                </c:pt>
                <c:pt idx="14256">
                  <c:v>0.71424600527197202</c:v>
                </c:pt>
                <c:pt idx="14257">
                  <c:v>0.67184790121729698</c:v>
                </c:pt>
                <c:pt idx="14258">
                  <c:v>0.74840970290521203</c:v>
                </c:pt>
                <c:pt idx="14259">
                  <c:v>0.69533723039415696</c:v>
                </c:pt>
                <c:pt idx="14260">
                  <c:v>0.73858570117614697</c:v>
                </c:pt>
                <c:pt idx="14261">
                  <c:v>0.64114414972167399</c:v>
                </c:pt>
                <c:pt idx="14262">
                  <c:v>0.75128652434411303</c:v>
                </c:pt>
                <c:pt idx="14263">
                  <c:v>0.66252885812276696</c:v>
                </c:pt>
                <c:pt idx="14264">
                  <c:v>0.70628823757169701</c:v>
                </c:pt>
                <c:pt idx="14265">
                  <c:v>0.73164646124588295</c:v>
                </c:pt>
                <c:pt idx="14266">
                  <c:v>0.65235456852581897</c:v>
                </c:pt>
                <c:pt idx="14267">
                  <c:v>0.70345313941004795</c:v>
                </c:pt>
                <c:pt idx="14268">
                  <c:v>0.73332278565777198</c:v>
                </c:pt>
                <c:pt idx="14269">
                  <c:v>0.65228492163920704</c:v>
                </c:pt>
                <c:pt idx="14270">
                  <c:v>0.80178240952679003</c:v>
                </c:pt>
                <c:pt idx="14271">
                  <c:v>0.64402093356151802</c:v>
                </c:pt>
                <c:pt idx="14272">
                  <c:v>0.70394130588346604</c:v>
                </c:pt>
                <c:pt idx="14273">
                  <c:v>0.71897363489325605</c:v>
                </c:pt>
                <c:pt idx="14274">
                  <c:v>0.66428205181672695</c:v>
                </c:pt>
                <c:pt idx="14275">
                  <c:v>0.70867959902630695</c:v>
                </c:pt>
                <c:pt idx="14276">
                  <c:v>0.65182004752218503</c:v>
                </c:pt>
                <c:pt idx="14277">
                  <c:v>0.72118181644627</c:v>
                </c:pt>
                <c:pt idx="14278">
                  <c:v>0.65194877474092705</c:v>
                </c:pt>
                <c:pt idx="14279">
                  <c:v>0.69089647666653597</c:v>
                </c:pt>
                <c:pt idx="14280">
                  <c:v>0.74484959577594401</c:v>
                </c:pt>
                <c:pt idx="14281">
                  <c:v>0.62681677154967697</c:v>
                </c:pt>
                <c:pt idx="14282">
                  <c:v>0.69054588849417797</c:v>
                </c:pt>
                <c:pt idx="14283">
                  <c:v>0.67440554556574905</c:v>
                </c:pt>
                <c:pt idx="14284">
                  <c:v>0.66922584743982205</c:v>
                </c:pt>
                <c:pt idx="14285">
                  <c:v>0.67845917323147598</c:v>
                </c:pt>
                <c:pt idx="14286">
                  <c:v>0.70072569057078604</c:v>
                </c:pt>
                <c:pt idx="14287">
                  <c:v>0.68172169446187802</c:v>
                </c:pt>
                <c:pt idx="14288">
                  <c:v>0.76326341227975503</c:v>
                </c:pt>
                <c:pt idx="14289">
                  <c:v>0.70799974846815905</c:v>
                </c:pt>
                <c:pt idx="14290">
                  <c:v>0.66510817856023796</c:v>
                </c:pt>
                <c:pt idx="14291">
                  <c:v>0.68553536243570601</c:v>
                </c:pt>
                <c:pt idx="14292">
                  <c:v>0.65828894914682101</c:v>
                </c:pt>
                <c:pt idx="14293">
                  <c:v>0.68121891110953103</c:v>
                </c:pt>
                <c:pt idx="14294">
                  <c:v>0.67749704807816502</c:v>
                </c:pt>
                <c:pt idx="14295">
                  <c:v>0.68183375642924804</c:v>
                </c:pt>
                <c:pt idx="14296">
                  <c:v>0.77579554040757004</c:v>
                </c:pt>
                <c:pt idx="14297">
                  <c:v>0.72809726492756199</c:v>
                </c:pt>
                <c:pt idx="14298">
                  <c:v>0.74118727008000196</c:v>
                </c:pt>
                <c:pt idx="14299">
                  <c:v>0.68221502439009596</c:v>
                </c:pt>
                <c:pt idx="14300">
                  <c:v>0.72498627649610203</c:v>
                </c:pt>
                <c:pt idx="14301">
                  <c:v>0.65580702058234897</c:v>
                </c:pt>
                <c:pt idx="14302">
                  <c:v>0.64047499446296496</c:v>
                </c:pt>
                <c:pt idx="14303">
                  <c:v>0.69573693814057302</c:v>
                </c:pt>
                <c:pt idx="14304">
                  <c:v>0.74588034441547302</c:v>
                </c:pt>
                <c:pt idx="14305">
                  <c:v>0.65799925967287198</c:v>
                </c:pt>
                <c:pt idx="14306">
                  <c:v>0.78480476409543798</c:v>
                </c:pt>
                <c:pt idx="14307">
                  <c:v>0.73101628842760902</c:v>
                </c:pt>
                <c:pt idx="14308">
                  <c:v>0.71171606981271995</c:v>
                </c:pt>
                <c:pt idx="14309">
                  <c:v>0.65521470675260296</c:v>
                </c:pt>
                <c:pt idx="14310">
                  <c:v>0.704598099703723</c:v>
                </c:pt>
                <c:pt idx="14311">
                  <c:v>0.72897891720646402</c:v>
                </c:pt>
                <c:pt idx="14312">
                  <c:v>0.65253338137730299</c:v>
                </c:pt>
                <c:pt idx="14313">
                  <c:v>0.68734265363837199</c:v>
                </c:pt>
                <c:pt idx="14314">
                  <c:v>0.70813419880693795</c:v>
                </c:pt>
                <c:pt idx="14315">
                  <c:v>0.70754756106080496</c:v>
                </c:pt>
                <c:pt idx="14316">
                  <c:v>0.76367951706914405</c:v>
                </c:pt>
                <c:pt idx="14317">
                  <c:v>0.73355521824274506</c:v>
                </c:pt>
                <c:pt idx="14318">
                  <c:v>0.62916738526578297</c:v>
                </c:pt>
                <c:pt idx="14319">
                  <c:v>0.64817351026937498</c:v>
                </c:pt>
                <c:pt idx="14320">
                  <c:v>0.68247442891023202</c:v>
                </c:pt>
                <c:pt idx="14321">
                  <c:v>0.68673743095932105</c:v>
                </c:pt>
                <c:pt idx="14322">
                  <c:v>0.67545565219686299</c:v>
                </c:pt>
                <c:pt idx="14323">
                  <c:v>0.64267604537771394</c:v>
                </c:pt>
                <c:pt idx="14324">
                  <c:v>0.73387435363776998</c:v>
                </c:pt>
                <c:pt idx="14325">
                  <c:v>0.71680062705997205</c:v>
                </c:pt>
                <c:pt idx="14326">
                  <c:v>0.75668093118559199</c:v>
                </c:pt>
                <c:pt idx="14327">
                  <c:v>0.63586687643813999</c:v>
                </c:pt>
                <c:pt idx="14328">
                  <c:v>0.66186805550883498</c:v>
                </c:pt>
                <c:pt idx="14329">
                  <c:v>0.69628083764712501</c:v>
                </c:pt>
                <c:pt idx="14330">
                  <c:v>0.67827343333645895</c:v>
                </c:pt>
                <c:pt idx="14331">
                  <c:v>0.77736970132377203</c:v>
                </c:pt>
                <c:pt idx="14332">
                  <c:v>0.714369559113883</c:v>
                </c:pt>
                <c:pt idx="14333">
                  <c:v>0.74682001901621398</c:v>
                </c:pt>
                <c:pt idx="14334">
                  <c:v>0.72685822394271904</c:v>
                </c:pt>
                <c:pt idx="14335">
                  <c:v>0.68495362316568698</c:v>
                </c:pt>
                <c:pt idx="14336">
                  <c:v>0.75533233566326496</c:v>
                </c:pt>
                <c:pt idx="14337">
                  <c:v>0.63095436055313103</c:v>
                </c:pt>
                <c:pt idx="14338">
                  <c:v>0.66761681869632294</c:v>
                </c:pt>
                <c:pt idx="14339">
                  <c:v>0.66570651010254001</c:v>
                </c:pt>
                <c:pt idx="14340">
                  <c:v>0.71362337537853404</c:v>
                </c:pt>
                <c:pt idx="14341">
                  <c:v>0.67492289422776697</c:v>
                </c:pt>
                <c:pt idx="14342">
                  <c:v>0.67337598206021998</c:v>
                </c:pt>
                <c:pt idx="14343">
                  <c:v>0.69023338690664404</c:v>
                </c:pt>
                <c:pt idx="14344">
                  <c:v>0.64405030515876005</c:v>
                </c:pt>
                <c:pt idx="14345">
                  <c:v>0.66014864544463603</c:v>
                </c:pt>
                <c:pt idx="14346">
                  <c:v>0.64369996288863196</c:v>
                </c:pt>
                <c:pt idx="14347">
                  <c:v>0.65685276808924198</c:v>
                </c:pt>
                <c:pt idx="14348">
                  <c:v>0.668395295521099</c:v>
                </c:pt>
                <c:pt idx="14349">
                  <c:v>0.64176138102517399</c:v>
                </c:pt>
                <c:pt idx="14350">
                  <c:v>0.75513945662688098</c:v>
                </c:pt>
                <c:pt idx="14351">
                  <c:v>0.74601825846495995</c:v>
                </c:pt>
                <c:pt idx="14352">
                  <c:v>0.65882479015559803</c:v>
                </c:pt>
                <c:pt idx="14353">
                  <c:v>0.64548033629345603</c:v>
                </c:pt>
                <c:pt idx="14354">
                  <c:v>0.67570158320131601</c:v>
                </c:pt>
                <c:pt idx="14355">
                  <c:v>0.64723988421886003</c:v>
                </c:pt>
                <c:pt idx="14356">
                  <c:v>0.67385799743098196</c:v>
                </c:pt>
                <c:pt idx="14357">
                  <c:v>0.64972851302096901</c:v>
                </c:pt>
                <c:pt idx="14358">
                  <c:v>0.71927989866822195</c:v>
                </c:pt>
                <c:pt idx="14359">
                  <c:v>0.68173540152860301</c:v>
                </c:pt>
                <c:pt idx="14360">
                  <c:v>0.69074635804837003</c:v>
                </c:pt>
                <c:pt idx="14361">
                  <c:v>0.656224892478661</c:v>
                </c:pt>
                <c:pt idx="14362">
                  <c:v>0.69650513444339601</c:v>
                </c:pt>
                <c:pt idx="14363">
                  <c:v>0.67200770238825203</c:v>
                </c:pt>
                <c:pt idx="14364">
                  <c:v>0.67869166768121103</c:v>
                </c:pt>
                <c:pt idx="14365">
                  <c:v>0.65995564823733299</c:v>
                </c:pt>
                <c:pt idx="14366">
                  <c:v>0.62900170857967197</c:v>
                </c:pt>
                <c:pt idx="14367">
                  <c:v>0.69539853281727504</c:v>
                </c:pt>
                <c:pt idx="14368">
                  <c:v>0.662001230683821</c:v>
                </c:pt>
                <c:pt idx="14369">
                  <c:v>0.73339899593009195</c:v>
                </c:pt>
                <c:pt idx="14370">
                  <c:v>0.65938988906249496</c:v>
                </c:pt>
                <c:pt idx="14371">
                  <c:v>0.660035862109284</c:v>
                </c:pt>
                <c:pt idx="14372">
                  <c:v>0.62773450109265705</c:v>
                </c:pt>
                <c:pt idx="14373">
                  <c:v>0.64690907868755598</c:v>
                </c:pt>
                <c:pt idx="14374">
                  <c:v>0.68367076536258997</c:v>
                </c:pt>
                <c:pt idx="14375">
                  <c:v>0.63143233396489695</c:v>
                </c:pt>
                <c:pt idx="14376">
                  <c:v>0.67018543733917801</c:v>
                </c:pt>
                <c:pt idx="14377">
                  <c:v>0.65570219833766796</c:v>
                </c:pt>
                <c:pt idx="14378">
                  <c:v>0.67215573508410997</c:v>
                </c:pt>
                <c:pt idx="14379">
                  <c:v>0.71041085605018295</c:v>
                </c:pt>
                <c:pt idx="14380">
                  <c:v>0.65581698594579296</c:v>
                </c:pt>
                <c:pt idx="14381">
                  <c:v>0.66075131448357005</c:v>
                </c:pt>
                <c:pt idx="14382">
                  <c:v>0.63996206358963603</c:v>
                </c:pt>
                <c:pt idx="14383">
                  <c:v>0.67852826730962801</c:v>
                </c:pt>
                <c:pt idx="14384">
                  <c:v>0.64228192246143401</c:v>
                </c:pt>
                <c:pt idx="14385">
                  <c:v>0.72498042232234206</c:v>
                </c:pt>
                <c:pt idx="14386">
                  <c:v>0.703596674883322</c:v>
                </c:pt>
                <c:pt idx="14387">
                  <c:v>0.65170148880281897</c:v>
                </c:pt>
                <c:pt idx="14388">
                  <c:v>0.69939017427207695</c:v>
                </c:pt>
                <c:pt idx="14389">
                  <c:v>0.67484501763279103</c:v>
                </c:pt>
                <c:pt idx="14390">
                  <c:v>0.67124148787488402</c:v>
                </c:pt>
                <c:pt idx="14391">
                  <c:v>0.72551962104147705</c:v>
                </c:pt>
                <c:pt idx="14392">
                  <c:v>0.66190259145978003</c:v>
                </c:pt>
                <c:pt idx="14393">
                  <c:v>0.65892496540595602</c:v>
                </c:pt>
                <c:pt idx="14394">
                  <c:v>0.67983100638264304</c:v>
                </c:pt>
                <c:pt idx="14395">
                  <c:v>0.65154819516664397</c:v>
                </c:pt>
                <c:pt idx="14396">
                  <c:v>0.67238587605179401</c:v>
                </c:pt>
                <c:pt idx="14397">
                  <c:v>0.68424608187859404</c:v>
                </c:pt>
                <c:pt idx="14398">
                  <c:v>0.64930143576171395</c:v>
                </c:pt>
                <c:pt idx="14399">
                  <c:v>0.62905931720219399</c:v>
                </c:pt>
                <c:pt idx="14400">
                  <c:v>0.69112209864249996</c:v>
                </c:pt>
                <c:pt idx="14401">
                  <c:v>0.68486856684821695</c:v>
                </c:pt>
                <c:pt idx="14402">
                  <c:v>0.72672157608812005</c:v>
                </c:pt>
                <c:pt idx="14403">
                  <c:v>0.66851316719897202</c:v>
                </c:pt>
                <c:pt idx="14404">
                  <c:v>0.66348597760032102</c:v>
                </c:pt>
                <c:pt idx="14405">
                  <c:v>0.68318189965183296</c:v>
                </c:pt>
                <c:pt idx="14406">
                  <c:v>0.65103396536819202</c:v>
                </c:pt>
                <c:pt idx="14407">
                  <c:v>0.69543479833667399</c:v>
                </c:pt>
                <c:pt idx="14408">
                  <c:v>0.65205205413975398</c:v>
                </c:pt>
                <c:pt idx="14409">
                  <c:v>0.65585548551157102</c:v>
                </c:pt>
                <c:pt idx="14410">
                  <c:v>0.62131780375971002</c:v>
                </c:pt>
                <c:pt idx="14411">
                  <c:v>0.68323283278094105</c:v>
                </c:pt>
                <c:pt idx="14412">
                  <c:v>0.66568289921356905</c:v>
                </c:pt>
                <c:pt idx="14413">
                  <c:v>0.66839451570571595</c:v>
                </c:pt>
                <c:pt idx="14414">
                  <c:v>0.68015278341417396</c:v>
                </c:pt>
                <c:pt idx="14415">
                  <c:v>0.68640840529480096</c:v>
                </c:pt>
                <c:pt idx="14416">
                  <c:v>0.63851706739740899</c:v>
                </c:pt>
                <c:pt idx="14417">
                  <c:v>0.75204949845896296</c:v>
                </c:pt>
                <c:pt idx="14418">
                  <c:v>0.66342115256885903</c:v>
                </c:pt>
                <c:pt idx="14419">
                  <c:v>0.71448282181477196</c:v>
                </c:pt>
                <c:pt idx="14420">
                  <c:v>0.71371985360657098</c:v>
                </c:pt>
                <c:pt idx="14421">
                  <c:v>0.68781769486639899</c:v>
                </c:pt>
                <c:pt idx="14422">
                  <c:v>0.66207618557563197</c:v>
                </c:pt>
                <c:pt idx="14423">
                  <c:v>0.61727223277287302</c:v>
                </c:pt>
                <c:pt idx="14424">
                  <c:v>0.712815464465263</c:v>
                </c:pt>
                <c:pt idx="14425">
                  <c:v>0.71076963518526104</c:v>
                </c:pt>
                <c:pt idx="14426">
                  <c:v>0.68976229203696104</c:v>
                </c:pt>
                <c:pt idx="14427">
                  <c:v>0.63280794698284804</c:v>
                </c:pt>
                <c:pt idx="14428">
                  <c:v>0.75030411153849697</c:v>
                </c:pt>
                <c:pt idx="14429">
                  <c:v>0.69783860312313095</c:v>
                </c:pt>
                <c:pt idx="14430">
                  <c:v>0.662988769451758</c:v>
                </c:pt>
                <c:pt idx="14431">
                  <c:v>0.68756292379731498</c:v>
                </c:pt>
                <c:pt idx="14432">
                  <c:v>0.73202840041709005</c:v>
                </c:pt>
                <c:pt idx="14433">
                  <c:v>0.70822019399595604</c:v>
                </c:pt>
                <c:pt idx="14434">
                  <c:v>0.68850710433996498</c:v>
                </c:pt>
                <c:pt idx="14435">
                  <c:v>0.69480992084078497</c:v>
                </c:pt>
                <c:pt idx="14436">
                  <c:v>0.72318536421299895</c:v>
                </c:pt>
                <c:pt idx="14437">
                  <c:v>0.71109700935118203</c:v>
                </c:pt>
                <c:pt idx="14438">
                  <c:v>0.70467778031627204</c:v>
                </c:pt>
                <c:pt idx="14439">
                  <c:v>0.70444227752166499</c:v>
                </c:pt>
                <c:pt idx="14440">
                  <c:v>0.62963396431345398</c:v>
                </c:pt>
                <c:pt idx="14441">
                  <c:v>0.68278666955614697</c:v>
                </c:pt>
                <c:pt idx="14442">
                  <c:v>0.68180315538071601</c:v>
                </c:pt>
                <c:pt idx="14443">
                  <c:v>0.68448778223497497</c:v>
                </c:pt>
                <c:pt idx="14444">
                  <c:v>0.68214904742751503</c:v>
                </c:pt>
                <c:pt idx="14445">
                  <c:v>0.71707633424475103</c:v>
                </c:pt>
                <c:pt idx="14446">
                  <c:v>0.70846859608699897</c:v>
                </c:pt>
                <c:pt idx="14447">
                  <c:v>0.72404522285101902</c:v>
                </c:pt>
                <c:pt idx="14448">
                  <c:v>0.68705393230362</c:v>
                </c:pt>
                <c:pt idx="14449">
                  <c:v>0.63104904510774995</c:v>
                </c:pt>
                <c:pt idx="14450">
                  <c:v>0.67765001458751195</c:v>
                </c:pt>
                <c:pt idx="14451">
                  <c:v>0.75457636997129096</c:v>
                </c:pt>
                <c:pt idx="14452">
                  <c:v>0.66496975458845897</c:v>
                </c:pt>
                <c:pt idx="14453">
                  <c:v>0.70828758567021799</c:v>
                </c:pt>
                <c:pt idx="14454">
                  <c:v>0.67951090107562495</c:v>
                </c:pt>
                <c:pt idx="14455">
                  <c:v>0.70391225631661003</c:v>
                </c:pt>
                <c:pt idx="14456">
                  <c:v>0.71494461064413495</c:v>
                </c:pt>
                <c:pt idx="14457">
                  <c:v>0.60953014165550801</c:v>
                </c:pt>
                <c:pt idx="14458">
                  <c:v>0.64530946549563895</c:v>
                </c:pt>
                <c:pt idx="14459">
                  <c:v>0.76434037234464602</c:v>
                </c:pt>
                <c:pt idx="14460">
                  <c:v>0.70362572288108605</c:v>
                </c:pt>
                <c:pt idx="14461">
                  <c:v>0.70247550027658001</c:v>
                </c:pt>
                <c:pt idx="14462">
                  <c:v>0.68851206638404105</c:v>
                </c:pt>
                <c:pt idx="14463">
                  <c:v>0.71742205189394803</c:v>
                </c:pt>
                <c:pt idx="14464">
                  <c:v>0.72844054834463501</c:v>
                </c:pt>
                <c:pt idx="14465">
                  <c:v>0.61274891531050801</c:v>
                </c:pt>
                <c:pt idx="14466">
                  <c:v>0.64431453773909297</c:v>
                </c:pt>
                <c:pt idx="14467">
                  <c:v>0.73949834710227402</c:v>
                </c:pt>
                <c:pt idx="14468">
                  <c:v>0.67460572356345005</c:v>
                </c:pt>
                <c:pt idx="14469">
                  <c:v>0.68615898122335095</c:v>
                </c:pt>
                <c:pt idx="14470">
                  <c:v>0.64353630502945303</c:v>
                </c:pt>
                <c:pt idx="14471">
                  <c:v>0.70384688208414603</c:v>
                </c:pt>
                <c:pt idx="14472">
                  <c:v>0.70521536108642402</c:v>
                </c:pt>
                <c:pt idx="14473">
                  <c:v>0.67352021722382405</c:v>
                </c:pt>
                <c:pt idx="14474">
                  <c:v>0.55717595139034204</c:v>
                </c:pt>
                <c:pt idx="14475">
                  <c:v>0.700135453346585</c:v>
                </c:pt>
                <c:pt idx="14476">
                  <c:v>0.78128813039035305</c:v>
                </c:pt>
                <c:pt idx="14477">
                  <c:v>0.67015425065072598</c:v>
                </c:pt>
                <c:pt idx="14478">
                  <c:v>0.719065740593407</c:v>
                </c:pt>
                <c:pt idx="14479">
                  <c:v>0.72224137825663703</c:v>
                </c:pt>
                <c:pt idx="14480">
                  <c:v>0.69805305234963</c:v>
                </c:pt>
                <c:pt idx="14481">
                  <c:v>0.64315587368810601</c:v>
                </c:pt>
                <c:pt idx="14482">
                  <c:v>0.60199923883060902</c:v>
                </c:pt>
                <c:pt idx="14483">
                  <c:v>0.77708481166284904</c:v>
                </c:pt>
                <c:pt idx="14484">
                  <c:v>0.77689016818384604</c:v>
                </c:pt>
                <c:pt idx="14485">
                  <c:v>0.68759966159355401</c:v>
                </c:pt>
                <c:pt idx="14486">
                  <c:v>0.72005063030115302</c:v>
                </c:pt>
                <c:pt idx="14487">
                  <c:v>0.73256247174730404</c:v>
                </c:pt>
                <c:pt idx="14488">
                  <c:v>0.68795233724735705</c:v>
                </c:pt>
                <c:pt idx="14489">
                  <c:v>0.67915064794921098</c:v>
                </c:pt>
                <c:pt idx="14490">
                  <c:v>0.71369696780227998</c:v>
                </c:pt>
                <c:pt idx="14491">
                  <c:v>0.58252528135503301</c:v>
                </c:pt>
                <c:pt idx="14492">
                  <c:v>0.68408135239587897</c:v>
                </c:pt>
                <c:pt idx="14493">
                  <c:v>0.78346434122695996</c:v>
                </c:pt>
                <c:pt idx="14494">
                  <c:v>0.73578527013472295</c:v>
                </c:pt>
                <c:pt idx="14495">
                  <c:v>0.68249017171304804</c:v>
                </c:pt>
                <c:pt idx="14496">
                  <c:v>0.659936654066964</c:v>
                </c:pt>
                <c:pt idx="14497">
                  <c:v>0.70259748915445597</c:v>
                </c:pt>
                <c:pt idx="14498">
                  <c:v>0.70530168593435705</c:v>
                </c:pt>
                <c:pt idx="14499">
                  <c:v>0.56760859675094899</c:v>
                </c:pt>
                <c:pt idx="14500">
                  <c:v>0.66250480452141303</c:v>
                </c:pt>
                <c:pt idx="14501">
                  <c:v>0.75750990109943195</c:v>
                </c:pt>
                <c:pt idx="14502">
                  <c:v>0.76971979134931301</c:v>
                </c:pt>
                <c:pt idx="14503">
                  <c:v>0.65952250864792905</c:v>
                </c:pt>
                <c:pt idx="14504">
                  <c:v>0.65814237936431497</c:v>
                </c:pt>
                <c:pt idx="14505">
                  <c:v>0.72866433450173695</c:v>
                </c:pt>
                <c:pt idx="14506">
                  <c:v>0.77799862907078798</c:v>
                </c:pt>
                <c:pt idx="14507">
                  <c:v>0.565689210396772</c:v>
                </c:pt>
                <c:pt idx="14508">
                  <c:v>0.64053762306980699</c:v>
                </c:pt>
                <c:pt idx="14509">
                  <c:v>0.64961606122229998</c:v>
                </c:pt>
                <c:pt idx="14510">
                  <c:v>0.72256173889146502</c:v>
                </c:pt>
                <c:pt idx="14511">
                  <c:v>0.84850065179322898</c:v>
                </c:pt>
                <c:pt idx="14512">
                  <c:v>0.72514852029741905</c:v>
                </c:pt>
                <c:pt idx="14513">
                  <c:v>0.68079600213239799</c:v>
                </c:pt>
                <c:pt idx="14514">
                  <c:v>0.77083341018995599</c:v>
                </c:pt>
                <c:pt idx="14515">
                  <c:v>0.58649608994385205</c:v>
                </c:pt>
                <c:pt idx="14516">
                  <c:v>0.68414953481610397</c:v>
                </c:pt>
                <c:pt idx="14517">
                  <c:v>0.66752053683160095</c:v>
                </c:pt>
                <c:pt idx="14518">
                  <c:v>0.75453624209575698</c:v>
                </c:pt>
                <c:pt idx="14519">
                  <c:v>0.84554559688448305</c:v>
                </c:pt>
                <c:pt idx="14520">
                  <c:v>0.757498684091781</c:v>
                </c:pt>
                <c:pt idx="14521">
                  <c:v>0.63591397221866497</c:v>
                </c:pt>
                <c:pt idx="14522">
                  <c:v>0.62165583749429498</c:v>
                </c:pt>
                <c:pt idx="14523">
                  <c:v>0.71763123531262296</c:v>
                </c:pt>
                <c:pt idx="14524">
                  <c:v>0.75032713792843997</c:v>
                </c:pt>
                <c:pt idx="14525">
                  <c:v>0.63960134562864901</c:v>
                </c:pt>
                <c:pt idx="14526">
                  <c:v>0.75936101599500705</c:v>
                </c:pt>
                <c:pt idx="14527">
                  <c:v>0.72842014955513501</c:v>
                </c:pt>
                <c:pt idx="14528">
                  <c:v>0.63527964763616995</c:v>
                </c:pt>
                <c:pt idx="14529">
                  <c:v>0.80132258822816105</c:v>
                </c:pt>
                <c:pt idx="14530">
                  <c:v>0.60646537333874095</c:v>
                </c:pt>
                <c:pt idx="14531">
                  <c:v>0.74827521854553902</c:v>
                </c:pt>
                <c:pt idx="14532">
                  <c:v>0.607568702179066</c:v>
                </c:pt>
                <c:pt idx="14533">
                  <c:v>0.75856343094595402</c:v>
                </c:pt>
                <c:pt idx="14534">
                  <c:v>0.72223400071636001</c:v>
                </c:pt>
                <c:pt idx="14535">
                  <c:v>0.739342190721334</c:v>
                </c:pt>
                <c:pt idx="14536">
                  <c:v>0.72893230190732805</c:v>
                </c:pt>
                <c:pt idx="14537">
                  <c:v>0.80593569709538404</c:v>
                </c:pt>
                <c:pt idx="14538">
                  <c:v>0.632678340006671</c:v>
                </c:pt>
                <c:pt idx="14539">
                  <c:v>0.62099294225065504</c:v>
                </c:pt>
                <c:pt idx="14540">
                  <c:v>0.81532163119247003</c:v>
                </c:pt>
                <c:pt idx="14541">
                  <c:v>0.68327240966047298</c:v>
                </c:pt>
                <c:pt idx="14542">
                  <c:v>0.75544247853754098</c:v>
                </c:pt>
                <c:pt idx="14543">
                  <c:v>0.75989576464026198</c:v>
                </c:pt>
                <c:pt idx="14544">
                  <c:v>0.63902036531939499</c:v>
                </c:pt>
                <c:pt idx="14545">
                  <c:v>0.72764684178001404</c:v>
                </c:pt>
                <c:pt idx="14546">
                  <c:v>0.74207670980201901</c:v>
                </c:pt>
                <c:pt idx="14547">
                  <c:v>0.63264487593010699</c:v>
                </c:pt>
                <c:pt idx="14548">
                  <c:v>0.75390807165040796</c:v>
                </c:pt>
                <c:pt idx="14549">
                  <c:v>0.63043021678833</c:v>
                </c:pt>
                <c:pt idx="14550">
                  <c:v>0.72838384612534901</c:v>
                </c:pt>
                <c:pt idx="14551">
                  <c:v>0.77394251974593697</c:v>
                </c:pt>
                <c:pt idx="14552">
                  <c:v>0.63794681827291499</c:v>
                </c:pt>
                <c:pt idx="14553">
                  <c:v>0.69994217932312397</c:v>
                </c:pt>
                <c:pt idx="14554">
                  <c:v>0.74047062062971003</c:v>
                </c:pt>
                <c:pt idx="14555">
                  <c:v>0.64370588803628503</c:v>
                </c:pt>
                <c:pt idx="14556">
                  <c:v>0.66357882135116697</c:v>
                </c:pt>
                <c:pt idx="14557">
                  <c:v>0.72034175950489199</c:v>
                </c:pt>
                <c:pt idx="14558">
                  <c:v>0.67248417622891199</c:v>
                </c:pt>
                <c:pt idx="14559">
                  <c:v>0.76343875230957503</c:v>
                </c:pt>
                <c:pt idx="14560">
                  <c:v>0.62874347741147496</c:v>
                </c:pt>
                <c:pt idx="14561">
                  <c:v>0.73188058148124002</c:v>
                </c:pt>
                <c:pt idx="14562">
                  <c:v>0.81086511344594703</c:v>
                </c:pt>
                <c:pt idx="14563">
                  <c:v>0.65658186455603196</c:v>
                </c:pt>
                <c:pt idx="14564">
                  <c:v>0.69484058738145205</c:v>
                </c:pt>
                <c:pt idx="14565">
                  <c:v>0.68260029668792399</c:v>
                </c:pt>
                <c:pt idx="14566">
                  <c:v>0.67632444619447396</c:v>
                </c:pt>
                <c:pt idx="14567">
                  <c:v>0.742847605309499</c:v>
                </c:pt>
                <c:pt idx="14568">
                  <c:v>0.69530195903022096</c:v>
                </c:pt>
                <c:pt idx="14569">
                  <c:v>0.64845384505372206</c:v>
                </c:pt>
                <c:pt idx="14570">
                  <c:v>0.81041730919755195</c:v>
                </c:pt>
                <c:pt idx="14571">
                  <c:v>0.66360568422575295</c:v>
                </c:pt>
                <c:pt idx="14572">
                  <c:v>0.64250336638102001</c:v>
                </c:pt>
                <c:pt idx="14573">
                  <c:v>0.70773320856986499</c:v>
                </c:pt>
                <c:pt idx="14574">
                  <c:v>0.71525499481629995</c:v>
                </c:pt>
                <c:pt idx="14575">
                  <c:v>0.70446503813106198</c:v>
                </c:pt>
                <c:pt idx="14576">
                  <c:v>0.67840037913427897</c:v>
                </c:pt>
                <c:pt idx="14577">
                  <c:v>0.65558983006426796</c:v>
                </c:pt>
                <c:pt idx="14578">
                  <c:v>0.70990398861452497</c:v>
                </c:pt>
                <c:pt idx="14579">
                  <c:v>0.67883472112242405</c:v>
                </c:pt>
                <c:pt idx="14580">
                  <c:v>0.65622666967585097</c:v>
                </c:pt>
                <c:pt idx="14581">
                  <c:v>0.69481914145200296</c:v>
                </c:pt>
                <c:pt idx="14582">
                  <c:v>0.65154481270275899</c:v>
                </c:pt>
                <c:pt idx="14583">
                  <c:v>0.70281034292529898</c:v>
                </c:pt>
                <c:pt idx="14584">
                  <c:v>0.64954429288678495</c:v>
                </c:pt>
                <c:pt idx="14585">
                  <c:v>0.62151031501992204</c:v>
                </c:pt>
                <c:pt idx="14586">
                  <c:v>0.69164197141362904</c:v>
                </c:pt>
                <c:pt idx="14587">
                  <c:v>0.66149329670842405</c:v>
                </c:pt>
                <c:pt idx="14588">
                  <c:v>0.629094346489245</c:v>
                </c:pt>
                <c:pt idx="14589">
                  <c:v>0.73142066675904005</c:v>
                </c:pt>
                <c:pt idx="14590">
                  <c:v>0.63974087066500496</c:v>
                </c:pt>
                <c:pt idx="14591">
                  <c:v>0.64364227204930902</c:v>
                </c:pt>
                <c:pt idx="14592">
                  <c:v>0.652770294792962</c:v>
                </c:pt>
                <c:pt idx="14593">
                  <c:v>0.66873781545647304</c:v>
                </c:pt>
                <c:pt idx="14594">
                  <c:v>0.70226842292557501</c:v>
                </c:pt>
                <c:pt idx="14595">
                  <c:v>0.64963557505348701</c:v>
                </c:pt>
                <c:pt idx="14596">
                  <c:v>0.69071322969166404</c:v>
                </c:pt>
                <c:pt idx="14597">
                  <c:v>0.72036044982612901</c:v>
                </c:pt>
                <c:pt idx="14598">
                  <c:v>0.70990233731860597</c:v>
                </c:pt>
                <c:pt idx="14599">
                  <c:v>0.66091574741033998</c:v>
                </c:pt>
                <c:pt idx="14600">
                  <c:v>0.639537160189948</c:v>
                </c:pt>
                <c:pt idx="14601">
                  <c:v>0.72222279039202997</c:v>
                </c:pt>
                <c:pt idx="14602">
                  <c:v>0.67902191219294705</c:v>
                </c:pt>
                <c:pt idx="14603">
                  <c:v>0.74422042919212295</c:v>
                </c:pt>
                <c:pt idx="14604">
                  <c:v>0.69295788822914495</c:v>
                </c:pt>
                <c:pt idx="14605">
                  <c:v>0.71235998811123402</c:v>
                </c:pt>
                <c:pt idx="14606">
                  <c:v>0.62530145911401203</c:v>
                </c:pt>
                <c:pt idx="14607">
                  <c:v>0.69231743166054005</c:v>
                </c:pt>
                <c:pt idx="14608">
                  <c:v>0.72506126722933695</c:v>
                </c:pt>
                <c:pt idx="14609">
                  <c:v>0.644759456685011</c:v>
                </c:pt>
                <c:pt idx="14610">
                  <c:v>0.69669201267857395</c:v>
                </c:pt>
                <c:pt idx="14611">
                  <c:v>0.66949003274346597</c:v>
                </c:pt>
                <c:pt idx="14612">
                  <c:v>0.68898776045520904</c:v>
                </c:pt>
                <c:pt idx="14613">
                  <c:v>0.64223874131892</c:v>
                </c:pt>
                <c:pt idx="14614">
                  <c:v>0.70731081460994605</c:v>
                </c:pt>
                <c:pt idx="14615">
                  <c:v>0.753344812342431</c:v>
                </c:pt>
                <c:pt idx="14616">
                  <c:v>0.62884632736872503</c:v>
                </c:pt>
                <c:pt idx="14617">
                  <c:v>0.63618741932780098</c:v>
                </c:pt>
                <c:pt idx="14618">
                  <c:v>0.64941468551564896</c:v>
                </c:pt>
                <c:pt idx="14619">
                  <c:v>0.71012644849157303</c:v>
                </c:pt>
                <c:pt idx="14620">
                  <c:v>0.69090017412592997</c:v>
                </c:pt>
                <c:pt idx="14621">
                  <c:v>0.72097013156851897</c:v>
                </c:pt>
                <c:pt idx="14622">
                  <c:v>0.71530700740365705</c:v>
                </c:pt>
                <c:pt idx="14623">
                  <c:v>0.71800544523862297</c:v>
                </c:pt>
                <c:pt idx="14624">
                  <c:v>0.65754344993795499</c:v>
                </c:pt>
                <c:pt idx="14625">
                  <c:v>0.69230146977434304</c:v>
                </c:pt>
                <c:pt idx="14626">
                  <c:v>0.77167088795693695</c:v>
                </c:pt>
                <c:pt idx="14627">
                  <c:v>0.69975599867831695</c:v>
                </c:pt>
                <c:pt idx="14628">
                  <c:v>0.65590728288333</c:v>
                </c:pt>
                <c:pt idx="14629">
                  <c:v>0.677251014978966</c:v>
                </c:pt>
                <c:pt idx="14630">
                  <c:v>0.76778500903492297</c:v>
                </c:pt>
                <c:pt idx="14631">
                  <c:v>0.70159312013654496</c:v>
                </c:pt>
                <c:pt idx="14632">
                  <c:v>0.73524402687544499</c:v>
                </c:pt>
                <c:pt idx="14633">
                  <c:v>0.735194263379641</c:v>
                </c:pt>
                <c:pt idx="14634">
                  <c:v>0.66097225580979502</c:v>
                </c:pt>
                <c:pt idx="14635">
                  <c:v>0.716043070269893</c:v>
                </c:pt>
                <c:pt idx="14636">
                  <c:v>0.68697972928869799</c:v>
                </c:pt>
                <c:pt idx="14637">
                  <c:v>0.71413052298470303</c:v>
                </c:pt>
                <c:pt idx="14638">
                  <c:v>0.66265541200368505</c:v>
                </c:pt>
                <c:pt idx="14639">
                  <c:v>0.65420230083949504</c:v>
                </c:pt>
                <c:pt idx="14640">
                  <c:v>0.74115426951424501</c:v>
                </c:pt>
                <c:pt idx="14641">
                  <c:v>0.69512572506014403</c:v>
                </c:pt>
                <c:pt idx="14642">
                  <c:v>0.63481595221920195</c:v>
                </c:pt>
                <c:pt idx="14643">
                  <c:v>0.73753530508131404</c:v>
                </c:pt>
                <c:pt idx="14644">
                  <c:v>0.76126936512071497</c:v>
                </c:pt>
                <c:pt idx="14645">
                  <c:v>0.70512046662904504</c:v>
                </c:pt>
                <c:pt idx="14646">
                  <c:v>0.70271461194905005</c:v>
                </c:pt>
                <c:pt idx="14647">
                  <c:v>0.66902665032661901</c:v>
                </c:pt>
                <c:pt idx="14648">
                  <c:v>0.62813002358562797</c:v>
                </c:pt>
                <c:pt idx="14649">
                  <c:v>0.71051463520812996</c:v>
                </c:pt>
                <c:pt idx="14650">
                  <c:v>0.64300329255611199</c:v>
                </c:pt>
                <c:pt idx="14651">
                  <c:v>0.66555648570396997</c:v>
                </c:pt>
                <c:pt idx="14652">
                  <c:v>0.69685166742968596</c:v>
                </c:pt>
                <c:pt idx="14653">
                  <c:v>0.75565695573835501</c:v>
                </c:pt>
                <c:pt idx="14654">
                  <c:v>0.65619278012945204</c:v>
                </c:pt>
                <c:pt idx="14655">
                  <c:v>0.63331015310639904</c:v>
                </c:pt>
                <c:pt idx="14656">
                  <c:v>0.68757088735966498</c:v>
                </c:pt>
                <c:pt idx="14657">
                  <c:v>0.68265708451559204</c:v>
                </c:pt>
                <c:pt idx="14658">
                  <c:v>0.67157943347359605</c:v>
                </c:pt>
                <c:pt idx="14659">
                  <c:v>0.69687728771670998</c:v>
                </c:pt>
                <c:pt idx="14660">
                  <c:v>0.72024336551692802</c:v>
                </c:pt>
                <c:pt idx="14661">
                  <c:v>0.86172414187896196</c:v>
                </c:pt>
                <c:pt idx="14662">
                  <c:v>0.64811611373756295</c:v>
                </c:pt>
                <c:pt idx="14663">
                  <c:v>0.72621545659848297</c:v>
                </c:pt>
                <c:pt idx="14664">
                  <c:v>0.73672888001316295</c:v>
                </c:pt>
                <c:pt idx="14665">
                  <c:v>0.64357787875516703</c:v>
                </c:pt>
                <c:pt idx="14666">
                  <c:v>0.69381361705008504</c:v>
                </c:pt>
                <c:pt idx="14667">
                  <c:v>0.65671472528546504</c:v>
                </c:pt>
                <c:pt idx="14668">
                  <c:v>0.73084099066160702</c:v>
                </c:pt>
                <c:pt idx="14669">
                  <c:v>0.683632688791457</c:v>
                </c:pt>
                <c:pt idx="14670">
                  <c:v>0.692748300152355</c:v>
                </c:pt>
                <c:pt idx="14671">
                  <c:v>0.72203591946538404</c:v>
                </c:pt>
                <c:pt idx="14672">
                  <c:v>0.66861537420780703</c:v>
                </c:pt>
                <c:pt idx="14673">
                  <c:v>0.66547210765954101</c:v>
                </c:pt>
                <c:pt idx="14674">
                  <c:v>0.67040145427425102</c:v>
                </c:pt>
                <c:pt idx="14675">
                  <c:v>0.64746000273494297</c:v>
                </c:pt>
                <c:pt idx="14676">
                  <c:v>0.68939828279503501</c:v>
                </c:pt>
                <c:pt idx="14677">
                  <c:v>0.67718109824538897</c:v>
                </c:pt>
                <c:pt idx="14678">
                  <c:v>0.89554089741487597</c:v>
                </c:pt>
                <c:pt idx="14679">
                  <c:v>0.67878439520383005</c:v>
                </c:pt>
                <c:pt idx="14680">
                  <c:v>0.67620149645694705</c:v>
                </c:pt>
                <c:pt idx="14681">
                  <c:v>0.71943959072367902</c:v>
                </c:pt>
                <c:pt idx="14682">
                  <c:v>0.76661999630487698</c:v>
                </c:pt>
                <c:pt idx="14683">
                  <c:v>0.63820966839475401</c:v>
                </c:pt>
                <c:pt idx="14684">
                  <c:v>0.68015997294909702</c:v>
                </c:pt>
                <c:pt idx="14685">
                  <c:v>0.70514465935538095</c:v>
                </c:pt>
                <c:pt idx="14686">
                  <c:v>0.69272141090782102</c:v>
                </c:pt>
                <c:pt idx="14687">
                  <c:v>0.73265367004575099</c:v>
                </c:pt>
                <c:pt idx="14688">
                  <c:v>0.71135019604330696</c:v>
                </c:pt>
                <c:pt idx="14689">
                  <c:v>0.67053391833703802</c:v>
                </c:pt>
                <c:pt idx="14690">
                  <c:v>0.66525096271067896</c:v>
                </c:pt>
                <c:pt idx="14691">
                  <c:v>0.67399848121942096</c:v>
                </c:pt>
                <c:pt idx="14692">
                  <c:v>0.66625497146823398</c:v>
                </c:pt>
                <c:pt idx="14693">
                  <c:v>0.70836126229460705</c:v>
                </c:pt>
                <c:pt idx="14694">
                  <c:v>0.66483322177853998</c:v>
                </c:pt>
                <c:pt idx="14695">
                  <c:v>0.71586353983531403</c:v>
                </c:pt>
                <c:pt idx="14696">
                  <c:v>0.84738237945434303</c:v>
                </c:pt>
                <c:pt idx="14697">
                  <c:v>0.64192602215693395</c:v>
                </c:pt>
                <c:pt idx="14698">
                  <c:v>0.71845112578478998</c:v>
                </c:pt>
                <c:pt idx="14699">
                  <c:v>0.69296908068377105</c:v>
                </c:pt>
                <c:pt idx="14700">
                  <c:v>0.64732965693240896</c:v>
                </c:pt>
                <c:pt idx="14701">
                  <c:v>0.790427801688943</c:v>
                </c:pt>
                <c:pt idx="14702">
                  <c:v>0.71674901994555795</c:v>
                </c:pt>
                <c:pt idx="14703">
                  <c:v>0.65812965223753295</c:v>
                </c:pt>
                <c:pt idx="14704">
                  <c:v>0.72506807114857397</c:v>
                </c:pt>
                <c:pt idx="14705">
                  <c:v>0.61284443559970503</c:v>
                </c:pt>
                <c:pt idx="14706">
                  <c:v>0.62998039145614604</c:v>
                </c:pt>
                <c:pt idx="14707">
                  <c:v>0.699211197870937</c:v>
                </c:pt>
                <c:pt idx="14708">
                  <c:v>0.68516454770134005</c:v>
                </c:pt>
                <c:pt idx="14709">
                  <c:v>0.69377494415516805</c:v>
                </c:pt>
                <c:pt idx="14710">
                  <c:v>0.67966664452526004</c:v>
                </c:pt>
                <c:pt idx="14711">
                  <c:v>0.68066847630770699</c:v>
                </c:pt>
                <c:pt idx="14712">
                  <c:v>0.63853937066081201</c:v>
                </c:pt>
                <c:pt idx="14713">
                  <c:v>0.75548404417288995</c:v>
                </c:pt>
                <c:pt idx="14714">
                  <c:v>0.67690826983340102</c:v>
                </c:pt>
                <c:pt idx="14715">
                  <c:v>0.65823737397638304</c:v>
                </c:pt>
                <c:pt idx="14716">
                  <c:v>0.70964729076489597</c:v>
                </c:pt>
                <c:pt idx="14717">
                  <c:v>0.63906728762244702</c:v>
                </c:pt>
                <c:pt idx="14718">
                  <c:v>0.67609580069598396</c:v>
                </c:pt>
                <c:pt idx="14719">
                  <c:v>0.84376728370463305</c:v>
                </c:pt>
                <c:pt idx="14720">
                  <c:v>0.68320844730749197</c:v>
                </c:pt>
                <c:pt idx="14721">
                  <c:v>0.72170383445333597</c:v>
                </c:pt>
                <c:pt idx="14722">
                  <c:v>0.64918473274753596</c:v>
                </c:pt>
                <c:pt idx="14723">
                  <c:v>0.71970459120823604</c:v>
                </c:pt>
                <c:pt idx="14724">
                  <c:v>0.78797839006197701</c:v>
                </c:pt>
                <c:pt idx="14725">
                  <c:v>0.67860999598146099</c:v>
                </c:pt>
                <c:pt idx="14726">
                  <c:v>0.66206629302194597</c:v>
                </c:pt>
                <c:pt idx="14727">
                  <c:v>0.70018312418786299</c:v>
                </c:pt>
                <c:pt idx="14728">
                  <c:v>0.66737576472401094</c:v>
                </c:pt>
                <c:pt idx="14729">
                  <c:v>0.75070571879302195</c:v>
                </c:pt>
                <c:pt idx="14730">
                  <c:v>0.683876834745764</c:v>
                </c:pt>
                <c:pt idx="14731">
                  <c:v>0.67406044740349003</c:v>
                </c:pt>
                <c:pt idx="14732">
                  <c:v>0.66812336184305599</c:v>
                </c:pt>
                <c:pt idx="14733">
                  <c:v>0.63744080906872802</c:v>
                </c:pt>
                <c:pt idx="14734">
                  <c:v>0.72472548276431004</c:v>
                </c:pt>
                <c:pt idx="14735">
                  <c:v>0.63648247499824695</c:v>
                </c:pt>
                <c:pt idx="14736">
                  <c:v>0.68732672864256195</c:v>
                </c:pt>
                <c:pt idx="14737">
                  <c:v>0.68684911096747703</c:v>
                </c:pt>
                <c:pt idx="14738">
                  <c:v>0.64718876026800998</c:v>
                </c:pt>
                <c:pt idx="14739">
                  <c:v>0.72726121636817598</c:v>
                </c:pt>
                <c:pt idx="14740">
                  <c:v>0.62943755074507701</c:v>
                </c:pt>
                <c:pt idx="14741">
                  <c:v>0.65488093887209398</c:v>
                </c:pt>
                <c:pt idx="14742">
                  <c:v>0.73650635681840904</c:v>
                </c:pt>
                <c:pt idx="14743">
                  <c:v>0.701384758238078</c:v>
                </c:pt>
                <c:pt idx="14744">
                  <c:v>0.65948636899843005</c:v>
                </c:pt>
                <c:pt idx="14745">
                  <c:v>0.69155223311991798</c:v>
                </c:pt>
                <c:pt idx="14746">
                  <c:v>0.65357126525827103</c:v>
                </c:pt>
                <c:pt idx="14747">
                  <c:v>0.69281293935719102</c:v>
                </c:pt>
                <c:pt idx="14748">
                  <c:v>0.68680949924361001</c:v>
                </c:pt>
                <c:pt idx="14749">
                  <c:v>0.73662574699001004</c:v>
                </c:pt>
                <c:pt idx="14750">
                  <c:v>0.66090854888167905</c:v>
                </c:pt>
                <c:pt idx="14751">
                  <c:v>0.67662797924542595</c:v>
                </c:pt>
                <c:pt idx="14752">
                  <c:v>0.71426713534716602</c:v>
                </c:pt>
                <c:pt idx="14753">
                  <c:v>0.68782168720129999</c:v>
                </c:pt>
                <c:pt idx="14754">
                  <c:v>0.67603602084880199</c:v>
                </c:pt>
                <c:pt idx="14755">
                  <c:v>0.64367907850774198</c:v>
                </c:pt>
                <c:pt idx="14756">
                  <c:v>0.70393571545563904</c:v>
                </c:pt>
                <c:pt idx="14757">
                  <c:v>0.70319066041256095</c:v>
                </c:pt>
                <c:pt idx="14758">
                  <c:v>0.69158024600863699</c:v>
                </c:pt>
                <c:pt idx="14759">
                  <c:v>0.66217696892898503</c:v>
                </c:pt>
                <c:pt idx="14760">
                  <c:v>0.704598837119494</c:v>
                </c:pt>
                <c:pt idx="14761">
                  <c:v>0.85289715609597005</c:v>
                </c:pt>
                <c:pt idx="14762">
                  <c:v>0.64394814831863401</c:v>
                </c:pt>
                <c:pt idx="14763">
                  <c:v>0.68834076871111405</c:v>
                </c:pt>
                <c:pt idx="14764">
                  <c:v>0.62829030005171105</c:v>
                </c:pt>
                <c:pt idx="14765">
                  <c:v>0.69456796091742301</c:v>
                </c:pt>
                <c:pt idx="14766">
                  <c:v>0.635054560314118</c:v>
                </c:pt>
                <c:pt idx="14767">
                  <c:v>0.67521967042847697</c:v>
                </c:pt>
                <c:pt idx="14768">
                  <c:v>0.68315444935244896</c:v>
                </c:pt>
                <c:pt idx="14769">
                  <c:v>0.66499177578469104</c:v>
                </c:pt>
                <c:pt idx="14770">
                  <c:v>0.69080686109740597</c:v>
                </c:pt>
                <c:pt idx="14771">
                  <c:v>0.700176216485488</c:v>
                </c:pt>
                <c:pt idx="14772">
                  <c:v>0.66565976589480702</c:v>
                </c:pt>
                <c:pt idx="14773">
                  <c:v>0.65548348009088198</c:v>
                </c:pt>
                <c:pt idx="14774">
                  <c:v>0.64599037016407301</c:v>
                </c:pt>
                <c:pt idx="14775">
                  <c:v>0.66171002009414803</c:v>
                </c:pt>
                <c:pt idx="14776">
                  <c:v>0.64818597430484803</c:v>
                </c:pt>
                <c:pt idx="14777">
                  <c:v>0.77055478760266305</c:v>
                </c:pt>
                <c:pt idx="14778">
                  <c:v>0.83688714013096499</c:v>
                </c:pt>
                <c:pt idx="14779">
                  <c:v>0.69724199088684102</c:v>
                </c:pt>
                <c:pt idx="14780">
                  <c:v>0.65682606821501799</c:v>
                </c:pt>
                <c:pt idx="14781">
                  <c:v>0.66189181327760205</c:v>
                </c:pt>
                <c:pt idx="14782">
                  <c:v>0.62828236741200605</c:v>
                </c:pt>
                <c:pt idx="14783">
                  <c:v>0.654518383331258</c:v>
                </c:pt>
                <c:pt idx="14784">
                  <c:v>0.62180698157113901</c:v>
                </c:pt>
                <c:pt idx="14785">
                  <c:v>0.64200473328393604</c:v>
                </c:pt>
                <c:pt idx="14786">
                  <c:v>0.65002447221592397</c:v>
                </c:pt>
                <c:pt idx="14787">
                  <c:v>0.69094335900180903</c:v>
                </c:pt>
                <c:pt idx="14788">
                  <c:v>0.64665136526773503</c:v>
                </c:pt>
                <c:pt idx="14789">
                  <c:v>0.66088923145621103</c:v>
                </c:pt>
                <c:pt idx="14790">
                  <c:v>0.71962194424077097</c:v>
                </c:pt>
                <c:pt idx="14791">
                  <c:v>0.66679371262610798</c:v>
                </c:pt>
                <c:pt idx="14792">
                  <c:v>0.68324931206732498</c:v>
                </c:pt>
                <c:pt idx="14793">
                  <c:v>0.653713487058314</c:v>
                </c:pt>
                <c:pt idx="14794">
                  <c:v>0.68696631465174196</c:v>
                </c:pt>
                <c:pt idx="14795">
                  <c:v>0.69757235383641902</c:v>
                </c:pt>
                <c:pt idx="14796">
                  <c:v>0.66336912900117995</c:v>
                </c:pt>
                <c:pt idx="14797">
                  <c:v>0.95479058681720796</c:v>
                </c:pt>
                <c:pt idx="14798">
                  <c:v>0.65279320128366203</c:v>
                </c:pt>
                <c:pt idx="14799">
                  <c:v>0.63734656652986699</c:v>
                </c:pt>
                <c:pt idx="14800">
                  <c:v>0.66652528110877596</c:v>
                </c:pt>
                <c:pt idx="14801">
                  <c:v>0.64346193958347597</c:v>
                </c:pt>
                <c:pt idx="14802">
                  <c:v>0.67394749102250495</c:v>
                </c:pt>
                <c:pt idx="14803">
                  <c:v>0.71173474722358399</c:v>
                </c:pt>
                <c:pt idx="14804">
                  <c:v>0.65450543734411104</c:v>
                </c:pt>
                <c:pt idx="14805">
                  <c:v>0.67559228880171296</c:v>
                </c:pt>
                <c:pt idx="14806">
                  <c:v>0.85666315722986897</c:v>
                </c:pt>
                <c:pt idx="14807">
                  <c:v>0.69171464308974795</c:v>
                </c:pt>
                <c:pt idx="14808">
                  <c:v>0.75361427585484797</c:v>
                </c:pt>
                <c:pt idx="14809">
                  <c:v>0.654956349854942</c:v>
                </c:pt>
                <c:pt idx="14810">
                  <c:v>0.65333122173948899</c:v>
                </c:pt>
                <c:pt idx="14811">
                  <c:v>0.88644513361723398</c:v>
                </c:pt>
                <c:pt idx="14812">
                  <c:v>0.89972329395213801</c:v>
                </c:pt>
                <c:pt idx="14813">
                  <c:v>0.71239355282443095</c:v>
                </c:pt>
                <c:pt idx="14814">
                  <c:v>0.76194262256116896</c:v>
                </c:pt>
                <c:pt idx="14815">
                  <c:v>0.64905460926277503</c:v>
                </c:pt>
                <c:pt idx="14816">
                  <c:v>0.65024139136936898</c:v>
                </c:pt>
                <c:pt idx="14817">
                  <c:v>0.63142951270657199</c:v>
                </c:pt>
                <c:pt idx="14818">
                  <c:v>0.78477716790199603</c:v>
                </c:pt>
                <c:pt idx="14819">
                  <c:v>0.72796837576233997</c:v>
                </c:pt>
                <c:pt idx="14820">
                  <c:v>0.84997930195768201</c:v>
                </c:pt>
                <c:pt idx="14821">
                  <c:v>0.75132546745780804</c:v>
                </c:pt>
                <c:pt idx="14822">
                  <c:v>0.77164250814120705</c:v>
                </c:pt>
                <c:pt idx="14823">
                  <c:v>0.69742570524660297</c:v>
                </c:pt>
                <c:pt idx="14824">
                  <c:v>0.66745479522483697</c:v>
                </c:pt>
                <c:pt idx="14825">
                  <c:v>0.81517417173679596</c:v>
                </c:pt>
                <c:pt idx="14826">
                  <c:v>0.75501548241619298</c:v>
                </c:pt>
                <c:pt idx="14827">
                  <c:v>0.63204299765878202</c:v>
                </c:pt>
                <c:pt idx="14828">
                  <c:v>0.86616439146150503</c:v>
                </c:pt>
                <c:pt idx="14829">
                  <c:v>0.88984905261851099</c:v>
                </c:pt>
                <c:pt idx="14830">
                  <c:v>0.78083286489277903</c:v>
                </c:pt>
                <c:pt idx="14831">
                  <c:v>0.92473624256018705</c:v>
                </c:pt>
                <c:pt idx="14832">
                  <c:v>0.88845599807553899</c:v>
                </c:pt>
                <c:pt idx="14833">
                  <c:v>0.73868109886647404</c:v>
                </c:pt>
                <c:pt idx="14834">
                  <c:v>0.74472182408809695</c:v>
                </c:pt>
                <c:pt idx="14835">
                  <c:v>0.95687036471590603</c:v>
                </c:pt>
                <c:pt idx="14836">
                  <c:v>0.69718723168628105</c:v>
                </c:pt>
                <c:pt idx="14837">
                  <c:v>0.66072696242990203</c:v>
                </c:pt>
                <c:pt idx="14838">
                  <c:v>0.80287747143488897</c:v>
                </c:pt>
                <c:pt idx="14839">
                  <c:v>0.85850538524973896</c:v>
                </c:pt>
                <c:pt idx="14840">
                  <c:v>0.87263040563070104</c:v>
                </c:pt>
                <c:pt idx="14841">
                  <c:v>0.91860669252867999</c:v>
                </c:pt>
                <c:pt idx="14842">
                  <c:v>0.91624722112349899</c:v>
                </c:pt>
                <c:pt idx="14843">
                  <c:v>0.62072818221621595</c:v>
                </c:pt>
                <c:pt idx="14844">
                  <c:v>0.79628014186070195</c:v>
                </c:pt>
                <c:pt idx="14845">
                  <c:v>0.90537879346898498</c:v>
                </c:pt>
                <c:pt idx="14846">
                  <c:v>0.65023075356981497</c:v>
                </c:pt>
                <c:pt idx="14847">
                  <c:v>0.91902799477572505</c:v>
                </c:pt>
                <c:pt idx="14848">
                  <c:v>0.92902022582647303</c:v>
                </c:pt>
                <c:pt idx="14849">
                  <c:v>0.872901657614644</c:v>
                </c:pt>
                <c:pt idx="14850">
                  <c:v>0.65665121419884298</c:v>
                </c:pt>
                <c:pt idx="14851">
                  <c:v>0.65944746174882696</c:v>
                </c:pt>
                <c:pt idx="14852">
                  <c:v>0.65311160873695695</c:v>
                </c:pt>
                <c:pt idx="14853">
                  <c:v>0.64957191204559706</c:v>
                </c:pt>
                <c:pt idx="14854">
                  <c:v>0.64675108432704997</c:v>
                </c:pt>
                <c:pt idx="14855">
                  <c:v>0.67093665818444503</c:v>
                </c:pt>
                <c:pt idx="14856">
                  <c:v>0.64456798050707298</c:v>
                </c:pt>
                <c:pt idx="14857">
                  <c:v>0.65856680989587801</c:v>
                </c:pt>
                <c:pt idx="14858">
                  <c:v>0.64915563316779301</c:v>
                </c:pt>
                <c:pt idx="14859">
                  <c:v>0.62222315043952703</c:v>
                </c:pt>
                <c:pt idx="14860">
                  <c:v>0.65010876144560503</c:v>
                </c:pt>
                <c:pt idx="14861">
                  <c:v>0.67098927351599202</c:v>
                </c:pt>
                <c:pt idx="14862">
                  <c:v>0.61829094391661099</c:v>
                </c:pt>
                <c:pt idx="14863">
                  <c:v>0.67568900117573505</c:v>
                </c:pt>
                <c:pt idx="14864">
                  <c:v>0.653042660661733</c:v>
                </c:pt>
                <c:pt idx="14865">
                  <c:v>0.64657186978599401</c:v>
                </c:pt>
                <c:pt idx="14866">
                  <c:v>0.69178331643066104</c:v>
                </c:pt>
                <c:pt idx="14867">
                  <c:v>0.63997848582211803</c:v>
                </c:pt>
                <c:pt idx="14868">
                  <c:v>0.67006409986309301</c:v>
                </c:pt>
                <c:pt idx="14869">
                  <c:v>0.66069035826218103</c:v>
                </c:pt>
                <c:pt idx="14870">
                  <c:v>0.62064029671083298</c:v>
                </c:pt>
                <c:pt idx="14871">
                  <c:v>0.671440876773999</c:v>
                </c:pt>
                <c:pt idx="14872">
                  <c:v>0.68760497106117702</c:v>
                </c:pt>
                <c:pt idx="14873">
                  <c:v>0.69010248278681796</c:v>
                </c:pt>
                <c:pt idx="14874">
                  <c:v>0.65735770132608895</c:v>
                </c:pt>
                <c:pt idx="14875">
                  <c:v>0.70131064856972103</c:v>
                </c:pt>
                <c:pt idx="14876">
                  <c:v>0.71474818329256296</c:v>
                </c:pt>
                <c:pt idx="14877">
                  <c:v>0.69079060426487304</c:v>
                </c:pt>
                <c:pt idx="14878">
                  <c:v>0.63826894295722703</c:v>
                </c:pt>
                <c:pt idx="14879">
                  <c:v>0.63297996802798595</c:v>
                </c:pt>
                <c:pt idx="14880">
                  <c:v>0.66891727610030705</c:v>
                </c:pt>
                <c:pt idx="14881">
                  <c:v>0.64741589020596901</c:v>
                </c:pt>
                <c:pt idx="14882">
                  <c:v>0.705583999485072</c:v>
                </c:pt>
                <c:pt idx="14883">
                  <c:v>0.64308676256852504</c:v>
                </c:pt>
                <c:pt idx="14884">
                  <c:v>0.70597273534758198</c:v>
                </c:pt>
                <c:pt idx="14885">
                  <c:v>0.68467588392324297</c:v>
                </c:pt>
                <c:pt idx="14886">
                  <c:v>0.695958522105805</c:v>
                </c:pt>
                <c:pt idx="14887">
                  <c:v>0.67966812850104696</c:v>
                </c:pt>
                <c:pt idx="14888">
                  <c:v>0.68499979555522394</c:v>
                </c:pt>
                <c:pt idx="14889">
                  <c:v>0.71513023763694405</c:v>
                </c:pt>
                <c:pt idx="14890">
                  <c:v>0.658227819915019</c:v>
                </c:pt>
                <c:pt idx="14891">
                  <c:v>0.700890301682218</c:v>
                </c:pt>
                <c:pt idx="14892">
                  <c:v>0.87736656254450496</c:v>
                </c:pt>
                <c:pt idx="14893">
                  <c:v>0.64955138913755395</c:v>
                </c:pt>
                <c:pt idx="14894">
                  <c:v>0.66250728547802296</c:v>
                </c:pt>
                <c:pt idx="14895">
                  <c:v>0.67626114369923995</c:v>
                </c:pt>
                <c:pt idx="14896">
                  <c:v>0.66413011320739401</c:v>
                </c:pt>
                <c:pt idx="14897">
                  <c:v>0.72412862104030395</c:v>
                </c:pt>
                <c:pt idx="14898">
                  <c:v>0.86402458254610703</c:v>
                </c:pt>
                <c:pt idx="14899">
                  <c:v>0.67983217810843799</c:v>
                </c:pt>
                <c:pt idx="14900">
                  <c:v>0.726951449010379</c:v>
                </c:pt>
                <c:pt idx="14901">
                  <c:v>0.64512863785546903</c:v>
                </c:pt>
                <c:pt idx="14902">
                  <c:v>0.62933810449815597</c:v>
                </c:pt>
                <c:pt idx="14903">
                  <c:v>0.80329076364132201</c:v>
                </c:pt>
                <c:pt idx="14904">
                  <c:v>0.69475620364167601</c:v>
                </c:pt>
                <c:pt idx="14905">
                  <c:v>0.72360006820487599</c:v>
                </c:pt>
                <c:pt idx="14906">
                  <c:v>0.69417418415752796</c:v>
                </c:pt>
                <c:pt idx="14907">
                  <c:v>0.63398434111929003</c:v>
                </c:pt>
                <c:pt idx="14908">
                  <c:v>0.93316140287885896</c:v>
                </c:pt>
                <c:pt idx="14909">
                  <c:v>0.66608354431436301</c:v>
                </c:pt>
                <c:pt idx="14910">
                  <c:v>0.78189373423298103</c:v>
                </c:pt>
                <c:pt idx="14911">
                  <c:v>0.68239350622210404</c:v>
                </c:pt>
                <c:pt idx="14912">
                  <c:v>0.68253154049444498</c:v>
                </c:pt>
                <c:pt idx="14913">
                  <c:v>0.656957269533188</c:v>
                </c:pt>
                <c:pt idx="14914">
                  <c:v>0.81714647636756099</c:v>
                </c:pt>
                <c:pt idx="14915">
                  <c:v>0.67202696414352003</c:v>
                </c:pt>
                <c:pt idx="14916">
                  <c:v>0.63834740995111405</c:v>
                </c:pt>
                <c:pt idx="14917">
                  <c:v>0.70723643917724699</c:v>
                </c:pt>
                <c:pt idx="14918">
                  <c:v>0.66989181494023098</c:v>
                </c:pt>
                <c:pt idx="14919">
                  <c:v>0.68807594492889301</c:v>
                </c:pt>
                <c:pt idx="14920">
                  <c:v>0.67024477814174899</c:v>
                </c:pt>
                <c:pt idx="14921">
                  <c:v>0.87714937370247403</c:v>
                </c:pt>
                <c:pt idx="14922">
                  <c:v>0.71065675582094101</c:v>
                </c:pt>
                <c:pt idx="14923">
                  <c:v>0.65486066873144999</c:v>
                </c:pt>
                <c:pt idx="14924">
                  <c:v>0.63153643280590999</c:v>
                </c:pt>
                <c:pt idx="14925">
                  <c:v>0.66454344029792201</c:v>
                </c:pt>
                <c:pt idx="14926">
                  <c:v>0.74663571527948902</c:v>
                </c:pt>
                <c:pt idx="14927">
                  <c:v>0.67976528930255897</c:v>
                </c:pt>
                <c:pt idx="14928">
                  <c:v>0.68534292075009495</c:v>
                </c:pt>
                <c:pt idx="14929">
                  <c:v>0.90091941435665601</c:v>
                </c:pt>
                <c:pt idx="14930">
                  <c:v>0.68048542697213998</c:v>
                </c:pt>
                <c:pt idx="14931">
                  <c:v>0.64176479931522601</c:v>
                </c:pt>
                <c:pt idx="14932">
                  <c:v>0.67416148842163304</c:v>
                </c:pt>
                <c:pt idx="14933">
                  <c:v>0.65094707309142497</c:v>
                </c:pt>
                <c:pt idx="14934">
                  <c:v>0.71861628199865302</c:v>
                </c:pt>
                <c:pt idx="14935">
                  <c:v>0.68791366238144103</c:v>
                </c:pt>
                <c:pt idx="14936">
                  <c:v>0.66372309175572797</c:v>
                </c:pt>
                <c:pt idx="14937">
                  <c:v>0.62821139234837997</c:v>
                </c:pt>
                <c:pt idx="14938">
                  <c:v>0.65364967418259801</c:v>
                </c:pt>
                <c:pt idx="14939">
                  <c:v>0.65363210469634303</c:v>
                </c:pt>
                <c:pt idx="14940">
                  <c:v>0.672574451605079</c:v>
                </c:pt>
                <c:pt idx="14941">
                  <c:v>0.69093838676605002</c:v>
                </c:pt>
                <c:pt idx="14942">
                  <c:v>0.63638208757650505</c:v>
                </c:pt>
                <c:pt idx="14943">
                  <c:v>0.68386658518566001</c:v>
                </c:pt>
                <c:pt idx="14944">
                  <c:v>0.68817546626221604</c:v>
                </c:pt>
                <c:pt idx="14945">
                  <c:v>0.65566101822342004</c:v>
                </c:pt>
                <c:pt idx="14946">
                  <c:v>0.69452534187314097</c:v>
                </c:pt>
                <c:pt idx="14947">
                  <c:v>0.69557254556147996</c:v>
                </c:pt>
                <c:pt idx="14948">
                  <c:v>0.90922016227862901</c:v>
                </c:pt>
                <c:pt idx="14949">
                  <c:v>0.63356761465996003</c:v>
                </c:pt>
                <c:pt idx="14950">
                  <c:v>0.65271199998568796</c:v>
                </c:pt>
                <c:pt idx="14951">
                  <c:v>0.63858177316561604</c:v>
                </c:pt>
                <c:pt idx="14952">
                  <c:v>0.65789406045270005</c:v>
                </c:pt>
                <c:pt idx="14953">
                  <c:v>0.66313889275605398</c:v>
                </c:pt>
                <c:pt idx="14954">
                  <c:v>0.63235871586578096</c:v>
                </c:pt>
                <c:pt idx="14955">
                  <c:v>0.674573557947581</c:v>
                </c:pt>
                <c:pt idx="14956">
                  <c:v>0.63867427709150404</c:v>
                </c:pt>
                <c:pt idx="14957">
                  <c:v>0.64769300865387602</c:v>
                </c:pt>
                <c:pt idx="14958">
                  <c:v>0.63167781343238305</c:v>
                </c:pt>
                <c:pt idx="14959">
                  <c:v>0.62517523108911699</c:v>
                </c:pt>
                <c:pt idx="14960">
                  <c:v>0.67826151532539802</c:v>
                </c:pt>
                <c:pt idx="14961">
                  <c:v>0.71607181167807699</c:v>
                </c:pt>
                <c:pt idx="14962">
                  <c:v>0.62640656527397898</c:v>
                </c:pt>
                <c:pt idx="14963">
                  <c:v>0.68446386056170205</c:v>
                </c:pt>
                <c:pt idx="14964">
                  <c:v>0.71006625843694804</c:v>
                </c:pt>
                <c:pt idx="14965">
                  <c:v>0.62366355591554101</c:v>
                </c:pt>
                <c:pt idx="14966">
                  <c:v>0.78374990596875505</c:v>
                </c:pt>
                <c:pt idx="14967">
                  <c:v>0.68470878230871202</c:v>
                </c:pt>
                <c:pt idx="14968">
                  <c:v>0.62413641569676004</c:v>
                </c:pt>
                <c:pt idx="14969">
                  <c:v>0.66549777063989601</c:v>
                </c:pt>
                <c:pt idx="14970">
                  <c:v>0.65918802281821898</c:v>
                </c:pt>
                <c:pt idx="14971">
                  <c:v>0.66592381590551597</c:v>
                </c:pt>
                <c:pt idx="14972">
                  <c:v>0.62758643392268498</c:v>
                </c:pt>
                <c:pt idx="14973">
                  <c:v>0.69563741705347304</c:v>
                </c:pt>
                <c:pt idx="14974">
                  <c:v>0.63777516093002995</c:v>
                </c:pt>
                <c:pt idx="14975">
                  <c:v>0.63511926171990196</c:v>
                </c:pt>
                <c:pt idx="14976">
                  <c:v>0.63649614993048498</c:v>
                </c:pt>
                <c:pt idx="14977">
                  <c:v>0.61674752926142196</c:v>
                </c:pt>
                <c:pt idx="14978">
                  <c:v>0.68783331887375798</c:v>
                </c:pt>
                <c:pt idx="14979">
                  <c:v>0.66269574377376606</c:v>
                </c:pt>
                <c:pt idx="14980">
                  <c:v>0.64993742735853</c:v>
                </c:pt>
                <c:pt idx="14981">
                  <c:v>0.69676253313458403</c:v>
                </c:pt>
                <c:pt idx="14982">
                  <c:v>0.71430075707725604</c:v>
                </c:pt>
                <c:pt idx="14983">
                  <c:v>0.62090695640255</c:v>
                </c:pt>
                <c:pt idx="14984">
                  <c:v>0.64867947674054705</c:v>
                </c:pt>
                <c:pt idx="14985">
                  <c:v>0.68820774390166595</c:v>
                </c:pt>
                <c:pt idx="14986">
                  <c:v>0.66409471686406596</c:v>
                </c:pt>
                <c:pt idx="14987">
                  <c:v>0.65361633602498603</c:v>
                </c:pt>
                <c:pt idx="14988">
                  <c:v>0.64458533802990503</c:v>
                </c:pt>
                <c:pt idx="14989">
                  <c:v>0.71801792168257506</c:v>
                </c:pt>
                <c:pt idx="14990">
                  <c:v>0.68851500911827901</c:v>
                </c:pt>
                <c:pt idx="14991">
                  <c:v>0.63715794170007301</c:v>
                </c:pt>
                <c:pt idx="14992">
                  <c:v>0.71168902549411295</c:v>
                </c:pt>
                <c:pt idx="14993">
                  <c:v>0.65055899303669795</c:v>
                </c:pt>
                <c:pt idx="14994">
                  <c:v>0.655994714228741</c:v>
                </c:pt>
                <c:pt idx="14995">
                  <c:v>0.71663676333124204</c:v>
                </c:pt>
                <c:pt idx="14996">
                  <c:v>0.73021952798607903</c:v>
                </c:pt>
                <c:pt idx="14997">
                  <c:v>0.67322776727028799</c:v>
                </c:pt>
                <c:pt idx="14998">
                  <c:v>0.67166738835672601</c:v>
                </c:pt>
                <c:pt idx="14999">
                  <c:v>0.66296075476247196</c:v>
                </c:pt>
                <c:pt idx="15000">
                  <c:v>0.697195543100532</c:v>
                </c:pt>
                <c:pt idx="15001">
                  <c:v>0.68979575644538604</c:v>
                </c:pt>
                <c:pt idx="15002">
                  <c:v>0.651921519201897</c:v>
                </c:pt>
                <c:pt idx="15003">
                  <c:v>0.72206162229419102</c:v>
                </c:pt>
                <c:pt idx="15004">
                  <c:v>0.65223772052319295</c:v>
                </c:pt>
                <c:pt idx="15005">
                  <c:v>0.64911554644193603</c:v>
                </c:pt>
                <c:pt idx="15006">
                  <c:v>0.66415400726641005</c:v>
                </c:pt>
                <c:pt idx="15007">
                  <c:v>0.635169504737781</c:v>
                </c:pt>
                <c:pt idx="15008">
                  <c:v>0.73918478011982502</c:v>
                </c:pt>
                <c:pt idx="15009">
                  <c:v>0.63489790874129304</c:v>
                </c:pt>
                <c:pt idx="15010">
                  <c:v>0.813254555579627</c:v>
                </c:pt>
                <c:pt idx="15011">
                  <c:v>0.67421903260125704</c:v>
                </c:pt>
                <c:pt idx="15012">
                  <c:v>0.64139151952179796</c:v>
                </c:pt>
                <c:pt idx="15013">
                  <c:v>0.67680809112790896</c:v>
                </c:pt>
                <c:pt idx="15014">
                  <c:v>0.735655656275085</c:v>
                </c:pt>
                <c:pt idx="15015">
                  <c:v>0.70940748395640696</c:v>
                </c:pt>
                <c:pt idx="15016">
                  <c:v>0.68171409105297198</c:v>
                </c:pt>
                <c:pt idx="15017">
                  <c:v>0.74691204807109701</c:v>
                </c:pt>
                <c:pt idx="15018">
                  <c:v>0.68944852836011505</c:v>
                </c:pt>
                <c:pt idx="15019">
                  <c:v>0.63353682818016199</c:v>
                </c:pt>
                <c:pt idx="15020">
                  <c:v>0.42964911324063998</c:v>
                </c:pt>
                <c:pt idx="15021">
                  <c:v>0.715802627222062</c:v>
                </c:pt>
                <c:pt idx="15022">
                  <c:v>0.68654082529036398</c:v>
                </c:pt>
                <c:pt idx="15023">
                  <c:v>0.66723157851138104</c:v>
                </c:pt>
                <c:pt idx="15024">
                  <c:v>0.64335404498361604</c:v>
                </c:pt>
                <c:pt idx="15025">
                  <c:v>0.65488543393047105</c:v>
                </c:pt>
                <c:pt idx="15026">
                  <c:v>0.67955369595269399</c:v>
                </c:pt>
                <c:pt idx="15027">
                  <c:v>0.81590733900540702</c:v>
                </c:pt>
                <c:pt idx="15028">
                  <c:v>0.76299521713391405</c:v>
                </c:pt>
                <c:pt idx="15029">
                  <c:v>0.63394934669907799</c:v>
                </c:pt>
                <c:pt idx="15030">
                  <c:v>0.65335261891069096</c:v>
                </c:pt>
                <c:pt idx="15031">
                  <c:v>0.69602515026334499</c:v>
                </c:pt>
                <c:pt idx="15032">
                  <c:v>0.70076439711245597</c:v>
                </c:pt>
                <c:pt idx="15033">
                  <c:v>0.72379120903828398</c:v>
                </c:pt>
                <c:pt idx="15034">
                  <c:v>0.68990515956186504</c:v>
                </c:pt>
                <c:pt idx="15035">
                  <c:v>0.897746393007812</c:v>
                </c:pt>
                <c:pt idx="15036">
                  <c:v>0.64413445491991494</c:v>
                </c:pt>
                <c:pt idx="15037">
                  <c:v>0.62262841886698705</c:v>
                </c:pt>
                <c:pt idx="15038">
                  <c:v>0.87311816312992496</c:v>
                </c:pt>
                <c:pt idx="15039">
                  <c:v>0.63919119160264404</c:v>
                </c:pt>
                <c:pt idx="15040">
                  <c:v>0.71355575241831104</c:v>
                </c:pt>
                <c:pt idx="15041">
                  <c:v>0.65779002992905999</c:v>
                </c:pt>
                <c:pt idx="15042">
                  <c:v>0.61860594059578899</c:v>
                </c:pt>
                <c:pt idx="15043">
                  <c:v>0.61546894654313899</c:v>
                </c:pt>
                <c:pt idx="15044">
                  <c:v>0.86978048793247598</c:v>
                </c:pt>
                <c:pt idx="15045">
                  <c:v>0.637524101083495</c:v>
                </c:pt>
                <c:pt idx="15046">
                  <c:v>0.63737183887465299</c:v>
                </c:pt>
                <c:pt idx="15047">
                  <c:v>0.68913203377555099</c:v>
                </c:pt>
                <c:pt idx="15048">
                  <c:v>0.64869198059599298</c:v>
                </c:pt>
                <c:pt idx="15049">
                  <c:v>0.65862135932893395</c:v>
                </c:pt>
                <c:pt idx="15050">
                  <c:v>0.709830905303104</c:v>
                </c:pt>
                <c:pt idx="15051">
                  <c:v>0.73017883033264896</c:v>
                </c:pt>
                <c:pt idx="15052">
                  <c:v>0.64485538226263395</c:v>
                </c:pt>
                <c:pt idx="15053">
                  <c:v>1.0244874743343701E-3</c:v>
                </c:pt>
                <c:pt idx="15054">
                  <c:v>0.65351323676203898</c:v>
                </c:pt>
                <c:pt idx="15055">
                  <c:v>0.85190311583832301</c:v>
                </c:pt>
                <c:pt idx="15056">
                  <c:v>0.70691761057548996</c:v>
                </c:pt>
                <c:pt idx="15057">
                  <c:v>0.17514980846641101</c:v>
                </c:pt>
                <c:pt idx="15058">
                  <c:v>0.67380113552818699</c:v>
                </c:pt>
                <c:pt idx="15059">
                  <c:v>0.67783483255297095</c:v>
                </c:pt>
                <c:pt idx="15060">
                  <c:v>0.67957516858800204</c:v>
                </c:pt>
                <c:pt idx="15061">
                  <c:v>0.67058649196908304</c:v>
                </c:pt>
                <c:pt idx="15062">
                  <c:v>0.64357436311562599</c:v>
                </c:pt>
                <c:pt idx="15063">
                  <c:v>0.38236610854417702</c:v>
                </c:pt>
                <c:pt idx="15064">
                  <c:v>0.61167005911384198</c:v>
                </c:pt>
                <c:pt idx="15065">
                  <c:v>0.65925230464899498</c:v>
                </c:pt>
                <c:pt idx="15066">
                  <c:v>0.70594987670460596</c:v>
                </c:pt>
                <c:pt idx="15067">
                  <c:v>0.86229262494598002</c:v>
                </c:pt>
                <c:pt idx="15068">
                  <c:v>0.57781792723095304</c:v>
                </c:pt>
                <c:pt idx="15069">
                  <c:v>0.699175248264431</c:v>
                </c:pt>
                <c:pt idx="15070">
                  <c:v>0.583613849367005</c:v>
                </c:pt>
                <c:pt idx="15071">
                  <c:v>0.74836273377445295</c:v>
                </c:pt>
                <c:pt idx="15072">
                  <c:v>0.668744269810296</c:v>
                </c:pt>
                <c:pt idx="15073">
                  <c:v>0.73349842825048905</c:v>
                </c:pt>
                <c:pt idx="15074">
                  <c:v>0.63601427856056802</c:v>
                </c:pt>
                <c:pt idx="15075">
                  <c:v>3.6925916077825797E-2</c:v>
                </c:pt>
                <c:pt idx="15076">
                  <c:v>0.69440407487614997</c:v>
                </c:pt>
                <c:pt idx="15077">
                  <c:v>0.60478582780900103</c:v>
                </c:pt>
                <c:pt idx="15078">
                  <c:v>0.65190017140900702</c:v>
                </c:pt>
                <c:pt idx="15079">
                  <c:v>0.62221842151993501</c:v>
                </c:pt>
                <c:pt idx="15080">
                  <c:v>-1.20385639994394E-2</c:v>
                </c:pt>
                <c:pt idx="15081">
                  <c:v>2.6528928876463601E-3</c:v>
                </c:pt>
                <c:pt idx="15082">
                  <c:v>2.4078549697451001E-2</c:v>
                </c:pt>
                <c:pt idx="15083">
                  <c:v>0.651988800978754</c:v>
                </c:pt>
                <c:pt idx="15084">
                  <c:v>4.5670166436795397E-2</c:v>
                </c:pt>
                <c:pt idx="15085">
                  <c:v>0.68477920662846803</c:v>
                </c:pt>
                <c:pt idx="15086">
                  <c:v>0.63344676748971696</c:v>
                </c:pt>
                <c:pt idx="15087">
                  <c:v>0.67400987125493805</c:v>
                </c:pt>
                <c:pt idx="15088">
                  <c:v>0.62426775204388896</c:v>
                </c:pt>
                <c:pt idx="15089">
                  <c:v>5.6311050217896001E-2</c:v>
                </c:pt>
                <c:pt idx="15090">
                  <c:v>4.43540884109664E-2</c:v>
                </c:pt>
                <c:pt idx="15091">
                  <c:v>0.639210561633904</c:v>
                </c:pt>
                <c:pt idx="15092">
                  <c:v>7.6038918044635501E-2</c:v>
                </c:pt>
                <c:pt idx="15093">
                  <c:v>-3.7501982483090197E-5</c:v>
                </c:pt>
                <c:pt idx="15094">
                  <c:v>5.8741803914200003E-2</c:v>
                </c:pt>
                <c:pt idx="15095">
                  <c:v>0.67704917334888004</c:v>
                </c:pt>
                <c:pt idx="15096">
                  <c:v>0.62878311215786298</c:v>
                </c:pt>
                <c:pt idx="15097">
                  <c:v>0.72420671617558896</c:v>
                </c:pt>
                <c:pt idx="15098">
                  <c:v>0.69960845185334497</c:v>
                </c:pt>
                <c:pt idx="15099">
                  <c:v>0.64017445177149201</c:v>
                </c:pt>
                <c:pt idx="15100">
                  <c:v>0.14132353005383499</c:v>
                </c:pt>
                <c:pt idx="15101">
                  <c:v>5.3422080487265697E-2</c:v>
                </c:pt>
                <c:pt idx="15102">
                  <c:v>0.68334313745675701</c:v>
                </c:pt>
                <c:pt idx="15103">
                  <c:v>0.723256288409175</c:v>
                </c:pt>
                <c:pt idx="15104">
                  <c:v>0.63651435811257195</c:v>
                </c:pt>
                <c:pt idx="15105">
                  <c:v>5.2431064690536301E-2</c:v>
                </c:pt>
                <c:pt idx="15106">
                  <c:v>5.9706990395105297E-2</c:v>
                </c:pt>
                <c:pt idx="15107">
                  <c:v>0.66524019037553905</c:v>
                </c:pt>
                <c:pt idx="15108">
                  <c:v>7.0660715740028204E-2</c:v>
                </c:pt>
                <c:pt idx="15109">
                  <c:v>0.27906337794195202</c:v>
                </c:pt>
                <c:pt idx="15110">
                  <c:v>6.7839144059584897E-2</c:v>
                </c:pt>
                <c:pt idx="15111">
                  <c:v>0.65180845771533602</c:v>
                </c:pt>
                <c:pt idx="15112">
                  <c:v>7.1577909755409896E-2</c:v>
                </c:pt>
                <c:pt idx="15113">
                  <c:v>0.65099800435068</c:v>
                </c:pt>
                <c:pt idx="15114">
                  <c:v>5.2459736053689997E-2</c:v>
                </c:pt>
                <c:pt idx="15115">
                  <c:v>0.63601413388402805</c:v>
                </c:pt>
                <c:pt idx="15116">
                  <c:v>0.64648721461798397</c:v>
                </c:pt>
                <c:pt idx="15117">
                  <c:v>0.56145943728577297</c:v>
                </c:pt>
                <c:pt idx="15118">
                  <c:v>6.5262711248067706E-2</c:v>
                </c:pt>
                <c:pt idx="15119">
                  <c:v>0.62984804513155601</c:v>
                </c:pt>
                <c:pt idx="15120">
                  <c:v>0.65677458970149105</c:v>
                </c:pt>
                <c:pt idx="15121">
                  <c:v>4.0582062080238498E-2</c:v>
                </c:pt>
                <c:pt idx="15122">
                  <c:v>0.62593062137512601</c:v>
                </c:pt>
                <c:pt idx="15123">
                  <c:v>0.67763252233920401</c:v>
                </c:pt>
                <c:pt idx="15124">
                  <c:v>6.6169371947517E-2</c:v>
                </c:pt>
                <c:pt idx="15125">
                  <c:v>0.76161409764135202</c:v>
                </c:pt>
                <c:pt idx="15126">
                  <c:v>0.63253001336348402</c:v>
                </c:pt>
                <c:pt idx="15127">
                  <c:v>8.3614651859424294E-2</c:v>
                </c:pt>
                <c:pt idx="15128">
                  <c:v>0.62577866429511897</c:v>
                </c:pt>
                <c:pt idx="15129">
                  <c:v>8.3272028948270294E-2</c:v>
                </c:pt>
                <c:pt idx="15130">
                  <c:v>0.62943675702981505</c:v>
                </c:pt>
                <c:pt idx="15131">
                  <c:v>2.3879321924388599E-2</c:v>
                </c:pt>
                <c:pt idx="15132">
                  <c:v>6.5323907365392397E-2</c:v>
                </c:pt>
                <c:pt idx="15133">
                  <c:v>0.66756609580801196</c:v>
                </c:pt>
                <c:pt idx="15134">
                  <c:v>0.64282417821723903</c:v>
                </c:pt>
                <c:pt idx="15135">
                  <c:v>7.9339168283806202E-2</c:v>
                </c:pt>
                <c:pt idx="15136">
                  <c:v>7.6464152933637203E-2</c:v>
                </c:pt>
                <c:pt idx="15137">
                  <c:v>0.68864736055108899</c:v>
                </c:pt>
                <c:pt idx="15138">
                  <c:v>0.63226690646167105</c:v>
                </c:pt>
                <c:pt idx="15139">
                  <c:v>6.2732774655925999E-2</c:v>
                </c:pt>
                <c:pt idx="15140">
                  <c:v>0.65510531685434503</c:v>
                </c:pt>
                <c:pt idx="15141">
                  <c:v>0.64101751236108895</c:v>
                </c:pt>
                <c:pt idx="15142">
                  <c:v>1.08561021755546E-2</c:v>
                </c:pt>
                <c:pt idx="15143">
                  <c:v>7.5816587951663794E-2</c:v>
                </c:pt>
                <c:pt idx="15144">
                  <c:v>0.72441925916788596</c:v>
                </c:pt>
                <c:pt idx="15145">
                  <c:v>8.8149124688470998E-2</c:v>
                </c:pt>
                <c:pt idx="15146">
                  <c:v>6.0072530580494402E-2</c:v>
                </c:pt>
                <c:pt idx="15147">
                  <c:v>0.61945634144671702</c:v>
                </c:pt>
                <c:pt idx="15148">
                  <c:v>0.62678358245461097</c:v>
                </c:pt>
                <c:pt idx="15149">
                  <c:v>8.4371279012146506E-3</c:v>
                </c:pt>
                <c:pt idx="15150">
                  <c:v>7.5603063381661798E-2</c:v>
                </c:pt>
                <c:pt idx="15151">
                  <c:v>0.667136040963488</c:v>
                </c:pt>
                <c:pt idx="15152">
                  <c:v>9.0179001233311101E-2</c:v>
                </c:pt>
                <c:pt idx="15153">
                  <c:v>6.2769434873413493E-2</c:v>
                </c:pt>
                <c:pt idx="15154">
                  <c:v>0.62026217649989901</c:v>
                </c:pt>
                <c:pt idx="15155">
                  <c:v>0.70926832828533404</c:v>
                </c:pt>
                <c:pt idx="15156">
                  <c:v>1.5241522264553701E-2</c:v>
                </c:pt>
                <c:pt idx="15157">
                  <c:v>9.0728023692022194E-2</c:v>
                </c:pt>
                <c:pt idx="15158">
                  <c:v>7.6274139951553896E-2</c:v>
                </c:pt>
                <c:pt idx="15159">
                  <c:v>0.67295399999859495</c:v>
                </c:pt>
                <c:pt idx="15160">
                  <c:v>2.2401911925705901E-2</c:v>
                </c:pt>
                <c:pt idx="15161">
                  <c:v>8.9930374944085997E-2</c:v>
                </c:pt>
                <c:pt idx="15162">
                  <c:v>6.0333867047350602E-2</c:v>
                </c:pt>
                <c:pt idx="15163">
                  <c:v>0.72626593719462895</c:v>
                </c:pt>
                <c:pt idx="15164">
                  <c:v>9.7953102297082206E-2</c:v>
                </c:pt>
                <c:pt idx="15165">
                  <c:v>0.61761479181436396</c:v>
                </c:pt>
                <c:pt idx="15166">
                  <c:v>7.9195308315208796E-2</c:v>
                </c:pt>
                <c:pt idx="15167">
                  <c:v>9.7701636696928704E-2</c:v>
                </c:pt>
                <c:pt idx="15168">
                  <c:v>5.7277138834060097E-2</c:v>
                </c:pt>
                <c:pt idx="15169">
                  <c:v>0.74297273235163397</c:v>
                </c:pt>
                <c:pt idx="15170">
                  <c:v>5.6119635669948598E-2</c:v>
                </c:pt>
                <c:pt idx="15171">
                  <c:v>9.1071828178923703E-2</c:v>
                </c:pt>
                <c:pt idx="15172">
                  <c:v>0.60710436041708604</c:v>
                </c:pt>
                <c:pt idx="15173">
                  <c:v>7.6974433817471405E-2</c:v>
                </c:pt>
                <c:pt idx="15174">
                  <c:v>0.12526980914911201</c:v>
                </c:pt>
                <c:pt idx="15175">
                  <c:v>9.7145996267132897E-2</c:v>
                </c:pt>
                <c:pt idx="15176">
                  <c:v>0.65745508555026499</c:v>
                </c:pt>
                <c:pt idx="15177">
                  <c:v>9.1971142974003495E-2</c:v>
                </c:pt>
                <c:pt idx="15178">
                  <c:v>0.62170508279930203</c:v>
                </c:pt>
                <c:pt idx="15179">
                  <c:v>5.8888944426502901E-2</c:v>
                </c:pt>
                <c:pt idx="15180">
                  <c:v>0.15524533783998901</c:v>
                </c:pt>
                <c:pt idx="15181">
                  <c:v>7.6571331632966297E-2</c:v>
                </c:pt>
                <c:pt idx="15182">
                  <c:v>0.101011371230653</c:v>
                </c:pt>
                <c:pt idx="15183">
                  <c:v>0.64868305558969097</c:v>
                </c:pt>
                <c:pt idx="15184">
                  <c:v>6.1895027588229998E-2</c:v>
                </c:pt>
                <c:pt idx="15185">
                  <c:v>8.5072666788874499E-2</c:v>
                </c:pt>
                <c:pt idx="15186">
                  <c:v>9.9376218450543702E-2</c:v>
                </c:pt>
                <c:pt idx="15187">
                  <c:v>9.8926421862716996E-2</c:v>
                </c:pt>
                <c:pt idx="15188">
                  <c:v>0.114747940449136</c:v>
                </c:pt>
                <c:pt idx="15189">
                  <c:v>7.3191077047680395E-2</c:v>
                </c:pt>
                <c:pt idx="15190">
                  <c:v>0.10024756023208301</c:v>
                </c:pt>
                <c:pt idx="15191">
                  <c:v>0.700721662604889</c:v>
                </c:pt>
                <c:pt idx="15192">
                  <c:v>6.3153662778894101E-2</c:v>
                </c:pt>
                <c:pt idx="15193">
                  <c:v>8.53892543641461E-2</c:v>
                </c:pt>
                <c:pt idx="15194">
                  <c:v>0.10103845632533</c:v>
                </c:pt>
                <c:pt idx="15195">
                  <c:v>8.2852351336488106E-2</c:v>
                </c:pt>
                <c:pt idx="15196">
                  <c:v>7.6615854554399607E-2</c:v>
                </c:pt>
                <c:pt idx="15197">
                  <c:v>0.100905531350387</c:v>
                </c:pt>
                <c:pt idx="15198">
                  <c:v>0.75772064669727701</c:v>
                </c:pt>
                <c:pt idx="15199">
                  <c:v>9.0636397081060194E-2</c:v>
                </c:pt>
                <c:pt idx="15200">
                  <c:v>7.0412480670735605E-2</c:v>
                </c:pt>
                <c:pt idx="15201">
                  <c:v>8.7081784530050693E-2</c:v>
                </c:pt>
                <c:pt idx="15202">
                  <c:v>0.100168987670399</c:v>
                </c:pt>
                <c:pt idx="15203">
                  <c:v>7.5489593344463105E-2</c:v>
                </c:pt>
                <c:pt idx="15204">
                  <c:v>9.4754320629599806E-2</c:v>
                </c:pt>
                <c:pt idx="15205">
                  <c:v>8.8541227935068897E-2</c:v>
                </c:pt>
                <c:pt idx="15206">
                  <c:v>0.100963647291271</c:v>
                </c:pt>
                <c:pt idx="15207">
                  <c:v>9.9219501329522897E-2</c:v>
                </c:pt>
                <c:pt idx="15208">
                  <c:v>5.8386128629937403E-2</c:v>
                </c:pt>
                <c:pt idx="15209">
                  <c:v>8.0642457347986404E-2</c:v>
                </c:pt>
                <c:pt idx="15210">
                  <c:v>5.9953821165539198E-2</c:v>
                </c:pt>
                <c:pt idx="15211">
                  <c:v>9.3316020241722905E-2</c:v>
                </c:pt>
                <c:pt idx="15212">
                  <c:v>0.104197811565072</c:v>
                </c:pt>
                <c:pt idx="15213">
                  <c:v>8.6238545524160798E-2</c:v>
                </c:pt>
                <c:pt idx="15214">
                  <c:v>3.7149432378316201E-2</c:v>
                </c:pt>
                <c:pt idx="15215">
                  <c:v>5.5738009615485702E-2</c:v>
                </c:pt>
                <c:pt idx="15216">
                  <c:v>9.7963464416082405E-2</c:v>
                </c:pt>
                <c:pt idx="15217">
                  <c:v>8.2202112033024799E-2</c:v>
                </c:pt>
                <c:pt idx="15218">
                  <c:v>9.9181764179554294E-2</c:v>
                </c:pt>
                <c:pt idx="15219">
                  <c:v>0.101117434854015</c:v>
                </c:pt>
                <c:pt idx="15220">
                  <c:v>8.5652622796614702E-2</c:v>
                </c:pt>
                <c:pt idx="15221">
                  <c:v>9.5323291817783595E-2</c:v>
                </c:pt>
                <c:pt idx="15222">
                  <c:v>8.0854446943746994E-2</c:v>
                </c:pt>
                <c:pt idx="15223">
                  <c:v>9.7441173471984902E-2</c:v>
                </c:pt>
                <c:pt idx="15224">
                  <c:v>5.9670848213853898E-2</c:v>
                </c:pt>
                <c:pt idx="15225">
                  <c:v>9.9276266877057998E-2</c:v>
                </c:pt>
                <c:pt idx="15226">
                  <c:v>0.10076325404053001</c:v>
                </c:pt>
                <c:pt idx="15227">
                  <c:v>8.7289527638523601E-2</c:v>
                </c:pt>
                <c:pt idx="15228">
                  <c:v>0.100267090705575</c:v>
                </c:pt>
                <c:pt idx="15229">
                  <c:v>8.10568537370501E-2</c:v>
                </c:pt>
                <c:pt idx="15230">
                  <c:v>8.5703817537978996E-2</c:v>
                </c:pt>
                <c:pt idx="15231">
                  <c:v>9.2031175836092396E-2</c:v>
                </c:pt>
                <c:pt idx="15232">
                  <c:v>0.10675180347445901</c:v>
                </c:pt>
                <c:pt idx="15233">
                  <c:v>9.5091083645607102E-2</c:v>
                </c:pt>
                <c:pt idx="15234">
                  <c:v>8.7411678594684294E-2</c:v>
                </c:pt>
                <c:pt idx="15235">
                  <c:v>6.7459872961631598E-2</c:v>
                </c:pt>
                <c:pt idx="15236">
                  <c:v>9.9840949514697894E-2</c:v>
                </c:pt>
                <c:pt idx="15237">
                  <c:v>8.7364348621791696E-2</c:v>
                </c:pt>
                <c:pt idx="15238">
                  <c:v>9.0855285700302199E-2</c:v>
                </c:pt>
                <c:pt idx="15239">
                  <c:v>6.9800375733744299E-2</c:v>
                </c:pt>
                <c:pt idx="15240">
                  <c:v>0.101591132253626</c:v>
                </c:pt>
                <c:pt idx="15241">
                  <c:v>9.7000848395345105E-2</c:v>
                </c:pt>
                <c:pt idx="15242">
                  <c:v>8.77737793363665E-2</c:v>
                </c:pt>
                <c:pt idx="15243">
                  <c:v>9.93017275012643E-2</c:v>
                </c:pt>
                <c:pt idx="15244">
                  <c:v>8.1378243593483293E-2</c:v>
                </c:pt>
                <c:pt idx="15245">
                  <c:v>9.3826749851967997E-2</c:v>
                </c:pt>
                <c:pt idx="15246">
                  <c:v>0.104649401722351</c:v>
                </c:pt>
                <c:pt idx="15247">
                  <c:v>0.103022793801242</c:v>
                </c:pt>
                <c:pt idx="15248">
                  <c:v>9.0218355474833006E-2</c:v>
                </c:pt>
                <c:pt idx="15249">
                  <c:v>0.102523659754752</c:v>
                </c:pt>
                <c:pt idx="15250">
                  <c:v>9.2757753532966697E-2</c:v>
                </c:pt>
                <c:pt idx="15251">
                  <c:v>0.10898560278196801</c:v>
                </c:pt>
                <c:pt idx="15252">
                  <c:v>0.100385816158145</c:v>
                </c:pt>
                <c:pt idx="15253">
                  <c:v>9.2749075102658299E-2</c:v>
                </c:pt>
                <c:pt idx="15254">
                  <c:v>8.13716302372475E-2</c:v>
                </c:pt>
                <c:pt idx="15255">
                  <c:v>9.8344011060462005E-2</c:v>
                </c:pt>
                <c:pt idx="15256">
                  <c:v>8.85207711517252E-2</c:v>
                </c:pt>
                <c:pt idx="15257">
                  <c:v>0.106191527750602</c:v>
                </c:pt>
                <c:pt idx="15258">
                  <c:v>9.5653119006097395E-2</c:v>
                </c:pt>
                <c:pt idx="15259">
                  <c:v>0.1006330165257</c:v>
                </c:pt>
                <c:pt idx="15260">
                  <c:v>9.4393637104637093E-2</c:v>
                </c:pt>
                <c:pt idx="15261">
                  <c:v>8.3625116504480804E-2</c:v>
                </c:pt>
                <c:pt idx="15262">
                  <c:v>8.5865702711278996E-2</c:v>
                </c:pt>
                <c:pt idx="15263">
                  <c:v>9.6586082460335093E-2</c:v>
                </c:pt>
                <c:pt idx="15264">
                  <c:v>9.87828422874336E-2</c:v>
                </c:pt>
                <c:pt idx="15265">
                  <c:v>0.105867774824226</c:v>
                </c:pt>
                <c:pt idx="15266">
                  <c:v>9.3159227798115404E-2</c:v>
                </c:pt>
                <c:pt idx="15267">
                  <c:v>0.10417170796445301</c:v>
                </c:pt>
                <c:pt idx="15268">
                  <c:v>8.6798581733877805E-2</c:v>
                </c:pt>
                <c:pt idx="15269">
                  <c:v>9.94217000639043E-2</c:v>
                </c:pt>
                <c:pt idx="15270">
                  <c:v>0.109966247190895</c:v>
                </c:pt>
                <c:pt idx="15271">
                  <c:v>9.3887879307224906E-2</c:v>
                </c:pt>
                <c:pt idx="15272">
                  <c:v>0.107595536323284</c:v>
                </c:pt>
                <c:pt idx="15273">
                  <c:v>9.9120619221316E-2</c:v>
                </c:pt>
                <c:pt idx="15274">
                  <c:v>8.9711083002327593E-2</c:v>
                </c:pt>
                <c:pt idx="15275">
                  <c:v>8.8535464405674599E-2</c:v>
                </c:pt>
                <c:pt idx="15276">
                  <c:v>0.103269901618744</c:v>
                </c:pt>
                <c:pt idx="15277">
                  <c:v>0.114439167875272</c:v>
                </c:pt>
                <c:pt idx="15278">
                  <c:v>9.2871706860115297E-2</c:v>
                </c:pt>
                <c:pt idx="15279">
                  <c:v>0.102765119782676</c:v>
                </c:pt>
                <c:pt idx="15280">
                  <c:v>8.8420896404036595E-2</c:v>
                </c:pt>
                <c:pt idx="15281">
                  <c:v>9.9814743512457602E-2</c:v>
                </c:pt>
                <c:pt idx="15282">
                  <c:v>9.5258578404274E-2</c:v>
                </c:pt>
                <c:pt idx="15283">
                  <c:v>0.117049594842714</c:v>
                </c:pt>
                <c:pt idx="15284">
                  <c:v>9.0696362765245203E-2</c:v>
                </c:pt>
                <c:pt idx="15285">
                  <c:v>0.10280698547867299</c:v>
                </c:pt>
                <c:pt idx="15286">
                  <c:v>9.3017976529505206E-2</c:v>
                </c:pt>
                <c:pt idx="15287">
                  <c:v>9.3828465093964294E-2</c:v>
                </c:pt>
                <c:pt idx="15288">
                  <c:v>9.4773284585649695E-2</c:v>
                </c:pt>
                <c:pt idx="15289">
                  <c:v>0.111521783300412</c:v>
                </c:pt>
                <c:pt idx="15290">
                  <c:v>0.11743085513044001</c:v>
                </c:pt>
                <c:pt idx="15291">
                  <c:v>9.1501190166047505E-2</c:v>
                </c:pt>
                <c:pt idx="15292">
                  <c:v>0.102416792363086</c:v>
                </c:pt>
                <c:pt idx="15293">
                  <c:v>9.5550375432115503E-2</c:v>
                </c:pt>
                <c:pt idx="15294">
                  <c:v>9.9231662653223696E-2</c:v>
                </c:pt>
                <c:pt idx="15295">
                  <c:v>0.12159395284416299</c:v>
                </c:pt>
                <c:pt idx="15296">
                  <c:v>8.8011064642702599E-2</c:v>
                </c:pt>
                <c:pt idx="15297">
                  <c:v>9.1639751366775796E-2</c:v>
                </c:pt>
                <c:pt idx="15298">
                  <c:v>0.11422473840663799</c:v>
                </c:pt>
                <c:pt idx="15299">
                  <c:v>0.10390280073185</c:v>
                </c:pt>
                <c:pt idx="15300">
                  <c:v>9.3636156062861506E-2</c:v>
                </c:pt>
                <c:pt idx="15301">
                  <c:v>9.1436030720492598E-2</c:v>
                </c:pt>
                <c:pt idx="15302">
                  <c:v>9.1829389673912604E-2</c:v>
                </c:pt>
                <c:pt idx="15303">
                  <c:v>0.126420978953068</c:v>
                </c:pt>
                <c:pt idx="15304">
                  <c:v>0.10877769245129</c:v>
                </c:pt>
                <c:pt idx="15305">
                  <c:v>9.4330422225140403E-2</c:v>
                </c:pt>
                <c:pt idx="15306">
                  <c:v>0.10290395351956499</c:v>
                </c:pt>
                <c:pt idx="15307">
                  <c:v>9.4814172388846901E-2</c:v>
                </c:pt>
                <c:pt idx="15308">
                  <c:v>9.2974626305287605E-2</c:v>
                </c:pt>
                <c:pt idx="15309">
                  <c:v>0.120907795997789</c:v>
                </c:pt>
                <c:pt idx="15310">
                  <c:v>0.12052935935878301</c:v>
                </c:pt>
                <c:pt idx="15311">
                  <c:v>0.110392047599666</c:v>
                </c:pt>
                <c:pt idx="15312">
                  <c:v>9.4966715765264997E-2</c:v>
                </c:pt>
                <c:pt idx="15313">
                  <c:v>0.103743834136272</c:v>
                </c:pt>
                <c:pt idx="15314">
                  <c:v>9.5403405535024993E-2</c:v>
                </c:pt>
                <c:pt idx="15315">
                  <c:v>9.2544658018905795E-2</c:v>
                </c:pt>
                <c:pt idx="15316">
                  <c:v>0.115842598651379</c:v>
                </c:pt>
                <c:pt idx="15317">
                  <c:v>0.12235814094924399</c:v>
                </c:pt>
                <c:pt idx="15318">
                  <c:v>0.113107707154972</c:v>
                </c:pt>
                <c:pt idx="15319">
                  <c:v>9.2657495617990193E-2</c:v>
                </c:pt>
                <c:pt idx="15320">
                  <c:v>0.102465103278178</c:v>
                </c:pt>
                <c:pt idx="15321">
                  <c:v>9.5789407710248894E-2</c:v>
                </c:pt>
                <c:pt idx="15322">
                  <c:v>0.124146761205323</c:v>
                </c:pt>
                <c:pt idx="15323">
                  <c:v>9.6407813901493097E-2</c:v>
                </c:pt>
                <c:pt idx="15324">
                  <c:v>0.118676272413391</c:v>
                </c:pt>
                <c:pt idx="15325">
                  <c:v>0.114287743639364</c:v>
                </c:pt>
                <c:pt idx="15326">
                  <c:v>0.103918771317206</c:v>
                </c:pt>
                <c:pt idx="15327">
                  <c:v>9.7036671612887093E-2</c:v>
                </c:pt>
                <c:pt idx="15328">
                  <c:v>0.119077954266592</c:v>
                </c:pt>
                <c:pt idx="15329">
                  <c:v>9.4820630198299893E-2</c:v>
                </c:pt>
                <c:pt idx="15330">
                  <c:v>0.11892523693723001</c:v>
                </c:pt>
                <c:pt idx="15331">
                  <c:v>0.11496608844983899</c:v>
                </c:pt>
                <c:pt idx="15332">
                  <c:v>0.10461610327592499</c:v>
                </c:pt>
                <c:pt idx="15333">
                  <c:v>0.119380415825453</c:v>
                </c:pt>
                <c:pt idx="15334">
                  <c:v>0.12008639451804</c:v>
                </c:pt>
                <c:pt idx="15335">
                  <c:v>9.8098688404211806E-2</c:v>
                </c:pt>
                <c:pt idx="15336">
                  <c:v>0.121718932859711</c:v>
                </c:pt>
                <c:pt idx="15337">
                  <c:v>0.115100882064522</c:v>
                </c:pt>
                <c:pt idx="15338">
                  <c:v>0.117243062481706</c:v>
                </c:pt>
                <c:pt idx="15339">
                  <c:v>0.108360211536336</c:v>
                </c:pt>
                <c:pt idx="15340">
                  <c:v>9.4089082090381596E-2</c:v>
                </c:pt>
                <c:pt idx="15341">
                  <c:v>0.117109192569161</c:v>
                </c:pt>
                <c:pt idx="15342">
                  <c:v>0.102249445747813</c:v>
                </c:pt>
                <c:pt idx="15343">
                  <c:v>0.121452588630011</c:v>
                </c:pt>
                <c:pt idx="15344">
                  <c:v>0.118179635357237</c:v>
                </c:pt>
                <c:pt idx="15345">
                  <c:v>0.119027827145317</c:v>
                </c:pt>
                <c:pt idx="15346">
                  <c:v>0.113892055966514</c:v>
                </c:pt>
                <c:pt idx="15347">
                  <c:v>0.11897470959975601</c:v>
                </c:pt>
                <c:pt idx="15348">
                  <c:v>0.128908476536094</c:v>
                </c:pt>
                <c:pt idx="15349">
                  <c:v>0.108500782037722</c:v>
                </c:pt>
                <c:pt idx="15350">
                  <c:v>0.121115579555127</c:v>
                </c:pt>
                <c:pt idx="15351">
                  <c:v>0.121003275932955</c:v>
                </c:pt>
                <c:pt idx="15352">
                  <c:v>0.120284718444451</c:v>
                </c:pt>
                <c:pt idx="15353">
                  <c:v>0.115891332002035</c:v>
                </c:pt>
                <c:pt idx="15354">
                  <c:v>0.12120371950567201</c:v>
                </c:pt>
                <c:pt idx="15355">
                  <c:v>0.128334169678197</c:v>
                </c:pt>
                <c:pt idx="15356">
                  <c:v>0.12017632377792201</c:v>
                </c:pt>
                <c:pt idx="15357">
                  <c:v>0.119721284330948</c:v>
                </c:pt>
                <c:pt idx="15358">
                  <c:v>0.12335240942711501</c:v>
                </c:pt>
                <c:pt idx="15359">
                  <c:v>0.119391573598045</c:v>
                </c:pt>
                <c:pt idx="15360">
                  <c:v>0.12833826002281101</c:v>
                </c:pt>
                <c:pt idx="15361">
                  <c:v>0.119450384426353</c:v>
                </c:pt>
                <c:pt idx="15362">
                  <c:v>0.12508568216937299</c:v>
                </c:pt>
                <c:pt idx="15363">
                  <c:v>0.13804865426207899</c:v>
                </c:pt>
                <c:pt idx="15364">
                  <c:v>0.12607844477330701</c:v>
                </c:pt>
                <c:pt idx="15365">
                  <c:v>0.123533686578965</c:v>
                </c:pt>
                <c:pt idx="15366">
                  <c:v>0.122653111674826</c:v>
                </c:pt>
                <c:pt idx="15367">
                  <c:v>0.128971583643233</c:v>
                </c:pt>
                <c:pt idx="15368">
                  <c:v>0.421692755480715</c:v>
                </c:pt>
                <c:pt idx="15369">
                  <c:v>0.12717557117007899</c:v>
                </c:pt>
                <c:pt idx="15370">
                  <c:v>0.124940704117895</c:v>
                </c:pt>
                <c:pt idx="15371">
                  <c:v>0.12647568527448899</c:v>
                </c:pt>
                <c:pt idx="15372">
                  <c:v>0.12706930585602999</c:v>
                </c:pt>
                <c:pt idx="15373">
                  <c:v>0.119697978753441</c:v>
                </c:pt>
                <c:pt idx="15374">
                  <c:v>0.133633423932082</c:v>
                </c:pt>
                <c:pt idx="15375">
                  <c:v>0.14403389902138999</c:v>
                </c:pt>
                <c:pt idx="15376">
                  <c:v>0.138277971121437</c:v>
                </c:pt>
                <c:pt idx="15377">
                  <c:v>0.117360982186273</c:v>
                </c:pt>
                <c:pt idx="15378">
                  <c:v>0.12746988624587199</c:v>
                </c:pt>
                <c:pt idx="15379">
                  <c:v>0.13142504323950699</c:v>
                </c:pt>
                <c:pt idx="15380">
                  <c:v>0.12556800809691801</c:v>
                </c:pt>
                <c:pt idx="15381">
                  <c:v>8.0110141526748405E-2</c:v>
                </c:pt>
                <c:pt idx="15382">
                  <c:v>0.13285262528661801</c:v>
                </c:pt>
                <c:pt idx="15383">
                  <c:v>0.14243593418207401</c:v>
                </c:pt>
                <c:pt idx="15384">
                  <c:v>0.12568658081228301</c:v>
                </c:pt>
                <c:pt idx="15385">
                  <c:v>0.12803765695281699</c:v>
                </c:pt>
                <c:pt idx="15386">
                  <c:v>0.133492551079926</c:v>
                </c:pt>
                <c:pt idx="15387">
                  <c:v>0.13841083377827099</c:v>
                </c:pt>
                <c:pt idx="15388">
                  <c:v>0.136809278143602</c:v>
                </c:pt>
                <c:pt idx="15389">
                  <c:v>0.11136319334439</c:v>
                </c:pt>
                <c:pt idx="15390">
                  <c:v>0.12508921005260801</c:v>
                </c:pt>
                <c:pt idx="15391">
                  <c:v>0.131561894937991</c:v>
                </c:pt>
                <c:pt idx="15392">
                  <c:v>0.70386607653334099</c:v>
                </c:pt>
                <c:pt idx="15393">
                  <c:v>0.13396797145817901</c:v>
                </c:pt>
                <c:pt idx="15394">
                  <c:v>0.141072026889003</c:v>
                </c:pt>
                <c:pt idx="15395">
                  <c:v>0.13501737639357</c:v>
                </c:pt>
                <c:pt idx="15396">
                  <c:v>0.13343453071549499</c:v>
                </c:pt>
                <c:pt idx="15397">
                  <c:v>0.128833144322753</c:v>
                </c:pt>
                <c:pt idx="15398">
                  <c:v>0.139625471890296</c:v>
                </c:pt>
                <c:pt idx="15399">
                  <c:v>0.64935497694558797</c:v>
                </c:pt>
                <c:pt idx="15400">
                  <c:v>0.132391268424456</c:v>
                </c:pt>
                <c:pt idx="15401">
                  <c:v>0.12966548031025901</c:v>
                </c:pt>
                <c:pt idx="15402">
                  <c:v>0.13869199724421799</c:v>
                </c:pt>
                <c:pt idx="15403">
                  <c:v>0.145213497570407</c:v>
                </c:pt>
                <c:pt idx="15404">
                  <c:v>0.13096654835658</c:v>
                </c:pt>
                <c:pt idx="15405">
                  <c:v>0.49206030592595801</c:v>
                </c:pt>
                <c:pt idx="15406">
                  <c:v>0.14251679679787599</c:v>
                </c:pt>
                <c:pt idx="15407">
                  <c:v>0.13722376424421701</c:v>
                </c:pt>
                <c:pt idx="15408">
                  <c:v>0.132171822938175</c:v>
                </c:pt>
                <c:pt idx="15409">
                  <c:v>0.14102782130174399</c:v>
                </c:pt>
                <c:pt idx="15410">
                  <c:v>0.67644266057361602</c:v>
                </c:pt>
                <c:pt idx="15411">
                  <c:v>0.12783529672587299</c:v>
                </c:pt>
                <c:pt idx="15412">
                  <c:v>0.41493938004030101</c:v>
                </c:pt>
                <c:pt idx="15413">
                  <c:v>0.13311350113738801</c:v>
                </c:pt>
                <c:pt idx="15414">
                  <c:v>0.131128462400771</c:v>
                </c:pt>
                <c:pt idx="15415">
                  <c:v>0.14926380248242499</c:v>
                </c:pt>
                <c:pt idx="15416">
                  <c:v>0.14320997992001899</c:v>
                </c:pt>
                <c:pt idx="15417">
                  <c:v>0.81256964789106201</c:v>
                </c:pt>
                <c:pt idx="15418">
                  <c:v>0.12569684980684701</c:v>
                </c:pt>
                <c:pt idx="15419">
                  <c:v>0.26368903617943301</c:v>
                </c:pt>
                <c:pt idx="15420">
                  <c:v>0.13538524821849901</c:v>
                </c:pt>
                <c:pt idx="15421">
                  <c:v>0.15324284652270401</c:v>
                </c:pt>
                <c:pt idx="15422">
                  <c:v>0.13101077254351101</c:v>
                </c:pt>
                <c:pt idx="15423">
                  <c:v>0.152461639145339</c:v>
                </c:pt>
                <c:pt idx="15424">
                  <c:v>0.72846378310483895</c:v>
                </c:pt>
                <c:pt idx="15425">
                  <c:v>0.12647160849052699</c:v>
                </c:pt>
                <c:pt idx="15426">
                  <c:v>0.114473296643208</c:v>
                </c:pt>
                <c:pt idx="15427">
                  <c:v>0.14413865538099099</c:v>
                </c:pt>
                <c:pt idx="15428">
                  <c:v>0.152485504045068</c:v>
                </c:pt>
                <c:pt idx="15429">
                  <c:v>0.12718475386305</c:v>
                </c:pt>
                <c:pt idx="15430">
                  <c:v>0.627552964263552</c:v>
                </c:pt>
                <c:pt idx="15431">
                  <c:v>0.151900941366366</c:v>
                </c:pt>
                <c:pt idx="15432">
                  <c:v>0.128662252387304</c:v>
                </c:pt>
                <c:pt idx="15433">
                  <c:v>0.69187574470541202</c:v>
                </c:pt>
                <c:pt idx="15434">
                  <c:v>8.6463240365648703E-2</c:v>
                </c:pt>
                <c:pt idx="15435">
                  <c:v>0.14632583044810801</c:v>
                </c:pt>
                <c:pt idx="15436">
                  <c:v>0.12641864037648801</c:v>
                </c:pt>
                <c:pt idx="15437">
                  <c:v>0.62491788155198003</c:v>
                </c:pt>
                <c:pt idx="15438">
                  <c:v>0.15206396351534199</c:v>
                </c:pt>
                <c:pt idx="15439">
                  <c:v>0.134609056111817</c:v>
                </c:pt>
                <c:pt idx="15440">
                  <c:v>0.63451347012509896</c:v>
                </c:pt>
                <c:pt idx="15441">
                  <c:v>0.146706746015317</c:v>
                </c:pt>
                <c:pt idx="15442">
                  <c:v>9.5781895664468097E-2</c:v>
                </c:pt>
                <c:pt idx="15443">
                  <c:v>0.12654214042614401</c:v>
                </c:pt>
                <c:pt idx="15444">
                  <c:v>0.67116119463522905</c:v>
                </c:pt>
                <c:pt idx="15445">
                  <c:v>0.62843197964122099</c:v>
                </c:pt>
                <c:pt idx="15446">
                  <c:v>0.141415126567524</c:v>
                </c:pt>
                <c:pt idx="15447">
                  <c:v>9.1326627899500398E-2</c:v>
                </c:pt>
                <c:pt idx="15448">
                  <c:v>0.14836871619147801</c:v>
                </c:pt>
                <c:pt idx="15449">
                  <c:v>0.13198512599929901</c:v>
                </c:pt>
                <c:pt idx="15450">
                  <c:v>0.61531534343351701</c:v>
                </c:pt>
                <c:pt idx="15451">
                  <c:v>0.15336527233913</c:v>
                </c:pt>
                <c:pt idx="15452">
                  <c:v>0.144088110232438</c:v>
                </c:pt>
                <c:pt idx="15453">
                  <c:v>0.58984492737996597</c:v>
                </c:pt>
                <c:pt idx="15454">
                  <c:v>0.145118802090346</c:v>
                </c:pt>
                <c:pt idx="15455">
                  <c:v>9.4021999859365504E-2</c:v>
                </c:pt>
                <c:pt idx="15456">
                  <c:v>0.64473050069062698</c:v>
                </c:pt>
                <c:pt idx="15457">
                  <c:v>0.136240190259625</c:v>
                </c:pt>
                <c:pt idx="15458">
                  <c:v>0.63588919331576899</c:v>
                </c:pt>
                <c:pt idx="15459">
                  <c:v>0.14446540237641201</c:v>
                </c:pt>
                <c:pt idx="15460">
                  <c:v>0.74957075461946199</c:v>
                </c:pt>
                <c:pt idx="15461">
                  <c:v>9.5334105524524898E-2</c:v>
                </c:pt>
                <c:pt idx="15462">
                  <c:v>0.70756198105883805</c:v>
                </c:pt>
                <c:pt idx="15463">
                  <c:v>0.14038192150992801</c:v>
                </c:pt>
                <c:pt idx="15464">
                  <c:v>0.68141734972985302</c:v>
                </c:pt>
                <c:pt idx="15465">
                  <c:v>0.14663422066276799</c:v>
                </c:pt>
                <c:pt idx="15466">
                  <c:v>0.143255995936902</c:v>
                </c:pt>
                <c:pt idx="15467">
                  <c:v>0.61548133463003696</c:v>
                </c:pt>
                <c:pt idx="15468">
                  <c:v>0.117005098602303</c:v>
                </c:pt>
                <c:pt idx="15469">
                  <c:v>0.64786620951915797</c:v>
                </c:pt>
                <c:pt idx="15470">
                  <c:v>0.13982538864555</c:v>
                </c:pt>
                <c:pt idx="15471">
                  <c:v>0.59383170462997004</c:v>
                </c:pt>
                <c:pt idx="15472">
                  <c:v>0.56036639124739296</c:v>
                </c:pt>
                <c:pt idx="15473">
                  <c:v>0.14505351919464901</c:v>
                </c:pt>
                <c:pt idx="15474">
                  <c:v>0.12369397259407899</c:v>
                </c:pt>
                <c:pt idx="15475">
                  <c:v>0.64229281020864004</c:v>
                </c:pt>
                <c:pt idx="15476">
                  <c:v>0.15388599386751001</c:v>
                </c:pt>
                <c:pt idx="15477">
                  <c:v>0.54941325344554304</c:v>
                </c:pt>
                <c:pt idx="15478">
                  <c:v>0.144942162024391</c:v>
                </c:pt>
                <c:pt idx="15479">
                  <c:v>0.53489236196493595</c:v>
                </c:pt>
                <c:pt idx="15480">
                  <c:v>0.12420069171736001</c:v>
                </c:pt>
                <c:pt idx="15481">
                  <c:v>0.66035247416526799</c:v>
                </c:pt>
                <c:pt idx="15482">
                  <c:v>0.14502934430525999</c:v>
                </c:pt>
                <c:pt idx="15483">
                  <c:v>0.59839247510417604</c:v>
                </c:pt>
                <c:pt idx="15484">
                  <c:v>0.13947698008569301</c:v>
                </c:pt>
                <c:pt idx="15485">
                  <c:v>0.53949430936377096</c:v>
                </c:pt>
                <c:pt idx="15486">
                  <c:v>0.111633028279993</c:v>
                </c:pt>
                <c:pt idx="15487">
                  <c:v>0.63388038996921803</c:v>
                </c:pt>
                <c:pt idx="15488">
                  <c:v>0.59972908970442396</c:v>
                </c:pt>
                <c:pt idx="15489">
                  <c:v>0.14949912547532701</c:v>
                </c:pt>
                <c:pt idx="15490">
                  <c:v>0.62972467469178794</c:v>
                </c:pt>
                <c:pt idx="15491">
                  <c:v>9.7945412256608994E-2</c:v>
                </c:pt>
                <c:pt idx="15492">
                  <c:v>0.63884157156810595</c:v>
                </c:pt>
                <c:pt idx="15493">
                  <c:v>0.65697043494207497</c:v>
                </c:pt>
                <c:pt idx="15494">
                  <c:v>0.37300355690340398</c:v>
                </c:pt>
                <c:pt idx="15495">
                  <c:v>0.15013789207883099</c:v>
                </c:pt>
                <c:pt idx="15496">
                  <c:v>0.13837858510899501</c:v>
                </c:pt>
                <c:pt idx="15497">
                  <c:v>0.66993057824506497</c:v>
                </c:pt>
                <c:pt idx="15498">
                  <c:v>0.15041135963236599</c:v>
                </c:pt>
                <c:pt idx="15499">
                  <c:v>0.58950466683880398</c:v>
                </c:pt>
                <c:pt idx="15500">
                  <c:v>0.41516358336238002</c:v>
                </c:pt>
                <c:pt idx="15501">
                  <c:v>0.11081246669025201</c:v>
                </c:pt>
                <c:pt idx="15502">
                  <c:v>0.60973390262055605</c:v>
                </c:pt>
                <c:pt idx="15503">
                  <c:v>0.56808287234047095</c:v>
                </c:pt>
                <c:pt idx="15504">
                  <c:v>0.729269865422559</c:v>
                </c:pt>
                <c:pt idx="15505">
                  <c:v>0.62763374030920704</c:v>
                </c:pt>
                <c:pt idx="15506">
                  <c:v>0.104824156181741</c:v>
                </c:pt>
                <c:pt idx="15507">
                  <c:v>0.56776364182077499</c:v>
                </c:pt>
                <c:pt idx="15508">
                  <c:v>0.65740632549494704</c:v>
                </c:pt>
                <c:pt idx="15509">
                  <c:v>0.58417313875485199</c:v>
                </c:pt>
                <c:pt idx="15510">
                  <c:v>0.100633938089132</c:v>
                </c:pt>
                <c:pt idx="15511">
                  <c:v>0.58273336383013996</c:v>
                </c:pt>
                <c:pt idx="15512">
                  <c:v>0.57801474062575797</c:v>
                </c:pt>
                <c:pt idx="15513">
                  <c:v>0.56036743950400703</c:v>
                </c:pt>
                <c:pt idx="15514">
                  <c:v>0.56797983933988905</c:v>
                </c:pt>
                <c:pt idx="15515">
                  <c:v>0.58932870296147299</c:v>
                </c:pt>
                <c:pt idx="15516">
                  <c:v>0.58056354342031502</c:v>
                </c:pt>
                <c:pt idx="15517">
                  <c:v>0.49022595694801102</c:v>
                </c:pt>
                <c:pt idx="15518">
                  <c:v>0.631830765131974</c:v>
                </c:pt>
                <c:pt idx="15519">
                  <c:v>0.48439700791291701</c:v>
                </c:pt>
                <c:pt idx="15520">
                  <c:v>0.43476881628791297</c:v>
                </c:pt>
                <c:pt idx="15521">
                  <c:v>0.72728112186665905</c:v>
                </c:pt>
                <c:pt idx="15522">
                  <c:v>0.45911021952608999</c:v>
                </c:pt>
                <c:pt idx="15523">
                  <c:v>0.60767615770287098</c:v>
                </c:pt>
                <c:pt idx="15524">
                  <c:v>0.54670511594073301</c:v>
                </c:pt>
                <c:pt idx="15525">
                  <c:v>0.59166153379057096</c:v>
                </c:pt>
                <c:pt idx="15526">
                  <c:v>0.62700528046503901</c:v>
                </c:pt>
                <c:pt idx="15527">
                  <c:v>0.60486249263876002</c:v>
                </c:pt>
                <c:pt idx="15528">
                  <c:v>0.60568026735082803</c:v>
                </c:pt>
                <c:pt idx="15529">
                  <c:v>0.52266130369795405</c:v>
                </c:pt>
                <c:pt idx="15530">
                  <c:v>0.49695583830592999</c:v>
                </c:pt>
                <c:pt idx="15531">
                  <c:v>0.73814372156036301</c:v>
                </c:pt>
                <c:pt idx="15532">
                  <c:v>0.66849591198573499</c:v>
                </c:pt>
                <c:pt idx="15533">
                  <c:v>0.64950098949622803</c:v>
                </c:pt>
                <c:pt idx="15534">
                  <c:v>0.63639264388522399</c:v>
                </c:pt>
                <c:pt idx="15535">
                  <c:v>0.69319412121403701</c:v>
                </c:pt>
                <c:pt idx="15536">
                  <c:v>0.628458696713039</c:v>
                </c:pt>
                <c:pt idx="15537">
                  <c:v>0.67643897627800498</c:v>
                </c:pt>
                <c:pt idx="15538">
                  <c:v>0.59661981188142499</c:v>
                </c:pt>
                <c:pt idx="15539">
                  <c:v>0.64755616582328601</c:v>
                </c:pt>
                <c:pt idx="15540">
                  <c:v>0.57739349094820402</c:v>
                </c:pt>
                <c:pt idx="15541">
                  <c:v>0.77187197963728404</c:v>
                </c:pt>
                <c:pt idx="15542">
                  <c:v>0.61363912592228798</c:v>
                </c:pt>
                <c:pt idx="15543">
                  <c:v>0.59978225608991698</c:v>
                </c:pt>
                <c:pt idx="15544">
                  <c:v>0.76040581170581001</c:v>
                </c:pt>
                <c:pt idx="15545">
                  <c:v>0.59149261632124395</c:v>
                </c:pt>
                <c:pt idx="15546">
                  <c:v>0.64736900497255601</c:v>
                </c:pt>
                <c:pt idx="15547">
                  <c:v>0.64567269048195897</c:v>
                </c:pt>
                <c:pt idx="15548">
                  <c:v>0.59873526651124398</c:v>
                </c:pt>
                <c:pt idx="15549">
                  <c:v>0.62521981099569601</c:v>
                </c:pt>
                <c:pt idx="15550">
                  <c:v>0.80698955359479296</c:v>
                </c:pt>
                <c:pt idx="15551">
                  <c:v>0.59125127653368903</c:v>
                </c:pt>
                <c:pt idx="15552">
                  <c:v>0.60231362289426504</c:v>
                </c:pt>
                <c:pt idx="15553">
                  <c:v>0.66292175043368795</c:v>
                </c:pt>
                <c:pt idx="15554">
                  <c:v>0.71697225931887298</c:v>
                </c:pt>
                <c:pt idx="15555">
                  <c:v>0.59608175642203298</c:v>
                </c:pt>
                <c:pt idx="15556">
                  <c:v>0.59760933393333804</c:v>
                </c:pt>
                <c:pt idx="15557">
                  <c:v>0.56349558287025103</c:v>
                </c:pt>
                <c:pt idx="15558">
                  <c:v>0.61684094743038898</c:v>
                </c:pt>
                <c:pt idx="15559">
                  <c:v>0.63403486645366003</c:v>
                </c:pt>
                <c:pt idx="15560">
                  <c:v>0.60428151577845102</c:v>
                </c:pt>
                <c:pt idx="15561">
                  <c:v>0.61120417766979096</c:v>
                </c:pt>
                <c:pt idx="15562">
                  <c:v>0.59704447437429997</c:v>
                </c:pt>
                <c:pt idx="15563">
                  <c:v>0.60895374868236296</c:v>
                </c:pt>
                <c:pt idx="15564">
                  <c:v>0.62457275352153896</c:v>
                </c:pt>
                <c:pt idx="15565">
                  <c:v>0.66037723914643598</c:v>
                </c:pt>
                <c:pt idx="15566">
                  <c:v>0.60403847006478895</c:v>
                </c:pt>
                <c:pt idx="15567">
                  <c:v>0.57245578182068801</c:v>
                </c:pt>
                <c:pt idx="15568">
                  <c:v>0.58542202002591703</c:v>
                </c:pt>
                <c:pt idx="15569">
                  <c:v>0.563797734256553</c:v>
                </c:pt>
                <c:pt idx="15570">
                  <c:v>0.60531218045687796</c:v>
                </c:pt>
                <c:pt idx="15571">
                  <c:v>0.550051295126467</c:v>
                </c:pt>
                <c:pt idx="15572">
                  <c:v>0.55936261774731799</c:v>
                </c:pt>
                <c:pt idx="15573">
                  <c:v>0.61999758189772203</c:v>
                </c:pt>
                <c:pt idx="15574">
                  <c:v>0.71585777143608198</c:v>
                </c:pt>
                <c:pt idx="15575">
                  <c:v>0.58353823443671604</c:v>
                </c:pt>
                <c:pt idx="15576">
                  <c:v>0.57587376843565796</c:v>
                </c:pt>
                <c:pt idx="15577">
                  <c:v>0.59379950257270198</c:v>
                </c:pt>
                <c:pt idx="15578">
                  <c:v>0.59054263815851005</c:v>
                </c:pt>
                <c:pt idx="15579">
                  <c:v>0.61994013785286295</c:v>
                </c:pt>
                <c:pt idx="15580">
                  <c:v>0.710510793155816</c:v>
                </c:pt>
                <c:pt idx="15581">
                  <c:v>0.57330899351318598</c:v>
                </c:pt>
                <c:pt idx="15582">
                  <c:v>0.56165712049144301</c:v>
                </c:pt>
                <c:pt idx="15583">
                  <c:v>0.65511644364968102</c:v>
                </c:pt>
                <c:pt idx="15584">
                  <c:v>0.63045577003889897</c:v>
                </c:pt>
                <c:pt idx="15585">
                  <c:v>0.62693249910650395</c:v>
                </c:pt>
                <c:pt idx="15586">
                  <c:v>0.65609087321328896</c:v>
                </c:pt>
                <c:pt idx="15587">
                  <c:v>0.619614149041535</c:v>
                </c:pt>
                <c:pt idx="15588">
                  <c:v>0.54416716691589195</c:v>
                </c:pt>
                <c:pt idx="15589">
                  <c:v>0.64582406047366903</c:v>
                </c:pt>
                <c:pt idx="15590">
                  <c:v>0.62990951098925296</c:v>
                </c:pt>
                <c:pt idx="15591">
                  <c:v>0.625317524253028</c:v>
                </c:pt>
                <c:pt idx="15592">
                  <c:v>0.53575923113617796</c:v>
                </c:pt>
                <c:pt idx="15593">
                  <c:v>0.61577626056322898</c:v>
                </c:pt>
                <c:pt idx="15594">
                  <c:v>0.58135411179596996</c:v>
                </c:pt>
                <c:pt idx="15595">
                  <c:v>0.62070601993969798</c:v>
                </c:pt>
                <c:pt idx="15596">
                  <c:v>0.65954805438673503</c:v>
                </c:pt>
                <c:pt idx="15597">
                  <c:v>0.65014491511317996</c:v>
                </c:pt>
                <c:pt idx="15598">
                  <c:v>0.70745732049541199</c:v>
                </c:pt>
                <c:pt idx="15599">
                  <c:v>0.54424536262593703</c:v>
                </c:pt>
                <c:pt idx="15600">
                  <c:v>0.61306725481250601</c:v>
                </c:pt>
                <c:pt idx="15601">
                  <c:v>0.61966959025440704</c:v>
                </c:pt>
                <c:pt idx="15602">
                  <c:v>0.63671985621920602</c:v>
                </c:pt>
                <c:pt idx="15603">
                  <c:v>0.63570483936918298</c:v>
                </c:pt>
                <c:pt idx="15604">
                  <c:v>0.65249442595242702</c:v>
                </c:pt>
                <c:pt idx="15605">
                  <c:v>0.66061965520033505</c:v>
                </c:pt>
                <c:pt idx="15606">
                  <c:v>0.54766242075993099</c:v>
                </c:pt>
                <c:pt idx="15607">
                  <c:v>0.57425769475983202</c:v>
                </c:pt>
                <c:pt idx="15608">
                  <c:v>0.61424569693631004</c:v>
                </c:pt>
                <c:pt idx="15609">
                  <c:v>0.63257795758019697</c:v>
                </c:pt>
                <c:pt idx="15610">
                  <c:v>0.66950920314542495</c:v>
                </c:pt>
                <c:pt idx="15611">
                  <c:v>0.54831278283626905</c:v>
                </c:pt>
                <c:pt idx="15612">
                  <c:v>0.65394926865672798</c:v>
                </c:pt>
                <c:pt idx="15613">
                  <c:v>0.61355813657657998</c:v>
                </c:pt>
                <c:pt idx="15614">
                  <c:v>0.60109038933774295</c:v>
                </c:pt>
                <c:pt idx="15615">
                  <c:v>0.62076774772320498</c:v>
                </c:pt>
                <c:pt idx="15616">
                  <c:v>0.59616842349374699</c:v>
                </c:pt>
                <c:pt idx="15617">
                  <c:v>0.46688234893112301</c:v>
                </c:pt>
                <c:pt idx="15618">
                  <c:v>0.62486188100428897</c:v>
                </c:pt>
                <c:pt idx="15619">
                  <c:v>0.59101279877884105</c:v>
                </c:pt>
                <c:pt idx="15620">
                  <c:v>0.57606682789055497</c:v>
                </c:pt>
                <c:pt idx="15621">
                  <c:v>0.63292796460087197</c:v>
                </c:pt>
                <c:pt idx="15622">
                  <c:v>0.54976294657248703</c:v>
                </c:pt>
                <c:pt idx="15623">
                  <c:v>0.49453483001741599</c:v>
                </c:pt>
                <c:pt idx="15624">
                  <c:v>0.69767812391527795</c:v>
                </c:pt>
                <c:pt idx="15625">
                  <c:v>0.60257583459653197</c:v>
                </c:pt>
                <c:pt idx="15626">
                  <c:v>0.55713422197686802</c:v>
                </c:pt>
                <c:pt idx="15627">
                  <c:v>0.60085739388508097</c:v>
                </c:pt>
                <c:pt idx="15628">
                  <c:v>0.63212066241377796</c:v>
                </c:pt>
                <c:pt idx="15629">
                  <c:v>0.51819393368844602</c:v>
                </c:pt>
                <c:pt idx="15630">
                  <c:v>0.60710190440787803</c:v>
                </c:pt>
                <c:pt idx="15631">
                  <c:v>0.58830182972357303</c:v>
                </c:pt>
                <c:pt idx="15632">
                  <c:v>0.60260017183063597</c:v>
                </c:pt>
                <c:pt idx="15633">
                  <c:v>0.60254097104818605</c:v>
                </c:pt>
                <c:pt idx="15634">
                  <c:v>0.64262862014449995</c:v>
                </c:pt>
                <c:pt idx="15635">
                  <c:v>0.48625939676104701</c:v>
                </c:pt>
                <c:pt idx="15636">
                  <c:v>0.59419002079822902</c:v>
                </c:pt>
                <c:pt idx="15637">
                  <c:v>0.63048877051658703</c:v>
                </c:pt>
                <c:pt idx="15638">
                  <c:v>0.61080488440495495</c:v>
                </c:pt>
                <c:pt idx="15639">
                  <c:v>0.62483620888022495</c:v>
                </c:pt>
                <c:pt idx="15640">
                  <c:v>0.61042114061532904</c:v>
                </c:pt>
                <c:pt idx="15641">
                  <c:v>0.45647452053605198</c:v>
                </c:pt>
                <c:pt idx="15642">
                  <c:v>0.66258838898967798</c:v>
                </c:pt>
                <c:pt idx="15643">
                  <c:v>0.61384872460600104</c:v>
                </c:pt>
                <c:pt idx="15644">
                  <c:v>0.58779890187517503</c:v>
                </c:pt>
                <c:pt idx="15645">
                  <c:v>0.61980132739562199</c:v>
                </c:pt>
                <c:pt idx="15646">
                  <c:v>0.67248798810824595</c:v>
                </c:pt>
                <c:pt idx="15647">
                  <c:v>0.56079829143876503</c:v>
                </c:pt>
                <c:pt idx="15648">
                  <c:v>0.38929165023452</c:v>
                </c:pt>
                <c:pt idx="15649">
                  <c:v>0.57805744295289796</c:v>
                </c:pt>
                <c:pt idx="15650">
                  <c:v>0.60682394856083399</c:v>
                </c:pt>
                <c:pt idx="15651">
                  <c:v>0.61778194093076499</c:v>
                </c:pt>
                <c:pt idx="15652">
                  <c:v>0.59981651890078802</c:v>
                </c:pt>
                <c:pt idx="15653">
                  <c:v>0.64090961593840501</c:v>
                </c:pt>
                <c:pt idx="15654">
                  <c:v>0.58365657965223305</c:v>
                </c:pt>
                <c:pt idx="15655">
                  <c:v>0.57881017635739496</c:v>
                </c:pt>
                <c:pt idx="15656">
                  <c:v>0.61831063695067601</c:v>
                </c:pt>
                <c:pt idx="15657">
                  <c:v>0.62158378752695798</c:v>
                </c:pt>
                <c:pt idx="15658">
                  <c:v>0.64036466735598196</c:v>
                </c:pt>
                <c:pt idx="15659">
                  <c:v>0.67444578549208001</c:v>
                </c:pt>
                <c:pt idx="15660">
                  <c:v>0.41800596131558698</c:v>
                </c:pt>
                <c:pt idx="15661">
                  <c:v>0.59610996701305397</c:v>
                </c:pt>
                <c:pt idx="15662">
                  <c:v>0.616004885173699</c:v>
                </c:pt>
                <c:pt idx="15663">
                  <c:v>0.60204501192094995</c:v>
                </c:pt>
                <c:pt idx="15664">
                  <c:v>0.62481077888788406</c:v>
                </c:pt>
                <c:pt idx="15665">
                  <c:v>0.59969711481829002</c:v>
                </c:pt>
                <c:pt idx="15666">
                  <c:v>0.63034097498888697</c:v>
                </c:pt>
                <c:pt idx="15667">
                  <c:v>0.29838351836731197</c:v>
                </c:pt>
                <c:pt idx="15668">
                  <c:v>0.57369952239327204</c:v>
                </c:pt>
                <c:pt idx="15669">
                  <c:v>0.63444403917782299</c:v>
                </c:pt>
                <c:pt idx="15670">
                  <c:v>0.58196015187594996</c:v>
                </c:pt>
                <c:pt idx="15671">
                  <c:v>0.61619559924980605</c:v>
                </c:pt>
                <c:pt idx="15672">
                  <c:v>0.70772517835303494</c:v>
                </c:pt>
                <c:pt idx="15673">
                  <c:v>0.60078982370670597</c:v>
                </c:pt>
                <c:pt idx="15674">
                  <c:v>0.61083745814814805</c:v>
                </c:pt>
                <c:pt idx="15675">
                  <c:v>0.61359781260277702</c:v>
                </c:pt>
                <c:pt idx="15676">
                  <c:v>0.70546773006276897</c:v>
                </c:pt>
                <c:pt idx="15677">
                  <c:v>0.59934719177347995</c:v>
                </c:pt>
                <c:pt idx="15678">
                  <c:v>0.61105009721074999</c:v>
                </c:pt>
                <c:pt idx="15679">
                  <c:v>0.57338967678989206</c:v>
                </c:pt>
                <c:pt idx="15680">
                  <c:v>0.61857590433648502</c:v>
                </c:pt>
                <c:pt idx="15681">
                  <c:v>0.60361062347241901</c:v>
                </c:pt>
                <c:pt idx="15682">
                  <c:v>0.61939769205664197</c:v>
                </c:pt>
                <c:pt idx="15683">
                  <c:v>0.65067860726208204</c:v>
                </c:pt>
                <c:pt idx="15684">
                  <c:v>0.65391861715170096</c:v>
                </c:pt>
                <c:pt idx="15685">
                  <c:v>0.57588761589781101</c:v>
                </c:pt>
                <c:pt idx="15686">
                  <c:v>0.48346243894969099</c:v>
                </c:pt>
                <c:pt idx="15687">
                  <c:v>0.61840909080158302</c:v>
                </c:pt>
                <c:pt idx="15688">
                  <c:v>0.59814979599594498</c:v>
                </c:pt>
                <c:pt idx="15689">
                  <c:v>0.63553483648327103</c:v>
                </c:pt>
                <c:pt idx="15690">
                  <c:v>0.72273066528513796</c:v>
                </c:pt>
                <c:pt idx="15691">
                  <c:v>0.61118648887841998</c:v>
                </c:pt>
                <c:pt idx="15692">
                  <c:v>0.61655312173246202</c:v>
                </c:pt>
                <c:pt idx="15693">
                  <c:v>0.61507546448480599</c:v>
                </c:pt>
                <c:pt idx="15694">
                  <c:v>0.63694253838868498</c:v>
                </c:pt>
                <c:pt idx="15695">
                  <c:v>0.66656092656749999</c:v>
                </c:pt>
                <c:pt idx="15696">
                  <c:v>0.576036110266403</c:v>
                </c:pt>
                <c:pt idx="15697">
                  <c:v>0.76979352911105203</c:v>
                </c:pt>
                <c:pt idx="15698">
                  <c:v>0.61455050268007905</c:v>
                </c:pt>
                <c:pt idx="15699">
                  <c:v>0.60340086116208203</c:v>
                </c:pt>
                <c:pt idx="15700">
                  <c:v>0.64125506839282698</c:v>
                </c:pt>
                <c:pt idx="15701">
                  <c:v>0.618198376248843</c:v>
                </c:pt>
                <c:pt idx="15702">
                  <c:v>0.72820023175847204</c:v>
                </c:pt>
                <c:pt idx="15703">
                  <c:v>0.62464789095486395</c:v>
                </c:pt>
                <c:pt idx="15704">
                  <c:v>0.70213623107954604</c:v>
                </c:pt>
                <c:pt idx="15705">
                  <c:v>0.63379923345945</c:v>
                </c:pt>
                <c:pt idx="15706">
                  <c:v>0.697144591505797</c:v>
                </c:pt>
                <c:pt idx="15707">
                  <c:v>0.63331363826252096</c:v>
                </c:pt>
                <c:pt idx="15708">
                  <c:v>0.58678872451811004</c:v>
                </c:pt>
                <c:pt idx="15709">
                  <c:v>0.74664102029405299</c:v>
                </c:pt>
                <c:pt idx="15710">
                  <c:v>0.67835063376175697</c:v>
                </c:pt>
                <c:pt idx="15711">
                  <c:v>0.70403878012831</c:v>
                </c:pt>
                <c:pt idx="15712">
                  <c:v>0.68788750567159695</c:v>
                </c:pt>
                <c:pt idx="15713">
                  <c:v>0.65728800630431405</c:v>
                </c:pt>
                <c:pt idx="15714">
                  <c:v>0.64793430406230401</c:v>
                </c:pt>
                <c:pt idx="15715">
                  <c:v>0.61638794413508102</c:v>
                </c:pt>
                <c:pt idx="15716">
                  <c:v>0.63851560175334998</c:v>
                </c:pt>
                <c:pt idx="15717">
                  <c:v>0.62478559143944501</c:v>
                </c:pt>
                <c:pt idx="15718">
                  <c:v>0.64165130694165096</c:v>
                </c:pt>
                <c:pt idx="15719">
                  <c:v>0.61916244885906502</c:v>
                </c:pt>
                <c:pt idx="15720">
                  <c:v>0.62754268977776895</c:v>
                </c:pt>
                <c:pt idx="15721">
                  <c:v>0.75074782309350696</c:v>
                </c:pt>
                <c:pt idx="15722">
                  <c:v>0.64042338288413103</c:v>
                </c:pt>
                <c:pt idx="15723">
                  <c:v>0.65329969576106695</c:v>
                </c:pt>
                <c:pt idx="15724">
                  <c:v>0.67399426428952003</c:v>
                </c:pt>
                <c:pt idx="15725">
                  <c:v>0.65590362401254199</c:v>
                </c:pt>
                <c:pt idx="15726">
                  <c:v>0.60424985879201798</c:v>
                </c:pt>
                <c:pt idx="15727">
                  <c:v>0.76167789585188495</c:v>
                </c:pt>
                <c:pt idx="15728">
                  <c:v>0.75363618776781305</c:v>
                </c:pt>
                <c:pt idx="15729">
                  <c:v>0.74765872294631597</c:v>
                </c:pt>
                <c:pt idx="15730">
                  <c:v>0.878653017370151</c:v>
                </c:pt>
                <c:pt idx="15731">
                  <c:v>0.64917495522038005</c:v>
                </c:pt>
                <c:pt idx="15732">
                  <c:v>0.65670097168058095</c:v>
                </c:pt>
                <c:pt idx="15733">
                  <c:v>0.63589437234368396</c:v>
                </c:pt>
                <c:pt idx="15734">
                  <c:v>0.62746962464941802</c:v>
                </c:pt>
                <c:pt idx="15735">
                  <c:v>0.64476302159076004</c:v>
                </c:pt>
                <c:pt idx="15736">
                  <c:v>0.89225312702531101</c:v>
                </c:pt>
                <c:pt idx="15737">
                  <c:v>0.64072802006632801</c:v>
                </c:pt>
                <c:pt idx="15738">
                  <c:v>0.61733178596837102</c:v>
                </c:pt>
                <c:pt idx="15739">
                  <c:v>0.75142584559852998</c:v>
                </c:pt>
                <c:pt idx="15740">
                  <c:v>0.72010047252097498</c:v>
                </c:pt>
                <c:pt idx="15741">
                  <c:v>0.63853284636086105</c:v>
                </c:pt>
                <c:pt idx="15742">
                  <c:v>0.63903420699736002</c:v>
                </c:pt>
                <c:pt idx="15743">
                  <c:v>0.62319927465005498</c:v>
                </c:pt>
                <c:pt idx="15744">
                  <c:v>0.617063444543969</c:v>
                </c:pt>
                <c:pt idx="15745">
                  <c:v>0.66235278131619402</c:v>
                </c:pt>
                <c:pt idx="15746">
                  <c:v>0.76643146631385295</c:v>
                </c:pt>
                <c:pt idx="15747">
                  <c:v>0.97231514292846799</c:v>
                </c:pt>
                <c:pt idx="15748">
                  <c:v>0.77672670569223001</c:v>
                </c:pt>
                <c:pt idx="15749">
                  <c:v>0.64233137101383198</c:v>
                </c:pt>
                <c:pt idx="15750">
                  <c:v>0.62984093913908801</c:v>
                </c:pt>
                <c:pt idx="15751">
                  <c:v>0.63849974060391801</c:v>
                </c:pt>
                <c:pt idx="15752">
                  <c:v>0.61596283512912797</c:v>
                </c:pt>
                <c:pt idx="15753">
                  <c:v>0.70504775961764699</c:v>
                </c:pt>
                <c:pt idx="15754">
                  <c:v>0.81417766813620995</c:v>
                </c:pt>
                <c:pt idx="15755">
                  <c:v>0.87139163765854899</c:v>
                </c:pt>
                <c:pt idx="15756">
                  <c:v>0.62674147602441599</c:v>
                </c:pt>
                <c:pt idx="15757">
                  <c:v>0.73587622237191197</c:v>
                </c:pt>
                <c:pt idx="15758">
                  <c:v>0.72277030859248004</c:v>
                </c:pt>
                <c:pt idx="15759">
                  <c:v>0.69517702959086103</c:v>
                </c:pt>
                <c:pt idx="15760">
                  <c:v>0.61696778666426499</c:v>
                </c:pt>
                <c:pt idx="15761">
                  <c:v>0.65816330456046301</c:v>
                </c:pt>
                <c:pt idx="15762">
                  <c:v>0.93899776087868703</c:v>
                </c:pt>
                <c:pt idx="15763">
                  <c:v>0.64244563794655796</c:v>
                </c:pt>
                <c:pt idx="15764">
                  <c:v>0.80883411292080098</c:v>
                </c:pt>
                <c:pt idx="15765">
                  <c:v>0.78755045540331003</c:v>
                </c:pt>
                <c:pt idx="15766">
                  <c:v>0.63094310795061403</c:v>
                </c:pt>
                <c:pt idx="15767">
                  <c:v>0.63334111466334897</c:v>
                </c:pt>
                <c:pt idx="15768">
                  <c:v>0.80382454749366605</c:v>
                </c:pt>
                <c:pt idx="15769">
                  <c:v>0.81934207522720703</c:v>
                </c:pt>
                <c:pt idx="15770">
                  <c:v>0.65250827673757095</c:v>
                </c:pt>
                <c:pt idx="15771">
                  <c:v>0.90203526685744595</c:v>
                </c:pt>
                <c:pt idx="15772">
                  <c:v>0.76469780905894402</c:v>
                </c:pt>
                <c:pt idx="15773">
                  <c:v>0.90131384792332803</c:v>
                </c:pt>
                <c:pt idx="15774">
                  <c:v>0.62983955799170799</c:v>
                </c:pt>
                <c:pt idx="15775">
                  <c:v>0.62569047820639001</c:v>
                </c:pt>
                <c:pt idx="15776">
                  <c:v>0.69988872123796997</c:v>
                </c:pt>
                <c:pt idx="15777">
                  <c:v>0.62511021332912098</c:v>
                </c:pt>
                <c:pt idx="15778">
                  <c:v>0.76911398531762099</c:v>
                </c:pt>
                <c:pt idx="15779">
                  <c:v>0.65454632187942796</c:v>
                </c:pt>
                <c:pt idx="15780">
                  <c:v>0.65832009685078396</c:v>
                </c:pt>
                <c:pt idx="15781">
                  <c:v>0.66062734821089397</c:v>
                </c:pt>
                <c:pt idx="15782">
                  <c:v>0.710374241743572</c:v>
                </c:pt>
                <c:pt idx="15783">
                  <c:v>0.62907855531298595</c:v>
                </c:pt>
                <c:pt idx="15784">
                  <c:v>0.63880895556656203</c:v>
                </c:pt>
                <c:pt idx="15785">
                  <c:v>0.798997479778218</c:v>
                </c:pt>
                <c:pt idx="15786">
                  <c:v>0.66131261980957001</c:v>
                </c:pt>
                <c:pt idx="15787">
                  <c:v>0.66323080420188796</c:v>
                </c:pt>
                <c:pt idx="15788">
                  <c:v>0.65253099220906696</c:v>
                </c:pt>
                <c:pt idx="15789">
                  <c:v>0.75349799307676102</c:v>
                </c:pt>
                <c:pt idx="15790">
                  <c:v>0.82098047626024995</c:v>
                </c:pt>
                <c:pt idx="15791">
                  <c:v>0.63673751928532496</c:v>
                </c:pt>
                <c:pt idx="15792">
                  <c:v>0.789835300213932</c:v>
                </c:pt>
                <c:pt idx="15793">
                  <c:v>0.59190555398878197</c:v>
                </c:pt>
                <c:pt idx="15794">
                  <c:v>0.65735964134229596</c:v>
                </c:pt>
                <c:pt idx="15795">
                  <c:v>0.66497103875528296</c:v>
                </c:pt>
                <c:pt idx="15796">
                  <c:v>0.74872308450789204</c:v>
                </c:pt>
                <c:pt idx="15797">
                  <c:v>0.66962029328573003</c:v>
                </c:pt>
                <c:pt idx="15798">
                  <c:v>0.64513292094514496</c:v>
                </c:pt>
                <c:pt idx="15799">
                  <c:v>0.67115469983281095</c:v>
                </c:pt>
                <c:pt idx="15800">
                  <c:v>0.618426689590026</c:v>
                </c:pt>
                <c:pt idx="15801">
                  <c:v>0.690666239823297</c:v>
                </c:pt>
                <c:pt idx="15802">
                  <c:v>0.63075799822512402</c:v>
                </c:pt>
                <c:pt idx="15803">
                  <c:v>0.72426408240956897</c:v>
                </c:pt>
                <c:pt idx="15804">
                  <c:v>0.652296741650358</c:v>
                </c:pt>
                <c:pt idx="15805">
                  <c:v>0.73072380040227203</c:v>
                </c:pt>
                <c:pt idx="15806">
                  <c:v>0.70750178395886998</c:v>
                </c:pt>
                <c:pt idx="15807">
                  <c:v>0.62237864554755096</c:v>
                </c:pt>
                <c:pt idx="15808">
                  <c:v>0.68709416005431201</c:v>
                </c:pt>
                <c:pt idx="15809">
                  <c:v>0.65332923727054504</c:v>
                </c:pt>
                <c:pt idx="15810">
                  <c:v>0.70303236572009498</c:v>
                </c:pt>
                <c:pt idx="15811">
                  <c:v>0.65789092995863796</c:v>
                </c:pt>
                <c:pt idx="15812">
                  <c:v>0.64115831752858798</c:v>
                </c:pt>
                <c:pt idx="15813">
                  <c:v>0.73334688751690202</c:v>
                </c:pt>
                <c:pt idx="15814">
                  <c:v>0.62217547425050002</c:v>
                </c:pt>
                <c:pt idx="15815">
                  <c:v>0.64632090146361898</c:v>
                </c:pt>
                <c:pt idx="15816">
                  <c:v>0.60658625999844795</c:v>
                </c:pt>
                <c:pt idx="15817">
                  <c:v>0.66832973363777304</c:v>
                </c:pt>
                <c:pt idx="15818">
                  <c:v>0.60424736008976299</c:v>
                </c:pt>
                <c:pt idx="15819">
                  <c:v>0.696408138410198</c:v>
                </c:pt>
                <c:pt idx="15820">
                  <c:v>0.63544504483823405</c:v>
                </c:pt>
                <c:pt idx="15821">
                  <c:v>0.71116117018396596</c:v>
                </c:pt>
                <c:pt idx="15822">
                  <c:v>0.62076139983118805</c:v>
                </c:pt>
                <c:pt idx="15823">
                  <c:v>0.67627630813522799</c:v>
                </c:pt>
                <c:pt idx="15824">
                  <c:v>0.66555848734643297</c:v>
                </c:pt>
                <c:pt idx="15825">
                  <c:v>0.677938589677617</c:v>
                </c:pt>
                <c:pt idx="15826">
                  <c:v>0.64126582416775402</c:v>
                </c:pt>
                <c:pt idx="15827">
                  <c:v>0.64402515953581096</c:v>
                </c:pt>
                <c:pt idx="15828">
                  <c:v>0.63966229208857395</c:v>
                </c:pt>
                <c:pt idx="15829">
                  <c:v>0.63053410273224697</c:v>
                </c:pt>
                <c:pt idx="15830">
                  <c:v>0.66513998509784</c:v>
                </c:pt>
                <c:pt idx="15831">
                  <c:v>0.69914369013516697</c:v>
                </c:pt>
                <c:pt idx="15832">
                  <c:v>0.64640164602614503</c:v>
                </c:pt>
                <c:pt idx="15833">
                  <c:v>0.64888462988947304</c:v>
                </c:pt>
                <c:pt idx="15834">
                  <c:v>0.68432509899659499</c:v>
                </c:pt>
                <c:pt idx="15835">
                  <c:v>0.64283688913347403</c:v>
                </c:pt>
                <c:pt idx="15836">
                  <c:v>0.68048929346961295</c:v>
                </c:pt>
                <c:pt idx="15837">
                  <c:v>0.61460908870412001</c:v>
                </c:pt>
                <c:pt idx="15838">
                  <c:v>0.638572627355113</c:v>
                </c:pt>
                <c:pt idx="15839">
                  <c:v>0.69097817061242905</c:v>
                </c:pt>
                <c:pt idx="15840">
                  <c:v>0.66784012410247096</c:v>
                </c:pt>
                <c:pt idx="15841">
                  <c:v>0.67416485765495904</c:v>
                </c:pt>
                <c:pt idx="15842">
                  <c:v>0.64969005049089101</c:v>
                </c:pt>
                <c:pt idx="15843">
                  <c:v>0.75614221012723304</c:v>
                </c:pt>
                <c:pt idx="15844">
                  <c:v>0.63874766685158502</c:v>
                </c:pt>
                <c:pt idx="15845">
                  <c:v>0.71024814130821101</c:v>
                </c:pt>
                <c:pt idx="15846">
                  <c:v>0.61890346714709499</c:v>
                </c:pt>
                <c:pt idx="15847">
                  <c:v>0.64533380773764604</c:v>
                </c:pt>
                <c:pt idx="15848">
                  <c:v>0.69353613911360101</c:v>
                </c:pt>
                <c:pt idx="15849">
                  <c:v>0.62571348944391503</c:v>
                </c:pt>
                <c:pt idx="15850">
                  <c:v>0.81281299360832504</c:v>
                </c:pt>
                <c:pt idx="15851">
                  <c:v>0.63626838344155001</c:v>
                </c:pt>
                <c:pt idx="15852">
                  <c:v>0.69778781400836898</c:v>
                </c:pt>
                <c:pt idx="15853">
                  <c:v>0.66515388877173798</c:v>
                </c:pt>
                <c:pt idx="15854">
                  <c:v>0.61409694189727404</c:v>
                </c:pt>
                <c:pt idx="15855">
                  <c:v>0.63483151602263499</c:v>
                </c:pt>
                <c:pt idx="15856">
                  <c:v>0.656874453188945</c:v>
                </c:pt>
                <c:pt idx="15857">
                  <c:v>0.70189630775204104</c:v>
                </c:pt>
                <c:pt idx="15858">
                  <c:v>0.70372442877863906</c:v>
                </c:pt>
                <c:pt idx="15859">
                  <c:v>0.68333588036875004</c:v>
                </c:pt>
                <c:pt idx="15860">
                  <c:v>0.64757786828794695</c:v>
                </c:pt>
                <c:pt idx="15861">
                  <c:v>0.64287851015906605</c:v>
                </c:pt>
                <c:pt idx="15862">
                  <c:v>0.63398753255740703</c:v>
                </c:pt>
                <c:pt idx="15863">
                  <c:v>0.70797955368580001</c:v>
                </c:pt>
                <c:pt idx="15864">
                  <c:v>0.68314943845971898</c:v>
                </c:pt>
                <c:pt idx="15865">
                  <c:v>0.68901512768234396</c:v>
                </c:pt>
                <c:pt idx="15866">
                  <c:v>0.68962500449128095</c:v>
                </c:pt>
                <c:pt idx="15867">
                  <c:v>0.62234970495783704</c:v>
                </c:pt>
                <c:pt idx="15868">
                  <c:v>0.65300069876621603</c:v>
                </c:pt>
                <c:pt idx="15869">
                  <c:v>0.68172699313969198</c:v>
                </c:pt>
                <c:pt idx="15870">
                  <c:v>0.70212229658449099</c:v>
                </c:pt>
                <c:pt idx="15871">
                  <c:v>0.62755185992173801</c:v>
                </c:pt>
                <c:pt idx="15872">
                  <c:v>0.63433263057525402</c:v>
                </c:pt>
                <c:pt idx="15873">
                  <c:v>0.64459382203553295</c:v>
                </c:pt>
                <c:pt idx="15874">
                  <c:v>0.66398803111878302</c:v>
                </c:pt>
                <c:pt idx="15875">
                  <c:v>0.77167396639880104</c:v>
                </c:pt>
                <c:pt idx="15876">
                  <c:v>0.68562722208655003</c:v>
                </c:pt>
                <c:pt idx="15877">
                  <c:v>0.65812399629863405</c:v>
                </c:pt>
                <c:pt idx="15878">
                  <c:v>0.70999878525124804</c:v>
                </c:pt>
                <c:pt idx="15879">
                  <c:v>0.64159191665647497</c:v>
                </c:pt>
                <c:pt idx="15880">
                  <c:v>0.63351226251466497</c:v>
                </c:pt>
                <c:pt idx="15881">
                  <c:v>0.70616862707137795</c:v>
                </c:pt>
                <c:pt idx="15882">
                  <c:v>0.70485712564089598</c:v>
                </c:pt>
                <c:pt idx="15883">
                  <c:v>0.65409949551422297</c:v>
                </c:pt>
                <c:pt idx="15884">
                  <c:v>0.69122465927448096</c:v>
                </c:pt>
                <c:pt idx="15885">
                  <c:v>0.63592283653974802</c:v>
                </c:pt>
                <c:pt idx="15886">
                  <c:v>0.66724525923020295</c:v>
                </c:pt>
                <c:pt idx="15887">
                  <c:v>0.67371042173604001</c:v>
                </c:pt>
                <c:pt idx="15888">
                  <c:v>0.69949384985124796</c:v>
                </c:pt>
                <c:pt idx="15889">
                  <c:v>0.66091607635146699</c:v>
                </c:pt>
                <c:pt idx="15890">
                  <c:v>0.63859738000272104</c:v>
                </c:pt>
                <c:pt idx="15891">
                  <c:v>0.70666402623887004</c:v>
                </c:pt>
                <c:pt idx="15892">
                  <c:v>0.68034531717027402</c:v>
                </c:pt>
                <c:pt idx="15893">
                  <c:v>0.64558943030798299</c:v>
                </c:pt>
                <c:pt idx="15894">
                  <c:v>0.65228441315747698</c:v>
                </c:pt>
                <c:pt idx="15895">
                  <c:v>0.65507690815486597</c:v>
                </c:pt>
                <c:pt idx="15896">
                  <c:v>0.66065201338117796</c:v>
                </c:pt>
                <c:pt idx="15897">
                  <c:v>0.62394402470398402</c:v>
                </c:pt>
                <c:pt idx="15898">
                  <c:v>0.68428247116908003</c:v>
                </c:pt>
                <c:pt idx="15899">
                  <c:v>0.65654291918343699</c:v>
                </c:pt>
                <c:pt idx="15900">
                  <c:v>0.64507376229807301</c:v>
                </c:pt>
                <c:pt idx="15901">
                  <c:v>0.65542139410442302</c:v>
                </c:pt>
                <c:pt idx="15902">
                  <c:v>0.72338183845515103</c:v>
                </c:pt>
                <c:pt idx="15903">
                  <c:v>0.71341886270585797</c:v>
                </c:pt>
                <c:pt idx="15904">
                  <c:v>0.674806199272592</c:v>
                </c:pt>
                <c:pt idx="15905">
                  <c:v>0.66231521380941905</c:v>
                </c:pt>
                <c:pt idx="15906">
                  <c:v>0.69721229400764095</c:v>
                </c:pt>
                <c:pt idx="15907">
                  <c:v>0.68047106694358805</c:v>
                </c:pt>
                <c:pt idx="15908">
                  <c:v>0.68458114266928904</c:v>
                </c:pt>
                <c:pt idx="15909">
                  <c:v>0.64416271601965303</c:v>
                </c:pt>
                <c:pt idx="15910">
                  <c:v>0.64446192747312303</c:v>
                </c:pt>
                <c:pt idx="15911">
                  <c:v>0.63034239841853401</c:v>
                </c:pt>
                <c:pt idx="15912">
                  <c:v>0.71042330151567901</c:v>
                </c:pt>
                <c:pt idx="15913">
                  <c:v>0.62291290043584802</c:v>
                </c:pt>
                <c:pt idx="15914">
                  <c:v>0.65857540006453597</c:v>
                </c:pt>
                <c:pt idx="15915">
                  <c:v>0.64072412989329497</c:v>
                </c:pt>
                <c:pt idx="15916">
                  <c:v>0.53603556926287299</c:v>
                </c:pt>
                <c:pt idx="15917">
                  <c:v>0.610692959216109</c:v>
                </c:pt>
                <c:pt idx="15918">
                  <c:v>0.64378055547349</c:v>
                </c:pt>
                <c:pt idx="15919">
                  <c:v>0.66532775435327096</c:v>
                </c:pt>
                <c:pt idx="15920">
                  <c:v>0.64307333961254398</c:v>
                </c:pt>
                <c:pt idx="15921">
                  <c:v>0.706158778699991</c:v>
                </c:pt>
                <c:pt idx="15922">
                  <c:v>0.64359226274663195</c:v>
                </c:pt>
                <c:pt idx="15923">
                  <c:v>0.644550074707682</c:v>
                </c:pt>
                <c:pt idx="15924">
                  <c:v>0.62747649176361198</c:v>
                </c:pt>
                <c:pt idx="15925">
                  <c:v>0.63558931696676901</c:v>
                </c:pt>
                <c:pt idx="15926">
                  <c:v>0.671494322899581</c:v>
                </c:pt>
                <c:pt idx="15927">
                  <c:v>0.75402599760237299</c:v>
                </c:pt>
                <c:pt idx="15928">
                  <c:v>0.63972459160081296</c:v>
                </c:pt>
                <c:pt idx="15929">
                  <c:v>0.60227634318469303</c:v>
                </c:pt>
                <c:pt idx="15930">
                  <c:v>0.64793838532065495</c:v>
                </c:pt>
                <c:pt idx="15931">
                  <c:v>0.70462437057281402</c:v>
                </c:pt>
                <c:pt idx="15932">
                  <c:v>0.63986000320499203</c:v>
                </c:pt>
                <c:pt idx="15933">
                  <c:v>0.67519375408772797</c:v>
                </c:pt>
                <c:pt idx="15934">
                  <c:v>0.63649002064964999</c:v>
                </c:pt>
                <c:pt idx="15935">
                  <c:v>0.78219727023964702</c:v>
                </c:pt>
                <c:pt idx="15936">
                  <c:v>0.63404441586754501</c:v>
                </c:pt>
                <c:pt idx="15937">
                  <c:v>0.79013333167758004</c:v>
                </c:pt>
                <c:pt idx="15938">
                  <c:v>0.65724716900329905</c:v>
                </c:pt>
                <c:pt idx="15939">
                  <c:v>0.70935779955187295</c:v>
                </c:pt>
                <c:pt idx="15940">
                  <c:v>0.65042526732444605</c:v>
                </c:pt>
                <c:pt idx="15941">
                  <c:v>0.74821791302385099</c:v>
                </c:pt>
                <c:pt idx="15942">
                  <c:v>0.37838931960088101</c:v>
                </c:pt>
                <c:pt idx="15943">
                  <c:v>0.60902425486465195</c:v>
                </c:pt>
                <c:pt idx="15944">
                  <c:v>0.635782513939676</c:v>
                </c:pt>
                <c:pt idx="15945">
                  <c:v>0.68028277238075396</c:v>
                </c:pt>
                <c:pt idx="15946">
                  <c:v>0.713741097586302</c:v>
                </c:pt>
                <c:pt idx="15947">
                  <c:v>0.63653564052269296</c:v>
                </c:pt>
                <c:pt idx="15948">
                  <c:v>0.32790665674212299</c:v>
                </c:pt>
                <c:pt idx="15949">
                  <c:v>0.63362673278737502</c:v>
                </c:pt>
                <c:pt idx="15950">
                  <c:v>0.37043505799399401</c:v>
                </c:pt>
                <c:pt idx="15951">
                  <c:v>0.72905895418473898</c:v>
                </c:pt>
                <c:pt idx="15952">
                  <c:v>0.64256816731332</c:v>
                </c:pt>
                <c:pt idx="15953">
                  <c:v>0.637187290452088</c:v>
                </c:pt>
                <c:pt idx="15954">
                  <c:v>0.72061707960996302</c:v>
                </c:pt>
                <c:pt idx="15955">
                  <c:v>0.561155616660307</c:v>
                </c:pt>
                <c:pt idx="15956">
                  <c:v>0.14516481906126799</c:v>
                </c:pt>
                <c:pt idx="15957">
                  <c:v>0.63296547181072804</c:v>
                </c:pt>
                <c:pt idx="15958">
                  <c:v>0.65241018903943904</c:v>
                </c:pt>
                <c:pt idx="15959">
                  <c:v>0.16465346010451101</c:v>
                </c:pt>
                <c:pt idx="15960">
                  <c:v>0.80569468073220196</c:v>
                </c:pt>
                <c:pt idx="15961">
                  <c:v>0.65366852693677902</c:v>
                </c:pt>
                <c:pt idx="15962">
                  <c:v>0.64382736998039103</c:v>
                </c:pt>
                <c:pt idx="15963">
                  <c:v>0.191079333539283</c:v>
                </c:pt>
                <c:pt idx="15964">
                  <c:v>0.80202467493210605</c:v>
                </c:pt>
                <c:pt idx="15965">
                  <c:v>0.67218942088475098</c:v>
                </c:pt>
                <c:pt idx="15966">
                  <c:v>0.67387439371762703</c:v>
                </c:pt>
                <c:pt idx="15967">
                  <c:v>0.69237776053377198</c:v>
                </c:pt>
                <c:pt idx="15968">
                  <c:v>0.70520318176843899</c:v>
                </c:pt>
                <c:pt idx="15969">
                  <c:v>0.309888352173883</c:v>
                </c:pt>
                <c:pt idx="15970">
                  <c:v>0.69609934858093803</c:v>
                </c:pt>
                <c:pt idx="15971">
                  <c:v>0.17917593269472701</c:v>
                </c:pt>
                <c:pt idx="15972">
                  <c:v>0.57869243259357805</c:v>
                </c:pt>
                <c:pt idx="15973">
                  <c:v>0.64733476124073897</c:v>
                </c:pt>
                <c:pt idx="15974">
                  <c:v>0.67460599390043197</c:v>
                </c:pt>
                <c:pt idx="15975">
                  <c:v>0.39925487317328201</c:v>
                </c:pt>
                <c:pt idx="15976">
                  <c:v>0.304849663230576</c:v>
                </c:pt>
                <c:pt idx="15977">
                  <c:v>0.78880977371490402</c:v>
                </c:pt>
                <c:pt idx="15978">
                  <c:v>0.64659995684556204</c:v>
                </c:pt>
                <c:pt idx="15979">
                  <c:v>0.34206333997750898</c:v>
                </c:pt>
                <c:pt idx="15980">
                  <c:v>0.64457014476366004</c:v>
                </c:pt>
                <c:pt idx="15981">
                  <c:v>0.78398997262938197</c:v>
                </c:pt>
                <c:pt idx="15982">
                  <c:v>0.50465159240035795</c:v>
                </c:pt>
                <c:pt idx="15983">
                  <c:v>0.64468251040353897</c:v>
                </c:pt>
                <c:pt idx="15984">
                  <c:v>0.70890960360285804</c:v>
                </c:pt>
                <c:pt idx="15985">
                  <c:v>0.45260402247715698</c:v>
                </c:pt>
                <c:pt idx="15986">
                  <c:v>0.14727945114369101</c:v>
                </c:pt>
                <c:pt idx="15987">
                  <c:v>0.65122467165847397</c:v>
                </c:pt>
                <c:pt idx="15988">
                  <c:v>0.17473440749385</c:v>
                </c:pt>
                <c:pt idx="15989">
                  <c:v>0.39336801213563899</c:v>
                </c:pt>
                <c:pt idx="15990">
                  <c:v>0.67547969331945001</c:v>
                </c:pt>
                <c:pt idx="15991">
                  <c:v>0.74669032857294204</c:v>
                </c:pt>
                <c:pt idx="15992">
                  <c:v>0.71669086813904603</c:v>
                </c:pt>
                <c:pt idx="15993">
                  <c:v>0.37722298986476099</c:v>
                </c:pt>
                <c:pt idx="15994">
                  <c:v>0.36014843409684899</c:v>
                </c:pt>
                <c:pt idx="15995">
                  <c:v>0.76522213192962996</c:v>
                </c:pt>
                <c:pt idx="15996">
                  <c:v>0.69464436944324603</c:v>
                </c:pt>
                <c:pt idx="15997">
                  <c:v>0.51045251568834304</c:v>
                </c:pt>
                <c:pt idx="15998">
                  <c:v>0.15817572400476601</c:v>
                </c:pt>
                <c:pt idx="15999">
                  <c:v>0.61967419975034199</c:v>
                </c:pt>
                <c:pt idx="16000">
                  <c:v>0.72021154543574994</c:v>
                </c:pt>
                <c:pt idx="16001">
                  <c:v>0.21085407451347199</c:v>
                </c:pt>
                <c:pt idx="16002">
                  <c:v>0.43066582782579599</c:v>
                </c:pt>
                <c:pt idx="16003">
                  <c:v>0.76159392275203996</c:v>
                </c:pt>
                <c:pt idx="16004">
                  <c:v>0.78247781733677602</c:v>
                </c:pt>
                <c:pt idx="16005">
                  <c:v>0.47858870216534899</c:v>
                </c:pt>
                <c:pt idx="16006">
                  <c:v>0.56958286579032202</c:v>
                </c:pt>
                <c:pt idx="16007">
                  <c:v>0.78361042901404798</c:v>
                </c:pt>
                <c:pt idx="16008">
                  <c:v>0.79929190597454303</c:v>
                </c:pt>
                <c:pt idx="16009">
                  <c:v>0.59668485325637599</c:v>
                </c:pt>
                <c:pt idx="16010">
                  <c:v>0.81709781777343604</c:v>
                </c:pt>
                <c:pt idx="16011">
                  <c:v>0.67835608279863402</c:v>
                </c:pt>
                <c:pt idx="16012">
                  <c:v>0.60749592965832799</c:v>
                </c:pt>
                <c:pt idx="16013">
                  <c:v>0.80962235040310104</c:v>
                </c:pt>
                <c:pt idx="16014">
                  <c:v>0.69242573040868804</c:v>
                </c:pt>
                <c:pt idx="16015">
                  <c:v>0.51397855532707004</c:v>
                </c:pt>
                <c:pt idx="16016">
                  <c:v>0.82296704595244596</c:v>
                </c:pt>
                <c:pt idx="16017">
                  <c:v>0.84638451879704202</c:v>
                </c:pt>
                <c:pt idx="16018">
                  <c:v>0.771018790329563</c:v>
                </c:pt>
                <c:pt idx="16019">
                  <c:v>0.76390714373276603</c:v>
                </c:pt>
                <c:pt idx="16020">
                  <c:v>0.81578397702247896</c:v>
                </c:pt>
                <c:pt idx="16021">
                  <c:v>0.700183359458045</c:v>
                </c:pt>
                <c:pt idx="16022">
                  <c:v>0.84594875110003198</c:v>
                </c:pt>
                <c:pt idx="16023">
                  <c:v>0.64810035954992995</c:v>
                </c:pt>
                <c:pt idx="16024">
                  <c:v>0.82284632582446204</c:v>
                </c:pt>
                <c:pt idx="16025">
                  <c:v>0.91908761162128005</c:v>
                </c:pt>
                <c:pt idx="16026">
                  <c:v>0.76337741844220297</c:v>
                </c:pt>
                <c:pt idx="16027">
                  <c:v>0.75587203107790901</c:v>
                </c:pt>
                <c:pt idx="16028">
                  <c:v>0.81208744725459803</c:v>
                </c:pt>
                <c:pt idx="16029">
                  <c:v>0.69433009335712803</c:v>
                </c:pt>
                <c:pt idx="16030">
                  <c:v>0.93505742602167796</c:v>
                </c:pt>
                <c:pt idx="16031">
                  <c:v>0.753562559237968</c:v>
                </c:pt>
                <c:pt idx="16032">
                  <c:v>0.75901308182056004</c:v>
                </c:pt>
                <c:pt idx="16033">
                  <c:v>0.79937105503738204</c:v>
                </c:pt>
                <c:pt idx="16034">
                  <c:v>0.92659985323277205</c:v>
                </c:pt>
                <c:pt idx="16035">
                  <c:v>0.63141723523467197</c:v>
                </c:pt>
                <c:pt idx="16036">
                  <c:v>0.76960250807069297</c:v>
                </c:pt>
                <c:pt idx="16037">
                  <c:v>0.81237543356522801</c:v>
                </c:pt>
                <c:pt idx="16038">
                  <c:v>0.95916181630362396</c:v>
                </c:pt>
                <c:pt idx="16039">
                  <c:v>0.87104686402610099</c:v>
                </c:pt>
                <c:pt idx="16040">
                  <c:v>0.64198947457295996</c:v>
                </c:pt>
                <c:pt idx="16041">
                  <c:v>0.72745367813133499</c:v>
                </c:pt>
                <c:pt idx="16042">
                  <c:v>0.71013472268702305</c:v>
                </c:pt>
                <c:pt idx="16043">
                  <c:v>0.91532493460858799</c:v>
                </c:pt>
                <c:pt idx="16044">
                  <c:v>0.88078698980028702</c:v>
                </c:pt>
                <c:pt idx="16045">
                  <c:v>0.70901822070653697</c:v>
                </c:pt>
                <c:pt idx="16046">
                  <c:v>0.79491757112393802</c:v>
                </c:pt>
                <c:pt idx="16047">
                  <c:v>0.88276419716826904</c:v>
                </c:pt>
                <c:pt idx="16048">
                  <c:v>0.780235285062157</c:v>
                </c:pt>
                <c:pt idx="16049">
                  <c:v>0.78447314268692903</c:v>
                </c:pt>
                <c:pt idx="16050">
                  <c:v>0.85123100576460697</c:v>
                </c:pt>
                <c:pt idx="16051">
                  <c:v>0.89594296084296698</c:v>
                </c:pt>
                <c:pt idx="16052">
                  <c:v>0.77212169618573701</c:v>
                </c:pt>
                <c:pt idx="16053">
                  <c:v>0.64605019985023504</c:v>
                </c:pt>
                <c:pt idx="16054">
                  <c:v>0.99568555583075902</c:v>
                </c:pt>
                <c:pt idx="16055">
                  <c:v>0.71894134216364203</c:v>
                </c:pt>
                <c:pt idx="16056">
                  <c:v>0.87609539189241004</c:v>
                </c:pt>
                <c:pt idx="16057">
                  <c:v>0.93041895505884298</c:v>
                </c:pt>
                <c:pt idx="16058">
                  <c:v>0.84339168765191896</c:v>
                </c:pt>
                <c:pt idx="16059">
                  <c:v>0.96191336303610797</c:v>
                </c:pt>
                <c:pt idx="16060">
                  <c:v>0.913439356602473</c:v>
                </c:pt>
                <c:pt idx="16061">
                  <c:v>0.83362372916209404</c:v>
                </c:pt>
                <c:pt idx="16062">
                  <c:v>0.83770941497917195</c:v>
                </c:pt>
                <c:pt idx="16063">
                  <c:v>0.93302563790117199</c:v>
                </c:pt>
                <c:pt idx="16064">
                  <c:v>0.92866830673787804</c:v>
                </c:pt>
                <c:pt idx="16065">
                  <c:v>0.79815040142300797</c:v>
                </c:pt>
                <c:pt idx="16066">
                  <c:v>0.99039012408592297</c:v>
                </c:pt>
                <c:pt idx="16067">
                  <c:v>0.92451576681573999</c:v>
                </c:pt>
                <c:pt idx="16068">
                  <c:v>0.94046306452243</c:v>
                </c:pt>
                <c:pt idx="16069">
                  <c:v>0.78275164223229199</c:v>
                </c:pt>
                <c:pt idx="16070">
                  <c:v>0.79903864573904304</c:v>
                </c:pt>
                <c:pt idx="16071">
                  <c:v>0.99159183725211197</c:v>
                </c:pt>
                <c:pt idx="16072">
                  <c:v>0.96811938884764803</c:v>
                </c:pt>
                <c:pt idx="16073">
                  <c:v>0.94409663388450504</c:v>
                </c:pt>
                <c:pt idx="16074">
                  <c:v>0.79478095790675696</c:v>
                </c:pt>
                <c:pt idx="16075">
                  <c:v>0.97600713834150499</c:v>
                </c:pt>
                <c:pt idx="16076">
                  <c:v>0.98022154293859498</c:v>
                </c:pt>
                <c:pt idx="16077">
                  <c:v>0.71041606853835104</c:v>
                </c:pt>
                <c:pt idx="16078">
                  <c:v>0.95883076391222399</c:v>
                </c:pt>
                <c:pt idx="16079">
                  <c:v>0.98087679175833598</c:v>
                </c:pt>
                <c:pt idx="16080">
                  <c:v>0.65892392826753399</c:v>
                </c:pt>
                <c:pt idx="16081">
                  <c:v>1.0084681921460501</c:v>
                </c:pt>
                <c:pt idx="16082">
                  <c:v>0.97829715948505702</c:v>
                </c:pt>
                <c:pt idx="16083">
                  <c:v>1.00666318036205</c:v>
                </c:pt>
                <c:pt idx="16084">
                  <c:v>0.941376768564819</c:v>
                </c:pt>
                <c:pt idx="16085">
                  <c:v>1.00539462085829</c:v>
                </c:pt>
                <c:pt idx="16086">
                  <c:v>0.99841199995451502</c:v>
                </c:pt>
                <c:pt idx="16087">
                  <c:v>0.98004605265174904</c:v>
                </c:pt>
                <c:pt idx="16088">
                  <c:v>0.881037000062177</c:v>
                </c:pt>
                <c:pt idx="16089">
                  <c:v>0.92090787629823101</c:v>
                </c:pt>
                <c:pt idx="16090">
                  <c:v>0.95842243198032695</c:v>
                </c:pt>
                <c:pt idx="16091">
                  <c:v>0.87608355180875197</c:v>
                </c:pt>
                <c:pt idx="16092">
                  <c:v>0.96852113391259098</c:v>
                </c:pt>
                <c:pt idx="16093">
                  <c:v>0.91029314474815504</c:v>
                </c:pt>
                <c:pt idx="16094">
                  <c:v>0.95732997070124504</c:v>
                </c:pt>
                <c:pt idx="16095">
                  <c:v>0.93096695215036995</c:v>
                </c:pt>
                <c:pt idx="16096">
                  <c:v>0.903119918781638</c:v>
                </c:pt>
                <c:pt idx="16097">
                  <c:v>0.89071118438333496</c:v>
                </c:pt>
                <c:pt idx="16098">
                  <c:v>0.96401179849879703</c:v>
                </c:pt>
                <c:pt idx="16099">
                  <c:v>0.84704678583933402</c:v>
                </c:pt>
                <c:pt idx="16100">
                  <c:v>0.89429951384321404</c:v>
                </c:pt>
                <c:pt idx="16101">
                  <c:v>0.95083196353391397</c:v>
                </c:pt>
                <c:pt idx="16102">
                  <c:v>0.87149422611613503</c:v>
                </c:pt>
                <c:pt idx="16103">
                  <c:v>0.94923843845216604</c:v>
                </c:pt>
                <c:pt idx="16104">
                  <c:v>0.95951099360038405</c:v>
                </c:pt>
                <c:pt idx="16105">
                  <c:v>0.94166981313591402</c:v>
                </c:pt>
                <c:pt idx="16106">
                  <c:v>0.99627097604588499</c:v>
                </c:pt>
                <c:pt idx="16107">
                  <c:v>0.908982708166581</c:v>
                </c:pt>
                <c:pt idx="16108">
                  <c:v>0.85242401044706395</c:v>
                </c:pt>
                <c:pt idx="16109">
                  <c:v>0.97853483223191096</c:v>
                </c:pt>
                <c:pt idx="16110">
                  <c:v>0.87503778323926995</c:v>
                </c:pt>
                <c:pt idx="16111">
                  <c:v>0.89193264940392503</c:v>
                </c:pt>
                <c:pt idx="16112">
                  <c:v>0.96484845705312094</c:v>
                </c:pt>
                <c:pt idx="16113">
                  <c:v>0.87020837660244399</c:v>
                </c:pt>
                <c:pt idx="16114">
                  <c:v>0.98607392633810398</c:v>
                </c:pt>
                <c:pt idx="16115">
                  <c:v>0.91067736450684</c:v>
                </c:pt>
                <c:pt idx="16116">
                  <c:v>0.84170433691674995</c:v>
                </c:pt>
                <c:pt idx="16117">
                  <c:v>1.00853174884537</c:v>
                </c:pt>
                <c:pt idx="16118">
                  <c:v>0.94291500826438301</c:v>
                </c:pt>
                <c:pt idx="16119">
                  <c:v>0.89410423216770496</c:v>
                </c:pt>
                <c:pt idx="16120">
                  <c:v>0.97620261681024401</c:v>
                </c:pt>
                <c:pt idx="16121">
                  <c:v>0.88974513802787103</c:v>
                </c:pt>
                <c:pt idx="16122">
                  <c:v>0.98167835043670204</c:v>
                </c:pt>
                <c:pt idx="16123">
                  <c:v>0.93800848572205997</c:v>
                </c:pt>
                <c:pt idx="16124">
                  <c:v>0.84405401779202105</c:v>
                </c:pt>
                <c:pt idx="16125">
                  <c:v>0.95384060653579095</c:v>
                </c:pt>
                <c:pt idx="16126">
                  <c:v>0.95623694591937303</c:v>
                </c:pt>
                <c:pt idx="16127">
                  <c:v>0.95316726895417203</c:v>
                </c:pt>
                <c:pt idx="16128">
                  <c:v>0.90046682086798802</c:v>
                </c:pt>
                <c:pt idx="16129">
                  <c:v>0.96188604251972198</c:v>
                </c:pt>
                <c:pt idx="16130">
                  <c:v>0.89458946656738703</c:v>
                </c:pt>
                <c:pt idx="16131">
                  <c:v>0.89328964746237105</c:v>
                </c:pt>
                <c:pt idx="16132">
                  <c:v>0.91685094180424198</c:v>
                </c:pt>
                <c:pt idx="16133">
                  <c:v>0.90990033342314802</c:v>
                </c:pt>
                <c:pt idx="16134">
                  <c:v>1.0351809560766001</c:v>
                </c:pt>
                <c:pt idx="16135">
                  <c:v>0.94197976494693303</c:v>
                </c:pt>
                <c:pt idx="16136">
                  <c:v>0.94747257656416795</c:v>
                </c:pt>
                <c:pt idx="16137">
                  <c:v>0.99472693120065503</c:v>
                </c:pt>
                <c:pt idx="16138">
                  <c:v>0.90939546205837696</c:v>
                </c:pt>
                <c:pt idx="16139">
                  <c:v>0.95612507729168505</c:v>
                </c:pt>
                <c:pt idx="16140">
                  <c:v>0.96293191498334296</c:v>
                </c:pt>
                <c:pt idx="16141">
                  <c:v>0.96253383119465696</c:v>
                </c:pt>
                <c:pt idx="16142">
                  <c:v>0.98160092263317</c:v>
                </c:pt>
                <c:pt idx="16143">
                  <c:v>0.930147156199161</c:v>
                </c:pt>
                <c:pt idx="16144">
                  <c:v>0.98217987058950595</c:v>
                </c:pt>
                <c:pt idx="16145">
                  <c:v>0.94883066247062797</c:v>
                </c:pt>
                <c:pt idx="16146">
                  <c:v>0.92267472182543997</c:v>
                </c:pt>
                <c:pt idx="16147">
                  <c:v>0.90759073539967805</c:v>
                </c:pt>
                <c:pt idx="16148">
                  <c:v>0.91202100352395399</c:v>
                </c:pt>
                <c:pt idx="16149">
                  <c:v>0.96695469218759</c:v>
                </c:pt>
                <c:pt idx="16150">
                  <c:v>0.96084031204977705</c:v>
                </c:pt>
                <c:pt idx="16151">
                  <c:v>0.79107546361757797</c:v>
                </c:pt>
                <c:pt idx="16152">
                  <c:v>0.99550143519358203</c:v>
                </c:pt>
                <c:pt idx="16153">
                  <c:v>0.94799431190282402</c:v>
                </c:pt>
                <c:pt idx="16154">
                  <c:v>0.81540437853469405</c:v>
                </c:pt>
                <c:pt idx="16155">
                  <c:v>0.99690312166139206</c:v>
                </c:pt>
                <c:pt idx="16156">
                  <c:v>0.90947956024375298</c:v>
                </c:pt>
                <c:pt idx="16157">
                  <c:v>0.82798557184581401</c:v>
                </c:pt>
                <c:pt idx="16158">
                  <c:v>0.97105524241668195</c:v>
                </c:pt>
                <c:pt idx="16159">
                  <c:v>0.93257613454058896</c:v>
                </c:pt>
                <c:pt idx="16160">
                  <c:v>0.92278335917595899</c:v>
                </c:pt>
                <c:pt idx="16161">
                  <c:v>0.93562537398843804</c:v>
                </c:pt>
                <c:pt idx="16162">
                  <c:v>0.82661074556010705</c:v>
                </c:pt>
                <c:pt idx="16163">
                  <c:v>0.86363749113664301</c:v>
                </c:pt>
                <c:pt idx="16164">
                  <c:v>0.91409384901145097</c:v>
                </c:pt>
                <c:pt idx="16165">
                  <c:v>0.722126575302795</c:v>
                </c:pt>
                <c:pt idx="16166">
                  <c:v>0.85963590541148105</c:v>
                </c:pt>
                <c:pt idx="16167">
                  <c:v>0.86732687948612197</c:v>
                </c:pt>
                <c:pt idx="16168">
                  <c:v>0.69090364092902701</c:v>
                </c:pt>
                <c:pt idx="16169">
                  <c:v>0.826151167954009</c:v>
                </c:pt>
                <c:pt idx="16170">
                  <c:v>0.85901420711957599</c:v>
                </c:pt>
                <c:pt idx="16171">
                  <c:v>0.699413266989796</c:v>
                </c:pt>
                <c:pt idx="16172">
                  <c:v>0.809527580981943</c:v>
                </c:pt>
                <c:pt idx="16173">
                  <c:v>0.794114406625685</c:v>
                </c:pt>
                <c:pt idx="16174">
                  <c:v>0.73725731028401098</c:v>
                </c:pt>
                <c:pt idx="16175">
                  <c:v>0.83089464446856798</c:v>
                </c:pt>
                <c:pt idx="16176">
                  <c:v>0.76536234677704995</c:v>
                </c:pt>
                <c:pt idx="16177">
                  <c:v>0.75034874601933699</c:v>
                </c:pt>
                <c:pt idx="16178">
                  <c:v>0.69515632339470701</c:v>
                </c:pt>
                <c:pt idx="16179">
                  <c:v>0.79592243237853499</c:v>
                </c:pt>
                <c:pt idx="16180">
                  <c:v>0.72658370473043399</c:v>
                </c:pt>
                <c:pt idx="16181">
                  <c:v>0.72028435990848005</c:v>
                </c:pt>
                <c:pt idx="16182">
                  <c:v>0.83170654606391703</c:v>
                </c:pt>
                <c:pt idx="16183">
                  <c:v>0.66956483603416495</c:v>
                </c:pt>
                <c:pt idx="16184">
                  <c:v>0.67299788436323005</c:v>
                </c:pt>
                <c:pt idx="16185">
                  <c:v>0.80403299382097104</c:v>
                </c:pt>
                <c:pt idx="16186">
                  <c:v>0.50419517022690397</c:v>
                </c:pt>
                <c:pt idx="16187">
                  <c:v>0.67413477861938598</c:v>
                </c:pt>
                <c:pt idx="16188">
                  <c:v>0.70554403982156799</c:v>
                </c:pt>
                <c:pt idx="16189">
                  <c:v>0.61298529103808796</c:v>
                </c:pt>
                <c:pt idx="16190">
                  <c:v>0.56394960762503599</c:v>
                </c:pt>
                <c:pt idx="16191">
                  <c:v>0.47474909763117201</c:v>
                </c:pt>
                <c:pt idx="16192">
                  <c:v>0.60369036887294902</c:v>
                </c:pt>
                <c:pt idx="16193">
                  <c:v>0.57212627258911597</c:v>
                </c:pt>
                <c:pt idx="16194">
                  <c:v>0.37561164160192501</c:v>
                </c:pt>
                <c:pt idx="16195">
                  <c:v>0.67360400405092802</c:v>
                </c:pt>
                <c:pt idx="16196">
                  <c:v>0.56014059095949997</c:v>
                </c:pt>
                <c:pt idx="16197">
                  <c:v>0.61008670008736798</c:v>
                </c:pt>
                <c:pt idx="16198">
                  <c:v>0.71153201995802895</c:v>
                </c:pt>
                <c:pt idx="16199">
                  <c:v>0.467346827398884</c:v>
                </c:pt>
                <c:pt idx="16200">
                  <c:v>0.65470950663295102</c:v>
                </c:pt>
                <c:pt idx="16201">
                  <c:v>0.70107624866876495</c:v>
                </c:pt>
                <c:pt idx="16202">
                  <c:v>0.38323767692988397</c:v>
                </c:pt>
                <c:pt idx="16203">
                  <c:v>0.69416923984535905</c:v>
                </c:pt>
                <c:pt idx="16204">
                  <c:v>0.59859974412604999</c:v>
                </c:pt>
                <c:pt idx="16205">
                  <c:v>0.641363965647193</c:v>
                </c:pt>
                <c:pt idx="16206">
                  <c:v>0.74109363629607705</c:v>
                </c:pt>
                <c:pt idx="16207">
                  <c:v>0.45549467830145302</c:v>
                </c:pt>
                <c:pt idx="16208">
                  <c:v>0.50360813761469503</c:v>
                </c:pt>
                <c:pt idx="16209">
                  <c:v>0.71527692032163004</c:v>
                </c:pt>
                <c:pt idx="16210">
                  <c:v>0.67190974518646396</c:v>
                </c:pt>
                <c:pt idx="16211">
                  <c:v>0.48290119733872899</c:v>
                </c:pt>
                <c:pt idx="16212">
                  <c:v>0.66203657293359197</c:v>
                </c:pt>
                <c:pt idx="16213">
                  <c:v>0.64366910183102299</c:v>
                </c:pt>
                <c:pt idx="16214">
                  <c:v>0.63504468037470096</c:v>
                </c:pt>
                <c:pt idx="16215">
                  <c:v>0.60320850482779598</c:v>
                </c:pt>
                <c:pt idx="16216">
                  <c:v>0.59389193522735195</c:v>
                </c:pt>
                <c:pt idx="16217">
                  <c:v>0.62286833881352399</c:v>
                </c:pt>
                <c:pt idx="16218">
                  <c:v>0.64155188639973704</c:v>
                </c:pt>
                <c:pt idx="16219">
                  <c:v>0.50622199702369497</c:v>
                </c:pt>
                <c:pt idx="16220">
                  <c:v>0.63981188287686797</c:v>
                </c:pt>
                <c:pt idx="16221">
                  <c:v>0.65056227010026901</c:v>
                </c:pt>
                <c:pt idx="16222">
                  <c:v>0.67243932078514101</c:v>
                </c:pt>
                <c:pt idx="16223">
                  <c:v>0.685606703190214</c:v>
                </c:pt>
                <c:pt idx="16224">
                  <c:v>0.60250240853384296</c:v>
                </c:pt>
                <c:pt idx="16225">
                  <c:v>0.71607001234314804</c:v>
                </c:pt>
                <c:pt idx="16226">
                  <c:v>0.65613670836411997</c:v>
                </c:pt>
                <c:pt idx="16227">
                  <c:v>0.53291272679956703</c:v>
                </c:pt>
                <c:pt idx="16228">
                  <c:v>0.70954388913869504</c:v>
                </c:pt>
                <c:pt idx="16229">
                  <c:v>0.614405874978741</c:v>
                </c:pt>
                <c:pt idx="16230">
                  <c:v>0.65010203966842095</c:v>
                </c:pt>
                <c:pt idx="16231">
                  <c:v>0.62124415486565499</c:v>
                </c:pt>
                <c:pt idx="16232">
                  <c:v>0.63200581202867401</c:v>
                </c:pt>
                <c:pt idx="16233">
                  <c:v>0.73305657271865499</c:v>
                </c:pt>
                <c:pt idx="16234">
                  <c:v>0.60105821196887799</c:v>
                </c:pt>
                <c:pt idx="16235">
                  <c:v>0.66819012970670799</c:v>
                </c:pt>
                <c:pt idx="16236">
                  <c:v>0.67647509605771095</c:v>
                </c:pt>
                <c:pt idx="16237">
                  <c:v>0.75311818888730597</c:v>
                </c:pt>
                <c:pt idx="16238">
                  <c:v>0.415035373960283</c:v>
                </c:pt>
                <c:pt idx="16239">
                  <c:v>0.64639914649459496</c:v>
                </c:pt>
                <c:pt idx="16240">
                  <c:v>0.69937551634510298</c:v>
                </c:pt>
                <c:pt idx="16241">
                  <c:v>0.64710552900089002</c:v>
                </c:pt>
                <c:pt idx="16242">
                  <c:v>0.60972537957421302</c:v>
                </c:pt>
                <c:pt idx="16243">
                  <c:v>0.76433392451266402</c:v>
                </c:pt>
                <c:pt idx="16244">
                  <c:v>0.63952861310736098</c:v>
                </c:pt>
                <c:pt idx="16245">
                  <c:v>0.60924152928862596</c:v>
                </c:pt>
                <c:pt idx="16246">
                  <c:v>0.738606829670302</c:v>
                </c:pt>
                <c:pt idx="16247">
                  <c:v>0.61509212072514796</c:v>
                </c:pt>
                <c:pt idx="16248">
                  <c:v>0.40185958918376902</c:v>
                </c:pt>
                <c:pt idx="16249">
                  <c:v>0.67692071472861604</c:v>
                </c:pt>
                <c:pt idx="16250">
                  <c:v>0.63773411725949103</c:v>
                </c:pt>
                <c:pt idx="16251">
                  <c:v>0.64193079193511404</c:v>
                </c:pt>
                <c:pt idx="16252">
                  <c:v>0.57631070586914002</c:v>
                </c:pt>
                <c:pt idx="16253">
                  <c:v>0.57297103634419799</c:v>
                </c:pt>
                <c:pt idx="16254">
                  <c:v>0.61564966367225404</c:v>
                </c:pt>
                <c:pt idx="16255">
                  <c:v>0.586564943987956</c:v>
                </c:pt>
                <c:pt idx="16256">
                  <c:v>0.43728067408650301</c:v>
                </c:pt>
                <c:pt idx="16257">
                  <c:v>0.61549088624080095</c:v>
                </c:pt>
                <c:pt idx="16258">
                  <c:v>0.59185229104266401</c:v>
                </c:pt>
                <c:pt idx="16259">
                  <c:v>0.65050233922955902</c:v>
                </c:pt>
                <c:pt idx="16260">
                  <c:v>0.64927897519385303</c:v>
                </c:pt>
                <c:pt idx="16261">
                  <c:v>0.62647126035272205</c:v>
                </c:pt>
                <c:pt idx="16262">
                  <c:v>0.64392812784874698</c:v>
                </c:pt>
                <c:pt idx="16263">
                  <c:v>0.59786140216809802</c:v>
                </c:pt>
                <c:pt idx="16264">
                  <c:v>0.42722821052420201</c:v>
                </c:pt>
                <c:pt idx="16265">
                  <c:v>0.645405255372693</c:v>
                </c:pt>
                <c:pt idx="16266">
                  <c:v>0.52569596122243301</c:v>
                </c:pt>
                <c:pt idx="16267">
                  <c:v>8.8504351661110203E-2</c:v>
                </c:pt>
                <c:pt idx="16268">
                  <c:v>0.65792691032748296</c:v>
                </c:pt>
                <c:pt idx="16269">
                  <c:v>0.53237031737470097</c:v>
                </c:pt>
                <c:pt idx="16270">
                  <c:v>0.64351921993269401</c:v>
                </c:pt>
                <c:pt idx="16271">
                  <c:v>0.64105208382162804</c:v>
                </c:pt>
                <c:pt idx="16272">
                  <c:v>0.37089368759848701</c:v>
                </c:pt>
                <c:pt idx="16273">
                  <c:v>0.61740070167681005</c:v>
                </c:pt>
                <c:pt idx="16274">
                  <c:v>0.62929081412495402</c:v>
                </c:pt>
                <c:pt idx="16275">
                  <c:v>9.7307970554951898E-2</c:v>
                </c:pt>
                <c:pt idx="16276">
                  <c:v>0.62006449515446305</c:v>
                </c:pt>
                <c:pt idx="16277">
                  <c:v>0.65020933012989002</c:v>
                </c:pt>
                <c:pt idx="16278">
                  <c:v>0.64888926567711402</c:v>
                </c:pt>
                <c:pt idx="16279">
                  <c:v>0.63876739930901105</c:v>
                </c:pt>
                <c:pt idx="16280">
                  <c:v>0.49469939330521201</c:v>
                </c:pt>
                <c:pt idx="16281">
                  <c:v>0.65589332580465198</c:v>
                </c:pt>
                <c:pt idx="16282">
                  <c:v>0.64371615748510402</c:v>
                </c:pt>
                <c:pt idx="16283">
                  <c:v>0.14947762380581101</c:v>
                </c:pt>
                <c:pt idx="16284">
                  <c:v>0.661549559292403</c:v>
                </c:pt>
                <c:pt idx="16285">
                  <c:v>0.649440162184589</c:v>
                </c:pt>
                <c:pt idx="16286">
                  <c:v>0.61453424655768196</c:v>
                </c:pt>
                <c:pt idx="16287">
                  <c:v>0.63988372600069499</c:v>
                </c:pt>
                <c:pt idx="16288">
                  <c:v>0.47104998896283801</c:v>
                </c:pt>
                <c:pt idx="16289">
                  <c:v>0.61478037476690695</c:v>
                </c:pt>
                <c:pt idx="16290">
                  <c:v>0.62601993518766197</c:v>
                </c:pt>
                <c:pt idx="16291">
                  <c:v>0.30197209872499697</c:v>
                </c:pt>
                <c:pt idx="16292">
                  <c:v>0.611409155428835</c:v>
                </c:pt>
                <c:pt idx="16293">
                  <c:v>0.63238734308421396</c:v>
                </c:pt>
                <c:pt idx="16294">
                  <c:v>0.69515057906052302</c:v>
                </c:pt>
                <c:pt idx="16295">
                  <c:v>0.62050584548850696</c:v>
                </c:pt>
                <c:pt idx="16296">
                  <c:v>0.53172530724356803</c:v>
                </c:pt>
                <c:pt idx="16297">
                  <c:v>0.59890621720398496</c:v>
                </c:pt>
                <c:pt idx="16298">
                  <c:v>0.59982808952043398</c:v>
                </c:pt>
                <c:pt idx="16299">
                  <c:v>0.27965491701828998</c:v>
                </c:pt>
                <c:pt idx="16300">
                  <c:v>0.59761174273983997</c:v>
                </c:pt>
                <c:pt idx="16301">
                  <c:v>0.61047452429002502</c:v>
                </c:pt>
                <c:pt idx="16302">
                  <c:v>0.79089261737289096</c:v>
                </c:pt>
                <c:pt idx="16303">
                  <c:v>0.61173716803336098</c:v>
                </c:pt>
                <c:pt idx="16304">
                  <c:v>0.30413394666401899</c:v>
                </c:pt>
                <c:pt idx="16305">
                  <c:v>0.59690565711590404</c:v>
                </c:pt>
                <c:pt idx="16306">
                  <c:v>0.58771250525849605</c:v>
                </c:pt>
                <c:pt idx="16307">
                  <c:v>0.12754723226318801</c:v>
                </c:pt>
                <c:pt idx="16308">
                  <c:v>0.62206463311497195</c:v>
                </c:pt>
                <c:pt idx="16309">
                  <c:v>0.58047138135862797</c:v>
                </c:pt>
                <c:pt idx="16310">
                  <c:v>0.57862500597094702</c:v>
                </c:pt>
                <c:pt idx="16311">
                  <c:v>0.62904959407569205</c:v>
                </c:pt>
                <c:pt idx="16312">
                  <c:v>0.29363111494234401</c:v>
                </c:pt>
                <c:pt idx="16313">
                  <c:v>0.56422994003287996</c:v>
                </c:pt>
                <c:pt idx="16314">
                  <c:v>0.63460190992101295</c:v>
                </c:pt>
                <c:pt idx="16315">
                  <c:v>0.10256760635935699</c:v>
                </c:pt>
                <c:pt idx="16316">
                  <c:v>0.58321610482490505</c:v>
                </c:pt>
                <c:pt idx="16317">
                  <c:v>0.65783322107096398</c:v>
                </c:pt>
                <c:pt idx="16318">
                  <c:v>0.53710876145241404</c:v>
                </c:pt>
                <c:pt idx="16319">
                  <c:v>0.60913140026569401</c:v>
                </c:pt>
                <c:pt idx="16320">
                  <c:v>0.36747859972132702</c:v>
                </c:pt>
                <c:pt idx="16321">
                  <c:v>0.62387366604449801</c:v>
                </c:pt>
                <c:pt idx="16322">
                  <c:v>0.61762514235693999</c:v>
                </c:pt>
                <c:pt idx="16323">
                  <c:v>0.133616825727085</c:v>
                </c:pt>
                <c:pt idx="16324">
                  <c:v>0.58524277570074801</c:v>
                </c:pt>
                <c:pt idx="16325">
                  <c:v>0.60067051695142903</c:v>
                </c:pt>
                <c:pt idx="16326">
                  <c:v>0.51095158864648105</c:v>
                </c:pt>
                <c:pt idx="16327">
                  <c:v>0.57926756433462501</c:v>
                </c:pt>
                <c:pt idx="16328">
                  <c:v>0.33736847468500503</c:v>
                </c:pt>
                <c:pt idx="16329">
                  <c:v>0.70614323033680704</c:v>
                </c:pt>
                <c:pt idx="16330">
                  <c:v>0.61521550618202503</c:v>
                </c:pt>
                <c:pt idx="16331">
                  <c:v>0.104629827161661</c:v>
                </c:pt>
                <c:pt idx="16332">
                  <c:v>0.68708698372647603</c:v>
                </c:pt>
                <c:pt idx="16333">
                  <c:v>0.61670938697847999</c:v>
                </c:pt>
                <c:pt idx="16334">
                  <c:v>0.48942846546750102</c:v>
                </c:pt>
                <c:pt idx="16335">
                  <c:v>0.65227433044564398</c:v>
                </c:pt>
                <c:pt idx="16336">
                  <c:v>0.33373812173136902</c:v>
                </c:pt>
                <c:pt idx="16337">
                  <c:v>0.57836469372087496</c:v>
                </c:pt>
                <c:pt idx="16338">
                  <c:v>0.58107205938272399</c:v>
                </c:pt>
                <c:pt idx="16339">
                  <c:v>7.3393939836099195E-2</c:v>
                </c:pt>
                <c:pt idx="16340">
                  <c:v>0.68429387881060599</c:v>
                </c:pt>
                <c:pt idx="16341">
                  <c:v>0.58627240579073703</c:v>
                </c:pt>
                <c:pt idx="16342">
                  <c:v>0.52839567182114</c:v>
                </c:pt>
                <c:pt idx="16343">
                  <c:v>0.67930563580698999</c:v>
                </c:pt>
                <c:pt idx="16344">
                  <c:v>0.47734063742892902</c:v>
                </c:pt>
                <c:pt idx="16345">
                  <c:v>0.600746512637648</c:v>
                </c:pt>
                <c:pt idx="16346">
                  <c:v>0.65859897817397595</c:v>
                </c:pt>
                <c:pt idx="16347">
                  <c:v>0.15597773299155701</c:v>
                </c:pt>
                <c:pt idx="16348">
                  <c:v>0.608407992783074</c:v>
                </c:pt>
                <c:pt idx="16349">
                  <c:v>0.64754169665658901</c:v>
                </c:pt>
                <c:pt idx="16350">
                  <c:v>0.56608321389427096</c:v>
                </c:pt>
                <c:pt idx="16351">
                  <c:v>0.64720976676308095</c:v>
                </c:pt>
                <c:pt idx="16352">
                  <c:v>0.37555635682852101</c:v>
                </c:pt>
                <c:pt idx="16353">
                  <c:v>0.61539947594675004</c:v>
                </c:pt>
                <c:pt idx="16354">
                  <c:v>0.69458095162996902</c:v>
                </c:pt>
                <c:pt idx="16355">
                  <c:v>0.144225550297956</c:v>
                </c:pt>
                <c:pt idx="16356">
                  <c:v>0.64878681961851503</c:v>
                </c:pt>
                <c:pt idx="16357">
                  <c:v>0.70331892699965404</c:v>
                </c:pt>
                <c:pt idx="16358">
                  <c:v>0.52726157579588695</c:v>
                </c:pt>
                <c:pt idx="16359">
                  <c:v>0.65736728722856097</c:v>
                </c:pt>
                <c:pt idx="16360">
                  <c:v>0.41185577973372001</c:v>
                </c:pt>
                <c:pt idx="16361">
                  <c:v>0.645390936457783</c:v>
                </c:pt>
                <c:pt idx="16362">
                  <c:v>0.68110940569949596</c:v>
                </c:pt>
                <c:pt idx="16363">
                  <c:v>0.12539557856612699</c:v>
                </c:pt>
                <c:pt idx="16364">
                  <c:v>0.64256682073779703</c:v>
                </c:pt>
                <c:pt idx="16365">
                  <c:v>0.691153525783197</c:v>
                </c:pt>
                <c:pt idx="16366">
                  <c:v>0.45875012700110801</c:v>
                </c:pt>
                <c:pt idx="16367">
                  <c:v>0.64268330219682301</c:v>
                </c:pt>
                <c:pt idx="16368">
                  <c:v>0.65091233757407496</c:v>
                </c:pt>
                <c:pt idx="16369">
                  <c:v>0.61033394014055098</c:v>
                </c:pt>
                <c:pt idx="16370">
                  <c:v>0.66904602716331096</c:v>
                </c:pt>
                <c:pt idx="16371">
                  <c:v>0.14039895572816699</c:v>
                </c:pt>
                <c:pt idx="16372">
                  <c:v>0.62916664941422296</c:v>
                </c:pt>
                <c:pt idx="16373">
                  <c:v>0.65350994353687197</c:v>
                </c:pt>
                <c:pt idx="16374">
                  <c:v>0.59333849240623004</c:v>
                </c:pt>
                <c:pt idx="16375">
                  <c:v>0.58630834703874202</c:v>
                </c:pt>
                <c:pt idx="16376">
                  <c:v>0.60448937923025403</c:v>
                </c:pt>
                <c:pt idx="16377">
                  <c:v>0.58908899766395595</c:v>
                </c:pt>
                <c:pt idx="16378">
                  <c:v>0.13030315531314099</c:v>
                </c:pt>
                <c:pt idx="16379">
                  <c:v>0.61275232252393597</c:v>
                </c:pt>
                <c:pt idx="16380">
                  <c:v>0.57454111513414197</c:v>
                </c:pt>
                <c:pt idx="16381">
                  <c:v>0.61427066327201596</c:v>
                </c:pt>
                <c:pt idx="16382">
                  <c:v>0.69116917593676497</c:v>
                </c:pt>
                <c:pt idx="16383">
                  <c:v>0.68115744176442905</c:v>
                </c:pt>
                <c:pt idx="16384">
                  <c:v>0.73592728277828101</c:v>
                </c:pt>
                <c:pt idx="16385">
                  <c:v>0.63287259324280798</c:v>
                </c:pt>
                <c:pt idx="16386">
                  <c:v>0.73069207876459996</c:v>
                </c:pt>
                <c:pt idx="16387">
                  <c:v>0.46968593668832898</c:v>
                </c:pt>
                <c:pt idx="16388">
                  <c:v>0.65829200292035595</c:v>
                </c:pt>
                <c:pt idx="16389">
                  <c:v>9.2080606329895495E-2</c:v>
                </c:pt>
                <c:pt idx="16390">
                  <c:v>0.71017381526051404</c:v>
                </c:pt>
                <c:pt idx="16391">
                  <c:v>0.31220737088571399</c:v>
                </c:pt>
                <c:pt idx="16392">
                  <c:v>0.49891601173519501</c:v>
                </c:pt>
                <c:pt idx="16393">
                  <c:v>0.46649296026964998</c:v>
                </c:pt>
                <c:pt idx="16394">
                  <c:v>9.6696074759297604E-2</c:v>
                </c:pt>
                <c:pt idx="16395">
                  <c:v>0.50314372925418205</c:v>
                </c:pt>
                <c:pt idx="16396">
                  <c:v>0.67183281929866001</c:v>
                </c:pt>
                <c:pt idx="16397">
                  <c:v>0.46609467203383098</c:v>
                </c:pt>
                <c:pt idx="16398">
                  <c:v>0.56669272599115295</c:v>
                </c:pt>
                <c:pt idx="16399">
                  <c:v>0.62318267248341497</c:v>
                </c:pt>
                <c:pt idx="16400">
                  <c:v>0.61637572902012505</c:v>
                </c:pt>
                <c:pt idx="16401">
                  <c:v>0.50931263651529801</c:v>
                </c:pt>
                <c:pt idx="16402">
                  <c:v>0.25611362838685198</c:v>
                </c:pt>
                <c:pt idx="16403">
                  <c:v>0.60228899501171795</c:v>
                </c:pt>
                <c:pt idx="16404">
                  <c:v>0.64535194776049798</c:v>
                </c:pt>
                <c:pt idx="16405">
                  <c:v>0.760501209829195</c:v>
                </c:pt>
                <c:pt idx="16406">
                  <c:v>0.58113387321230703</c:v>
                </c:pt>
                <c:pt idx="16407">
                  <c:v>0.56062811166506699</c:v>
                </c:pt>
                <c:pt idx="16408">
                  <c:v>0.74291575088254502</c:v>
                </c:pt>
                <c:pt idx="16409">
                  <c:v>0.54566383982857303</c:v>
                </c:pt>
                <c:pt idx="16410">
                  <c:v>0.19576986130195301</c:v>
                </c:pt>
                <c:pt idx="16411">
                  <c:v>0.82726499761327199</c:v>
                </c:pt>
                <c:pt idx="16412">
                  <c:v>0.713056435233971</c:v>
                </c:pt>
                <c:pt idx="16413">
                  <c:v>0.74922421901209801</c:v>
                </c:pt>
                <c:pt idx="16414">
                  <c:v>0.83831043600006605</c:v>
                </c:pt>
                <c:pt idx="16415">
                  <c:v>0.56511371309525504</c:v>
                </c:pt>
                <c:pt idx="16416">
                  <c:v>0.78271701049008302</c:v>
                </c:pt>
                <c:pt idx="16417">
                  <c:v>0.87871213780066704</c:v>
                </c:pt>
                <c:pt idx="16418">
                  <c:v>0.19641744885772799</c:v>
                </c:pt>
                <c:pt idx="16419">
                  <c:v>0.82277045572686502</c:v>
                </c:pt>
                <c:pt idx="16420">
                  <c:v>0.86153197500536904</c:v>
                </c:pt>
                <c:pt idx="16421">
                  <c:v>0.57873981853203205</c:v>
                </c:pt>
                <c:pt idx="16422">
                  <c:v>0.85603533094653494</c:v>
                </c:pt>
                <c:pt idx="16423">
                  <c:v>0.63721539218115797</c:v>
                </c:pt>
                <c:pt idx="16424">
                  <c:v>0.796177790946756</c:v>
                </c:pt>
                <c:pt idx="16425">
                  <c:v>0.878345643730152</c:v>
                </c:pt>
                <c:pt idx="16426">
                  <c:v>0.15591834193140899</c:v>
                </c:pt>
                <c:pt idx="16427">
                  <c:v>0.83546512950474505</c:v>
                </c:pt>
                <c:pt idx="16428">
                  <c:v>0.87675304374725005</c:v>
                </c:pt>
                <c:pt idx="16429">
                  <c:v>0.56318333156299505</c:v>
                </c:pt>
                <c:pt idx="16430">
                  <c:v>0.86110338670265296</c:v>
                </c:pt>
                <c:pt idx="16431">
                  <c:v>0.69366315016231495</c:v>
                </c:pt>
                <c:pt idx="16432">
                  <c:v>0.76579553715540905</c:v>
                </c:pt>
                <c:pt idx="16433">
                  <c:v>0.84022876141139402</c:v>
                </c:pt>
                <c:pt idx="16434">
                  <c:v>0.21074393235025299</c:v>
                </c:pt>
                <c:pt idx="16435">
                  <c:v>0.79564339929731998</c:v>
                </c:pt>
                <c:pt idx="16436">
                  <c:v>0.84493728715694905</c:v>
                </c:pt>
                <c:pt idx="16437">
                  <c:v>0.65911800055757697</c:v>
                </c:pt>
                <c:pt idx="16438">
                  <c:v>0.75511550871094602</c:v>
                </c:pt>
                <c:pt idx="16439">
                  <c:v>0.60113296036223796</c:v>
                </c:pt>
                <c:pt idx="16440">
                  <c:v>0.77831647724427899</c:v>
                </c:pt>
                <c:pt idx="16441">
                  <c:v>0.70297188145563305</c:v>
                </c:pt>
                <c:pt idx="16442">
                  <c:v>0.19332859277785899</c:v>
                </c:pt>
                <c:pt idx="16443">
                  <c:v>0.774059472442573</c:v>
                </c:pt>
                <c:pt idx="16444">
                  <c:v>0.74764684077068699</c:v>
                </c:pt>
                <c:pt idx="16445">
                  <c:v>0.61815844092831995</c:v>
                </c:pt>
                <c:pt idx="16446">
                  <c:v>0.69589924510950196</c:v>
                </c:pt>
                <c:pt idx="16447">
                  <c:v>0.71270560351018197</c:v>
                </c:pt>
                <c:pt idx="16448">
                  <c:v>0.66078918697855005</c:v>
                </c:pt>
                <c:pt idx="16449">
                  <c:v>0.741345886614037</c:v>
                </c:pt>
                <c:pt idx="16450">
                  <c:v>0.11444144118928901</c:v>
                </c:pt>
                <c:pt idx="16451">
                  <c:v>0.69568936336189102</c:v>
                </c:pt>
                <c:pt idx="16452">
                  <c:v>0.75803040734559601</c:v>
                </c:pt>
                <c:pt idx="16453">
                  <c:v>0.49599065344222598</c:v>
                </c:pt>
                <c:pt idx="16454">
                  <c:v>0.785264759032131</c:v>
                </c:pt>
                <c:pt idx="16455">
                  <c:v>0.75167449054681001</c:v>
                </c:pt>
                <c:pt idx="16456">
                  <c:v>0.63710357075562596</c:v>
                </c:pt>
                <c:pt idx="16457">
                  <c:v>0.85220674127418194</c:v>
                </c:pt>
                <c:pt idx="16458">
                  <c:v>0.249742479226439</c:v>
                </c:pt>
                <c:pt idx="16459">
                  <c:v>0.616345650505839</c:v>
                </c:pt>
                <c:pt idx="16460">
                  <c:v>0.79897569171996596</c:v>
                </c:pt>
                <c:pt idx="16461">
                  <c:v>0.63549764274195497</c:v>
                </c:pt>
                <c:pt idx="16462">
                  <c:v>0.62730670413364198</c:v>
                </c:pt>
                <c:pt idx="16463">
                  <c:v>0.74796072489029397</c:v>
                </c:pt>
                <c:pt idx="16464">
                  <c:v>0.66801197729672002</c:v>
                </c:pt>
                <c:pt idx="16465">
                  <c:v>0.61075577395389202</c:v>
                </c:pt>
                <c:pt idx="16466">
                  <c:v>0.22471017208762301</c:v>
                </c:pt>
                <c:pt idx="16467">
                  <c:v>0.65643774478233896</c:v>
                </c:pt>
                <c:pt idx="16468">
                  <c:v>0.63784874570886796</c:v>
                </c:pt>
                <c:pt idx="16469">
                  <c:v>0.617329079592848</c:v>
                </c:pt>
                <c:pt idx="16470">
                  <c:v>0.69597063509774004</c:v>
                </c:pt>
                <c:pt idx="16471">
                  <c:v>0.64968891216441604</c:v>
                </c:pt>
                <c:pt idx="16472">
                  <c:v>0.65659018302125405</c:v>
                </c:pt>
                <c:pt idx="16473">
                  <c:v>0.69643848222676197</c:v>
                </c:pt>
                <c:pt idx="16474">
                  <c:v>0.61405126816287703</c:v>
                </c:pt>
                <c:pt idx="16475">
                  <c:v>0.642965422415117</c:v>
                </c:pt>
                <c:pt idx="16476">
                  <c:v>0.67676203129388601</c:v>
                </c:pt>
                <c:pt idx="16477">
                  <c:v>0.64326958391814604</c:v>
                </c:pt>
                <c:pt idx="16478">
                  <c:v>0.659677181337612</c:v>
                </c:pt>
                <c:pt idx="16479">
                  <c:v>0.65871591525107998</c:v>
                </c:pt>
                <c:pt idx="16480">
                  <c:v>0.64074915994913095</c:v>
                </c:pt>
                <c:pt idx="16481">
                  <c:v>0.69812152721105103</c:v>
                </c:pt>
                <c:pt idx="16482">
                  <c:v>0.68807235495706298</c:v>
                </c:pt>
                <c:pt idx="16483">
                  <c:v>0.64608739953504302</c:v>
                </c:pt>
                <c:pt idx="16484">
                  <c:v>0.75595182571296904</c:v>
                </c:pt>
                <c:pt idx="16485">
                  <c:v>0.59430427461881197</c:v>
                </c:pt>
                <c:pt idx="16486">
                  <c:v>0.64472532981411801</c:v>
                </c:pt>
                <c:pt idx="16487">
                  <c:v>0.76574983721589096</c:v>
                </c:pt>
                <c:pt idx="16488">
                  <c:v>0.62039030824378505</c:v>
                </c:pt>
                <c:pt idx="16489">
                  <c:v>0.67798692274943395</c:v>
                </c:pt>
                <c:pt idx="16490">
                  <c:v>0.68452637915121595</c:v>
                </c:pt>
                <c:pt idx="16491">
                  <c:v>0.63435343406150302</c:v>
                </c:pt>
                <c:pt idx="16492">
                  <c:v>0.69908619146707696</c:v>
                </c:pt>
                <c:pt idx="16493">
                  <c:v>0.45662877635087101</c:v>
                </c:pt>
                <c:pt idx="16494">
                  <c:v>0.63514600134496602</c:v>
                </c:pt>
                <c:pt idx="16495">
                  <c:v>0.64373829689081097</c:v>
                </c:pt>
                <c:pt idx="16496">
                  <c:v>0.64567451138969501</c:v>
                </c:pt>
                <c:pt idx="16497">
                  <c:v>0.58843573077629696</c:v>
                </c:pt>
                <c:pt idx="16498">
                  <c:v>0.33203067896060601</c:v>
                </c:pt>
                <c:pt idx="16499">
                  <c:v>0.62926061107285602</c:v>
                </c:pt>
                <c:pt idx="16500">
                  <c:v>0.37766587320553702</c:v>
                </c:pt>
                <c:pt idx="16501">
                  <c:v>0.2459499669106</c:v>
                </c:pt>
                <c:pt idx="16502">
                  <c:v>0.63592187154981195</c:v>
                </c:pt>
                <c:pt idx="16503">
                  <c:v>0.237305521782496</c:v>
                </c:pt>
                <c:pt idx="16504">
                  <c:v>0.69149714614959901</c:v>
                </c:pt>
                <c:pt idx="16505">
                  <c:v>0.55715937704916896</c:v>
                </c:pt>
                <c:pt idx="16506">
                  <c:v>0.15887358859394399</c:v>
                </c:pt>
                <c:pt idx="16507">
                  <c:v>0.68124391361105796</c:v>
                </c:pt>
                <c:pt idx="16508">
                  <c:v>0.46993732900967999</c:v>
                </c:pt>
                <c:pt idx="16509">
                  <c:v>0.183131990570538</c:v>
                </c:pt>
                <c:pt idx="16510">
                  <c:v>0.682244120322826</c:v>
                </c:pt>
                <c:pt idx="16511">
                  <c:v>0.28249651787129099</c:v>
                </c:pt>
                <c:pt idx="16512">
                  <c:v>0.62191328506721</c:v>
                </c:pt>
                <c:pt idx="16513">
                  <c:v>0.64888274152040004</c:v>
                </c:pt>
                <c:pt idx="16514">
                  <c:v>0.29169519548620798</c:v>
                </c:pt>
                <c:pt idx="16515">
                  <c:v>0.702815380920494</c:v>
                </c:pt>
                <c:pt idx="16516">
                  <c:v>0.69093778825276697</c:v>
                </c:pt>
                <c:pt idx="16517">
                  <c:v>0.37917803755885499</c:v>
                </c:pt>
                <c:pt idx="16518">
                  <c:v>0.69680127130061298</c:v>
                </c:pt>
                <c:pt idx="16519">
                  <c:v>0.68438181413896204</c:v>
                </c:pt>
                <c:pt idx="16520">
                  <c:v>0.49824313375388302</c:v>
                </c:pt>
                <c:pt idx="16521">
                  <c:v>0.77879987791354399</c:v>
                </c:pt>
                <c:pt idx="16522">
                  <c:v>0.644605979280236</c:v>
                </c:pt>
                <c:pt idx="16523">
                  <c:v>0.26659185909188099</c:v>
                </c:pt>
                <c:pt idx="16524">
                  <c:v>0.81944257711095603</c:v>
                </c:pt>
                <c:pt idx="16525">
                  <c:v>0.58761873384501495</c:v>
                </c:pt>
                <c:pt idx="16526">
                  <c:v>0.43614310956701402</c:v>
                </c:pt>
                <c:pt idx="16527">
                  <c:v>0.76040286167571502</c:v>
                </c:pt>
                <c:pt idx="16528">
                  <c:v>0.69711353273893994</c:v>
                </c:pt>
                <c:pt idx="16529">
                  <c:v>0.55319420899991001</c:v>
                </c:pt>
                <c:pt idx="16530">
                  <c:v>0.75473248941633997</c:v>
                </c:pt>
                <c:pt idx="16531">
                  <c:v>0.23466027904729</c:v>
                </c:pt>
                <c:pt idx="16532">
                  <c:v>0.34251802497716599</c:v>
                </c:pt>
                <c:pt idx="16533">
                  <c:v>0.69517336559051301</c:v>
                </c:pt>
                <c:pt idx="16534">
                  <c:v>0.31634396020303801</c:v>
                </c:pt>
                <c:pt idx="16535">
                  <c:v>0.12127240166196</c:v>
                </c:pt>
                <c:pt idx="16536">
                  <c:v>0.77210941353555795</c:v>
                </c:pt>
                <c:pt idx="16537">
                  <c:v>0.35842144307332002</c:v>
                </c:pt>
                <c:pt idx="16538">
                  <c:v>0.230705305439555</c:v>
                </c:pt>
                <c:pt idx="16539">
                  <c:v>0.58961609071780297</c:v>
                </c:pt>
                <c:pt idx="16540">
                  <c:v>0.42429791766073599</c:v>
                </c:pt>
                <c:pt idx="16541">
                  <c:v>0.470844635222749</c:v>
                </c:pt>
                <c:pt idx="16542">
                  <c:v>0.54702878683092304</c:v>
                </c:pt>
                <c:pt idx="16543">
                  <c:v>0.39158871922946098</c:v>
                </c:pt>
                <c:pt idx="16544">
                  <c:v>0.81659621079573996</c:v>
                </c:pt>
                <c:pt idx="16545">
                  <c:v>0.33557347431672202</c:v>
                </c:pt>
                <c:pt idx="16546">
                  <c:v>0.62705897769118701</c:v>
                </c:pt>
                <c:pt idx="16547">
                  <c:v>0.6454663283798</c:v>
                </c:pt>
                <c:pt idx="16548">
                  <c:v>0.39188899991024101</c:v>
                </c:pt>
                <c:pt idx="16549">
                  <c:v>0.75264606432176895</c:v>
                </c:pt>
                <c:pt idx="16550">
                  <c:v>0.74917581681696099</c:v>
                </c:pt>
                <c:pt idx="16551">
                  <c:v>0.68677485064148802</c:v>
                </c:pt>
                <c:pt idx="16552">
                  <c:v>0.56175089929587296</c:v>
                </c:pt>
                <c:pt idx="16553">
                  <c:v>0.71151579808746601</c:v>
                </c:pt>
                <c:pt idx="16554">
                  <c:v>0.877202122648853</c:v>
                </c:pt>
                <c:pt idx="16555">
                  <c:v>0.58217018271592402</c:v>
                </c:pt>
                <c:pt idx="16556">
                  <c:v>0.76162163894061397</c:v>
                </c:pt>
                <c:pt idx="16557">
                  <c:v>0.59371872181804897</c:v>
                </c:pt>
                <c:pt idx="16558">
                  <c:v>0.53101977093659103</c:v>
                </c:pt>
                <c:pt idx="16559">
                  <c:v>0.64088532004862397</c:v>
                </c:pt>
                <c:pt idx="16560">
                  <c:v>0.74654476269871595</c:v>
                </c:pt>
                <c:pt idx="16561">
                  <c:v>0.37793689811617098</c:v>
                </c:pt>
                <c:pt idx="16562">
                  <c:v>0.76600575882246003</c:v>
                </c:pt>
                <c:pt idx="16563">
                  <c:v>0.71622301477742101</c:v>
                </c:pt>
                <c:pt idx="16564">
                  <c:v>0.19339235568195901</c:v>
                </c:pt>
                <c:pt idx="16565">
                  <c:v>0.78751974324041196</c:v>
                </c:pt>
                <c:pt idx="16566">
                  <c:v>0.63221347119044302</c:v>
                </c:pt>
                <c:pt idx="16567">
                  <c:v>0.17180359885160701</c:v>
                </c:pt>
                <c:pt idx="16568">
                  <c:v>0.65636125258878897</c:v>
                </c:pt>
                <c:pt idx="16569">
                  <c:v>0.744450211210539</c:v>
                </c:pt>
                <c:pt idx="16570">
                  <c:v>0.58532439158712302</c:v>
                </c:pt>
                <c:pt idx="16571">
                  <c:v>0.544172527791844</c:v>
                </c:pt>
                <c:pt idx="16572">
                  <c:v>0.55950426753772298</c:v>
                </c:pt>
                <c:pt idx="16573">
                  <c:v>0.79111565745005097</c:v>
                </c:pt>
                <c:pt idx="16574">
                  <c:v>0.44765651251390198</c:v>
                </c:pt>
                <c:pt idx="16575">
                  <c:v>0.46125306851782499</c:v>
                </c:pt>
                <c:pt idx="16576">
                  <c:v>0.57283098622727002</c:v>
                </c:pt>
                <c:pt idx="16577">
                  <c:v>0.50162702209663401</c:v>
                </c:pt>
                <c:pt idx="16578">
                  <c:v>0.66409713071311904</c:v>
                </c:pt>
                <c:pt idx="16579">
                  <c:v>0.26232936847035598</c:v>
                </c:pt>
                <c:pt idx="16580">
                  <c:v>0.523336565948611</c:v>
                </c:pt>
                <c:pt idx="16581">
                  <c:v>0.75338054320782</c:v>
                </c:pt>
                <c:pt idx="16582">
                  <c:v>0.224711139786164</c:v>
                </c:pt>
                <c:pt idx="16583">
                  <c:v>0.48340050817018099</c:v>
                </c:pt>
                <c:pt idx="16584">
                  <c:v>0.54872619469075101</c:v>
                </c:pt>
                <c:pt idx="16585">
                  <c:v>0.25900073915423399</c:v>
                </c:pt>
                <c:pt idx="16586">
                  <c:v>0.53893047645285197</c:v>
                </c:pt>
                <c:pt idx="16587">
                  <c:v>0.52559942819510697</c:v>
                </c:pt>
                <c:pt idx="16588">
                  <c:v>0.16844600681140501</c:v>
                </c:pt>
                <c:pt idx="16589">
                  <c:v>0.45314792236500501</c:v>
                </c:pt>
                <c:pt idx="16590">
                  <c:v>0.543254894051177</c:v>
                </c:pt>
                <c:pt idx="16591">
                  <c:v>0.21126763646352301</c:v>
                </c:pt>
                <c:pt idx="16592">
                  <c:v>0.62169676099174298</c:v>
                </c:pt>
                <c:pt idx="16593">
                  <c:v>0.467785379823074</c:v>
                </c:pt>
                <c:pt idx="16594">
                  <c:v>0.30675407524494902</c:v>
                </c:pt>
                <c:pt idx="16595">
                  <c:v>0.787588891203166</c:v>
                </c:pt>
                <c:pt idx="16596">
                  <c:v>0.52090266599110902</c:v>
                </c:pt>
                <c:pt idx="16597">
                  <c:v>0.17886925769769699</c:v>
                </c:pt>
                <c:pt idx="16598">
                  <c:v>0.74265116956222899</c:v>
                </c:pt>
                <c:pt idx="16599">
                  <c:v>0.428766593327704</c:v>
                </c:pt>
                <c:pt idx="16600">
                  <c:v>0.206171318123264</c:v>
                </c:pt>
                <c:pt idx="16601">
                  <c:v>0.57117641208951198</c:v>
                </c:pt>
                <c:pt idx="16602">
                  <c:v>0.31681888925814</c:v>
                </c:pt>
                <c:pt idx="16603">
                  <c:v>0.27782025380994602</c:v>
                </c:pt>
                <c:pt idx="16604">
                  <c:v>0.55722801722288395</c:v>
                </c:pt>
                <c:pt idx="16605">
                  <c:v>0.245087603907992</c:v>
                </c:pt>
                <c:pt idx="16606">
                  <c:v>0.220605105699163</c:v>
                </c:pt>
                <c:pt idx="16607">
                  <c:v>0.26185338413778703</c:v>
                </c:pt>
                <c:pt idx="16608">
                  <c:v>0.16071055314309801</c:v>
                </c:pt>
                <c:pt idx="16609">
                  <c:v>0.219640758114173</c:v>
                </c:pt>
                <c:pt idx="16610">
                  <c:v>0.24029967382012701</c:v>
                </c:pt>
                <c:pt idx="16611">
                  <c:v>0.15040355027458799</c:v>
                </c:pt>
                <c:pt idx="16612">
                  <c:v>0.65490241683438399</c:v>
                </c:pt>
                <c:pt idx="16613">
                  <c:v>0.43079697881888901</c:v>
                </c:pt>
                <c:pt idx="16614">
                  <c:v>0.19861963335006</c:v>
                </c:pt>
                <c:pt idx="16615">
                  <c:v>0.62364903400688199</c:v>
                </c:pt>
                <c:pt idx="16616">
                  <c:v>0.25547798064136001</c:v>
                </c:pt>
                <c:pt idx="16617">
                  <c:v>0.19859017931030401</c:v>
                </c:pt>
                <c:pt idx="16618">
                  <c:v>0.58331882338628804</c:v>
                </c:pt>
                <c:pt idx="16619">
                  <c:v>0.201427752947792</c:v>
                </c:pt>
                <c:pt idx="16620">
                  <c:v>0.48692799619631499</c:v>
                </c:pt>
                <c:pt idx="16621">
                  <c:v>0.60503692265854403</c:v>
                </c:pt>
                <c:pt idx="16622">
                  <c:v>0.233659469541667</c:v>
                </c:pt>
                <c:pt idx="16623">
                  <c:v>0.40141818464268098</c:v>
                </c:pt>
                <c:pt idx="16624">
                  <c:v>0.388332472985632</c:v>
                </c:pt>
                <c:pt idx="16625">
                  <c:v>0.27685653226040202</c:v>
                </c:pt>
                <c:pt idx="16626">
                  <c:v>0.29924003594033499</c:v>
                </c:pt>
                <c:pt idx="16627">
                  <c:v>0.18934396769567499</c:v>
                </c:pt>
                <c:pt idx="16628">
                  <c:v>0.220612931921818</c:v>
                </c:pt>
                <c:pt idx="16629">
                  <c:v>0.44282943142050202</c:v>
                </c:pt>
                <c:pt idx="16630">
                  <c:v>0.15247443717284401</c:v>
                </c:pt>
                <c:pt idx="16631">
                  <c:v>0.180044192147639</c:v>
                </c:pt>
                <c:pt idx="16632">
                  <c:v>0.38794804505552699</c:v>
                </c:pt>
                <c:pt idx="16633">
                  <c:v>0.19831797488781899</c:v>
                </c:pt>
                <c:pt idx="16634">
                  <c:v>0.113056648204167</c:v>
                </c:pt>
                <c:pt idx="16635">
                  <c:v>0.22950328709301099</c:v>
                </c:pt>
                <c:pt idx="16636">
                  <c:v>0.30062252439725101</c:v>
                </c:pt>
                <c:pt idx="16637">
                  <c:v>0.12904524103991499</c:v>
                </c:pt>
                <c:pt idx="16638">
                  <c:v>0.18399176571480599</c:v>
                </c:pt>
                <c:pt idx="16639">
                  <c:v>0.153228724798428</c:v>
                </c:pt>
                <c:pt idx="16640">
                  <c:v>0.226244146861907</c:v>
                </c:pt>
                <c:pt idx="16641">
                  <c:v>0.19175675715690799</c:v>
                </c:pt>
                <c:pt idx="16642">
                  <c:v>0.13135046944260401</c:v>
                </c:pt>
                <c:pt idx="16643">
                  <c:v>0.18167704520768799</c:v>
                </c:pt>
                <c:pt idx="16644">
                  <c:v>0.34778891624668001</c:v>
                </c:pt>
                <c:pt idx="16645">
                  <c:v>0.13259470599687501</c:v>
                </c:pt>
                <c:pt idx="16646">
                  <c:v>0.174529490692485</c:v>
                </c:pt>
                <c:pt idx="16647">
                  <c:v>0.55230707399051104</c:v>
                </c:pt>
                <c:pt idx="16648">
                  <c:v>0.18745787605918601</c:v>
                </c:pt>
                <c:pt idx="16649">
                  <c:v>0.27278442873342901</c:v>
                </c:pt>
                <c:pt idx="16650">
                  <c:v>0.43818033651383897</c:v>
                </c:pt>
                <c:pt idx="16651">
                  <c:v>0.16807843822236401</c:v>
                </c:pt>
                <c:pt idx="16652">
                  <c:v>0.484608293472649</c:v>
                </c:pt>
                <c:pt idx="16653">
                  <c:v>0.23309169063157001</c:v>
                </c:pt>
                <c:pt idx="16654">
                  <c:v>0.23169723630474201</c:v>
                </c:pt>
                <c:pt idx="16655">
                  <c:v>0.37520969156297801</c:v>
                </c:pt>
                <c:pt idx="16656">
                  <c:v>0.17407079050977001</c:v>
                </c:pt>
                <c:pt idx="16657">
                  <c:v>0.32441725222943302</c:v>
                </c:pt>
                <c:pt idx="16658">
                  <c:v>0.29590160172033703</c:v>
                </c:pt>
                <c:pt idx="16659">
                  <c:v>0.24953321601035</c:v>
                </c:pt>
                <c:pt idx="16660">
                  <c:v>0.65619290072793202</c:v>
                </c:pt>
                <c:pt idx="16661">
                  <c:v>0.16596329334721599</c:v>
                </c:pt>
                <c:pt idx="16662">
                  <c:v>0.44100190707473802</c:v>
                </c:pt>
                <c:pt idx="16663">
                  <c:v>0.69075209075228095</c:v>
                </c:pt>
                <c:pt idx="16664">
                  <c:v>0.20311600293882501</c:v>
                </c:pt>
                <c:pt idx="16665">
                  <c:v>0.61515324305096197</c:v>
                </c:pt>
                <c:pt idx="16666">
                  <c:v>0.34251020517585201</c:v>
                </c:pt>
                <c:pt idx="16667">
                  <c:v>0.56241403525283895</c:v>
                </c:pt>
                <c:pt idx="16668">
                  <c:v>0.57896498067465196</c:v>
                </c:pt>
                <c:pt idx="16669">
                  <c:v>0.66904753365098202</c:v>
                </c:pt>
                <c:pt idx="16670">
                  <c:v>0.63795680914254604</c:v>
                </c:pt>
                <c:pt idx="16671">
                  <c:v>0.50864964104361698</c:v>
                </c:pt>
                <c:pt idx="16672">
                  <c:v>0.53003818419036297</c:v>
                </c:pt>
                <c:pt idx="16673">
                  <c:v>0.20681741751097599</c:v>
                </c:pt>
                <c:pt idx="16674">
                  <c:v>0.22790619934279799</c:v>
                </c:pt>
                <c:pt idx="16675">
                  <c:v>0.25520207043610599</c:v>
                </c:pt>
                <c:pt idx="16676">
                  <c:v>0.26183229150962301</c:v>
                </c:pt>
                <c:pt idx="16677">
                  <c:v>0.35049613320128598</c:v>
                </c:pt>
                <c:pt idx="16678">
                  <c:v>0.29294125986859998</c:v>
                </c:pt>
                <c:pt idx="16679">
                  <c:v>0.240431552344648</c:v>
                </c:pt>
                <c:pt idx="16680">
                  <c:v>0.40076963053134801</c:v>
                </c:pt>
                <c:pt idx="16681">
                  <c:v>0.16939983348601201</c:v>
                </c:pt>
                <c:pt idx="16682">
                  <c:v>0.46065853561553799</c:v>
                </c:pt>
                <c:pt idx="16683">
                  <c:v>0.25399853074416501</c:v>
                </c:pt>
                <c:pt idx="16684">
                  <c:v>0.35366149002108499</c:v>
                </c:pt>
                <c:pt idx="16685">
                  <c:v>0.392840528767126</c:v>
                </c:pt>
                <c:pt idx="16686">
                  <c:v>0.59422704045179298</c:v>
                </c:pt>
                <c:pt idx="16687">
                  <c:v>0.40176338628064301</c:v>
                </c:pt>
                <c:pt idx="16688">
                  <c:v>0.23260374032282799</c:v>
                </c:pt>
                <c:pt idx="16689">
                  <c:v>0.71573727958312805</c:v>
                </c:pt>
                <c:pt idx="16690">
                  <c:v>0.39760617453435299</c:v>
                </c:pt>
                <c:pt idx="16691">
                  <c:v>0.26142920997588098</c:v>
                </c:pt>
                <c:pt idx="16692">
                  <c:v>0.41377361167545001</c:v>
                </c:pt>
                <c:pt idx="16693">
                  <c:v>0.282924434319971</c:v>
                </c:pt>
                <c:pt idx="16694">
                  <c:v>0.47002373858668101</c:v>
                </c:pt>
                <c:pt idx="16695">
                  <c:v>0.52587903070198905</c:v>
                </c:pt>
                <c:pt idx="16696">
                  <c:v>0.310164224668111</c:v>
                </c:pt>
                <c:pt idx="16697">
                  <c:v>0.66597708784879395</c:v>
                </c:pt>
                <c:pt idx="16698">
                  <c:v>0.41919979102900901</c:v>
                </c:pt>
                <c:pt idx="16699">
                  <c:v>0.42310734309692</c:v>
                </c:pt>
                <c:pt idx="16700">
                  <c:v>0.39932405105075602</c:v>
                </c:pt>
                <c:pt idx="16701">
                  <c:v>0.27535505268095301</c:v>
                </c:pt>
                <c:pt idx="16702">
                  <c:v>0.50253013350220499</c:v>
                </c:pt>
                <c:pt idx="16703">
                  <c:v>0.59954621692642196</c:v>
                </c:pt>
                <c:pt idx="16704">
                  <c:v>0.286961160860005</c:v>
                </c:pt>
                <c:pt idx="16705">
                  <c:v>0.63518077673761897</c:v>
                </c:pt>
                <c:pt idx="16706">
                  <c:v>0.539840126008862</c:v>
                </c:pt>
                <c:pt idx="16707">
                  <c:v>0.49096820123615997</c:v>
                </c:pt>
                <c:pt idx="16708">
                  <c:v>0.33947688244650498</c:v>
                </c:pt>
                <c:pt idx="16709">
                  <c:v>0.68887813085274496</c:v>
                </c:pt>
                <c:pt idx="16710">
                  <c:v>0.53325707624611196</c:v>
                </c:pt>
                <c:pt idx="16711">
                  <c:v>0.58497579231002195</c:v>
                </c:pt>
                <c:pt idx="16712">
                  <c:v>0.240514564984254</c:v>
                </c:pt>
                <c:pt idx="16713">
                  <c:v>0.60004994963686598</c:v>
                </c:pt>
                <c:pt idx="16714">
                  <c:v>0.625851343854265</c:v>
                </c:pt>
                <c:pt idx="16715">
                  <c:v>0.36708083652079798</c:v>
                </c:pt>
                <c:pt idx="16716">
                  <c:v>0.51264016994400297</c:v>
                </c:pt>
                <c:pt idx="16717">
                  <c:v>0.62644136202200995</c:v>
                </c:pt>
                <c:pt idx="16718">
                  <c:v>0.474465245746373</c:v>
                </c:pt>
                <c:pt idx="16719">
                  <c:v>0.66885884306506604</c:v>
                </c:pt>
                <c:pt idx="16720">
                  <c:v>0.48620665653192102</c:v>
                </c:pt>
                <c:pt idx="16721">
                  <c:v>0.72132385301792101</c:v>
                </c:pt>
                <c:pt idx="16722">
                  <c:v>0.59466002469753798</c:v>
                </c:pt>
                <c:pt idx="16723">
                  <c:v>0.36318815177021602</c:v>
                </c:pt>
                <c:pt idx="16724">
                  <c:v>0.58866991211207598</c:v>
                </c:pt>
                <c:pt idx="16725">
                  <c:v>0.439268724091264</c:v>
                </c:pt>
                <c:pt idx="16726">
                  <c:v>0.35438634907375099</c:v>
                </c:pt>
                <c:pt idx="16727">
                  <c:v>0.65640549455225905</c:v>
                </c:pt>
                <c:pt idx="16728">
                  <c:v>0.60277168947131299</c:v>
                </c:pt>
                <c:pt idx="16729">
                  <c:v>0.70511613698848896</c:v>
                </c:pt>
                <c:pt idx="16730">
                  <c:v>0.68425636057000805</c:v>
                </c:pt>
                <c:pt idx="16731">
                  <c:v>0.61451988500048504</c:v>
                </c:pt>
                <c:pt idx="16732">
                  <c:v>0.71688878435799996</c:v>
                </c:pt>
                <c:pt idx="16733">
                  <c:v>0.15390271702253999</c:v>
                </c:pt>
                <c:pt idx="16734">
                  <c:v>0.67401262266642903</c:v>
                </c:pt>
                <c:pt idx="16735">
                  <c:v>0.702826849015735</c:v>
                </c:pt>
                <c:pt idx="16736">
                  <c:v>0.30720690348255503</c:v>
                </c:pt>
                <c:pt idx="16737">
                  <c:v>0.46491591220003797</c:v>
                </c:pt>
                <c:pt idx="16738">
                  <c:v>0.62080077934807498</c:v>
                </c:pt>
                <c:pt idx="16739">
                  <c:v>0.72886181415310802</c:v>
                </c:pt>
                <c:pt idx="16740">
                  <c:v>0.179540800432715</c:v>
                </c:pt>
                <c:pt idx="16741">
                  <c:v>0.741878800470962</c:v>
                </c:pt>
                <c:pt idx="16742">
                  <c:v>0.74079652751828295</c:v>
                </c:pt>
                <c:pt idx="16743">
                  <c:v>0.30304136295544598</c:v>
                </c:pt>
                <c:pt idx="16744">
                  <c:v>0.73488970882517202</c:v>
                </c:pt>
                <c:pt idx="16745">
                  <c:v>0.29221722887611101</c:v>
                </c:pt>
                <c:pt idx="16746">
                  <c:v>0.67208840560444405</c:v>
                </c:pt>
                <c:pt idx="16747">
                  <c:v>0.74826150749292897</c:v>
                </c:pt>
                <c:pt idx="16748">
                  <c:v>0.58740754009288598</c:v>
                </c:pt>
                <c:pt idx="16749">
                  <c:v>0.26726172389039399</c:v>
                </c:pt>
                <c:pt idx="16750">
                  <c:v>0.72119570763601004</c:v>
                </c:pt>
                <c:pt idx="16751">
                  <c:v>0.71057449082089097</c:v>
                </c:pt>
                <c:pt idx="16752">
                  <c:v>0.45631135036826798</c:v>
                </c:pt>
                <c:pt idx="16753">
                  <c:v>0.22139858967843401</c:v>
                </c:pt>
                <c:pt idx="16754">
                  <c:v>0.68667363600586095</c:v>
                </c:pt>
                <c:pt idx="16755">
                  <c:v>0.93428779515803795</c:v>
                </c:pt>
                <c:pt idx="16756">
                  <c:v>0.45929059883107198</c:v>
                </c:pt>
                <c:pt idx="16757">
                  <c:v>0.271152266642537</c:v>
                </c:pt>
                <c:pt idx="16758">
                  <c:v>0.76470702745771901</c:v>
                </c:pt>
                <c:pt idx="16759">
                  <c:v>0.67500170165357798</c:v>
                </c:pt>
                <c:pt idx="16760">
                  <c:v>0.49024476031418202</c:v>
                </c:pt>
                <c:pt idx="16761">
                  <c:v>0.69150134476779002</c:v>
                </c:pt>
                <c:pt idx="16762">
                  <c:v>0.89286851545351698</c:v>
                </c:pt>
                <c:pt idx="16763">
                  <c:v>0.623096620776871</c:v>
                </c:pt>
                <c:pt idx="16764">
                  <c:v>0.57227039860003004</c:v>
                </c:pt>
                <c:pt idx="16765">
                  <c:v>0.317155629426352</c:v>
                </c:pt>
                <c:pt idx="16766">
                  <c:v>0.82572731073973404</c:v>
                </c:pt>
                <c:pt idx="16767">
                  <c:v>0.67044681722547805</c:v>
                </c:pt>
                <c:pt idx="16768">
                  <c:v>0.72843589135556397</c:v>
                </c:pt>
                <c:pt idx="16769">
                  <c:v>0.756964507215241</c:v>
                </c:pt>
                <c:pt idx="16770">
                  <c:v>0.92515863757422701</c:v>
                </c:pt>
                <c:pt idx="16771">
                  <c:v>0.81271765088532799</c:v>
                </c:pt>
                <c:pt idx="16772">
                  <c:v>0.67132777106376995</c:v>
                </c:pt>
                <c:pt idx="16773">
                  <c:v>0.35987554526870003</c:v>
                </c:pt>
                <c:pt idx="16774">
                  <c:v>0.89072596403109905</c:v>
                </c:pt>
                <c:pt idx="16775">
                  <c:v>0.81977338389222199</c:v>
                </c:pt>
                <c:pt idx="16776">
                  <c:v>0.70714655641954705</c:v>
                </c:pt>
                <c:pt idx="16777">
                  <c:v>0.77137334237340105</c:v>
                </c:pt>
                <c:pt idx="16778">
                  <c:v>0.80976852923296005</c:v>
                </c:pt>
                <c:pt idx="16779">
                  <c:v>0.64011322580542096</c:v>
                </c:pt>
                <c:pt idx="16780">
                  <c:v>0.50933647450998298</c:v>
                </c:pt>
                <c:pt idx="16781">
                  <c:v>0.53326157397031204</c:v>
                </c:pt>
                <c:pt idx="16782">
                  <c:v>0.81110317915552199</c:v>
                </c:pt>
                <c:pt idx="16783">
                  <c:v>0.69113319265161899</c:v>
                </c:pt>
                <c:pt idx="16784">
                  <c:v>0.69471215981046797</c:v>
                </c:pt>
                <c:pt idx="16785">
                  <c:v>0.71287032335224298</c:v>
                </c:pt>
                <c:pt idx="16786">
                  <c:v>0.84696597807140805</c:v>
                </c:pt>
                <c:pt idx="16787">
                  <c:v>0.70595903773628699</c:v>
                </c:pt>
                <c:pt idx="16788">
                  <c:v>0.58550534362466</c:v>
                </c:pt>
                <c:pt idx="16789">
                  <c:v>0.74641196397725296</c:v>
                </c:pt>
                <c:pt idx="16790">
                  <c:v>0.717602516343952</c:v>
                </c:pt>
                <c:pt idx="16791">
                  <c:v>0.54024698859344</c:v>
                </c:pt>
                <c:pt idx="16792">
                  <c:v>0.58040686115233597</c:v>
                </c:pt>
                <c:pt idx="16793">
                  <c:v>0.69301327541597302</c:v>
                </c:pt>
                <c:pt idx="16794">
                  <c:v>0.657056510998139</c:v>
                </c:pt>
                <c:pt idx="16795">
                  <c:v>0.63383440053117501</c:v>
                </c:pt>
                <c:pt idx="16796">
                  <c:v>0.42728739191402698</c:v>
                </c:pt>
                <c:pt idx="16797">
                  <c:v>0.84174732847297895</c:v>
                </c:pt>
                <c:pt idx="16798">
                  <c:v>0.78180946560938702</c:v>
                </c:pt>
                <c:pt idx="16799">
                  <c:v>0.59623484365844004</c:v>
                </c:pt>
                <c:pt idx="16800">
                  <c:v>0.55473223844993602</c:v>
                </c:pt>
                <c:pt idx="16801">
                  <c:v>0.74566800243917397</c:v>
                </c:pt>
                <c:pt idx="16802">
                  <c:v>0.74445093088639802</c:v>
                </c:pt>
                <c:pt idx="16803">
                  <c:v>0.56433772832745899</c:v>
                </c:pt>
                <c:pt idx="16804">
                  <c:v>0.35156067369660299</c:v>
                </c:pt>
                <c:pt idx="16805">
                  <c:v>0.826455643781838</c:v>
                </c:pt>
                <c:pt idx="16806">
                  <c:v>0.76265072055434402</c:v>
                </c:pt>
                <c:pt idx="16807">
                  <c:v>0.598085822071179</c:v>
                </c:pt>
                <c:pt idx="16808">
                  <c:v>0.65774578723502697</c:v>
                </c:pt>
                <c:pt idx="16809">
                  <c:v>0.757667240084546</c:v>
                </c:pt>
                <c:pt idx="16810">
                  <c:v>0.71098691576388096</c:v>
                </c:pt>
                <c:pt idx="16811">
                  <c:v>0.58213445605703795</c:v>
                </c:pt>
                <c:pt idx="16812">
                  <c:v>0.43985442907525402</c:v>
                </c:pt>
                <c:pt idx="16813">
                  <c:v>0.82376227647682598</c:v>
                </c:pt>
                <c:pt idx="16814">
                  <c:v>0.568540190427266</c:v>
                </c:pt>
                <c:pt idx="16815">
                  <c:v>0.53913102697786897</c:v>
                </c:pt>
                <c:pt idx="16816">
                  <c:v>0.70003241315890596</c:v>
                </c:pt>
                <c:pt idx="16817">
                  <c:v>0.60081457319721399</c:v>
                </c:pt>
                <c:pt idx="16818">
                  <c:v>0.48883409547999901</c:v>
                </c:pt>
                <c:pt idx="16819">
                  <c:v>0.62315335843804698</c:v>
                </c:pt>
                <c:pt idx="16820">
                  <c:v>0.38549613611443201</c:v>
                </c:pt>
                <c:pt idx="16821">
                  <c:v>0.67428316345738804</c:v>
                </c:pt>
                <c:pt idx="16822">
                  <c:v>0.63187961800075698</c:v>
                </c:pt>
                <c:pt idx="16823">
                  <c:v>0.47578572750982001</c:v>
                </c:pt>
                <c:pt idx="16824">
                  <c:v>0.75447567388756298</c:v>
                </c:pt>
                <c:pt idx="16825">
                  <c:v>0.68503467760483605</c:v>
                </c:pt>
                <c:pt idx="16826">
                  <c:v>0.44791371788608197</c:v>
                </c:pt>
                <c:pt idx="16827">
                  <c:v>0.56068465520889499</c:v>
                </c:pt>
                <c:pt idx="16828">
                  <c:v>0.16547138876564299</c:v>
                </c:pt>
                <c:pt idx="16829">
                  <c:v>0.65934638866045003</c:v>
                </c:pt>
                <c:pt idx="16830">
                  <c:v>0.76842163490903803</c:v>
                </c:pt>
                <c:pt idx="16831">
                  <c:v>0.25427516386663102</c:v>
                </c:pt>
                <c:pt idx="16832">
                  <c:v>0.72523377397063504</c:v>
                </c:pt>
                <c:pt idx="16833">
                  <c:v>0.62593098378178302</c:v>
                </c:pt>
                <c:pt idx="16834">
                  <c:v>0.63716328166925895</c:v>
                </c:pt>
                <c:pt idx="16835">
                  <c:v>0.72846443585064802</c:v>
                </c:pt>
                <c:pt idx="16836">
                  <c:v>0.18408892340946001</c:v>
                </c:pt>
                <c:pt idx="16837">
                  <c:v>0.60413992468276501</c:v>
                </c:pt>
                <c:pt idx="16838">
                  <c:v>0.72224922626461197</c:v>
                </c:pt>
                <c:pt idx="16839">
                  <c:v>0.168597594542338</c:v>
                </c:pt>
                <c:pt idx="16840">
                  <c:v>0.62653263846308904</c:v>
                </c:pt>
                <c:pt idx="16841">
                  <c:v>0.66038843145414206</c:v>
                </c:pt>
                <c:pt idx="16842">
                  <c:v>0.51391903355905999</c:v>
                </c:pt>
                <c:pt idx="16843">
                  <c:v>0.201973194768957</c:v>
                </c:pt>
                <c:pt idx="16844">
                  <c:v>0.440608503638445</c:v>
                </c:pt>
                <c:pt idx="16845">
                  <c:v>0.47461465269335101</c:v>
                </c:pt>
                <c:pt idx="16846">
                  <c:v>0.87737014462466301</c:v>
                </c:pt>
                <c:pt idx="16847">
                  <c:v>0.57918692532430205</c:v>
                </c:pt>
                <c:pt idx="16848">
                  <c:v>0.44715364982238298</c:v>
                </c:pt>
                <c:pt idx="16849">
                  <c:v>0.89263760185988805</c:v>
                </c:pt>
                <c:pt idx="16850">
                  <c:v>0.88664894422192497</c:v>
                </c:pt>
                <c:pt idx="16851">
                  <c:v>0.186313858764239</c:v>
                </c:pt>
                <c:pt idx="16852">
                  <c:v>0.50975621329848997</c:v>
                </c:pt>
                <c:pt idx="16853">
                  <c:v>0.89290073165855999</c:v>
                </c:pt>
                <c:pt idx="16854">
                  <c:v>0.152696334969595</c:v>
                </c:pt>
                <c:pt idx="16855">
                  <c:v>0.51790020957487504</c:v>
                </c:pt>
                <c:pt idx="16856">
                  <c:v>0.17313360375575601</c:v>
                </c:pt>
                <c:pt idx="16857">
                  <c:v>0.89580180512688101</c:v>
                </c:pt>
                <c:pt idx="16858">
                  <c:v>0.78299030519910595</c:v>
                </c:pt>
                <c:pt idx="16859">
                  <c:v>0.75351344668063003</c:v>
                </c:pt>
                <c:pt idx="16860">
                  <c:v>0.15994770335967301</c:v>
                </c:pt>
                <c:pt idx="16861">
                  <c:v>0.25643012090676098</c:v>
                </c:pt>
                <c:pt idx="16862">
                  <c:v>0.62182037603516205</c:v>
                </c:pt>
                <c:pt idx="16863">
                  <c:v>0.41248659493562401</c:v>
                </c:pt>
                <c:pt idx="16864">
                  <c:v>0.71272751369897203</c:v>
                </c:pt>
                <c:pt idx="16865">
                  <c:v>0.17878789169843101</c:v>
                </c:pt>
                <c:pt idx="16866">
                  <c:v>0.61728763250489205</c:v>
                </c:pt>
                <c:pt idx="16867">
                  <c:v>0.83737788282940395</c:v>
                </c:pt>
                <c:pt idx="16868">
                  <c:v>0.173319780349102</c:v>
                </c:pt>
                <c:pt idx="16869">
                  <c:v>0.56778356016028297</c:v>
                </c:pt>
                <c:pt idx="16870">
                  <c:v>0.19060026367355701</c:v>
                </c:pt>
                <c:pt idx="16871">
                  <c:v>0.75196760985886602</c:v>
                </c:pt>
                <c:pt idx="16872">
                  <c:v>0.58597876447553499</c:v>
                </c:pt>
                <c:pt idx="16873">
                  <c:v>0.20443004026382899</c:v>
                </c:pt>
                <c:pt idx="16874">
                  <c:v>0.27454775606635201</c:v>
                </c:pt>
                <c:pt idx="16875">
                  <c:v>0.480169069693405</c:v>
                </c:pt>
                <c:pt idx="16876">
                  <c:v>0.14192660476455499</c:v>
                </c:pt>
                <c:pt idx="16877">
                  <c:v>0.31570963441980598</c:v>
                </c:pt>
                <c:pt idx="16878">
                  <c:v>0.139763632522687</c:v>
                </c:pt>
                <c:pt idx="16879">
                  <c:v>0.61738185940729196</c:v>
                </c:pt>
                <c:pt idx="16880">
                  <c:v>0.20965713769903499</c:v>
                </c:pt>
                <c:pt idx="16881">
                  <c:v>0.49170079997431898</c:v>
                </c:pt>
                <c:pt idx="16882">
                  <c:v>0.27502485202628302</c:v>
                </c:pt>
                <c:pt idx="16883">
                  <c:v>0.190232239528554</c:v>
                </c:pt>
                <c:pt idx="16884">
                  <c:v>0.45750606121405701</c:v>
                </c:pt>
                <c:pt idx="16885">
                  <c:v>0.25067901731233</c:v>
                </c:pt>
                <c:pt idx="16886">
                  <c:v>0.27980199015155999</c:v>
                </c:pt>
                <c:pt idx="16887">
                  <c:v>6.9924113675222194E-2</c:v>
                </c:pt>
                <c:pt idx="16888">
                  <c:v>0.235906932861038</c:v>
                </c:pt>
                <c:pt idx="16889">
                  <c:v>0.21883897735812699</c:v>
                </c:pt>
                <c:pt idx="16890">
                  <c:v>0.448973744523889</c:v>
                </c:pt>
                <c:pt idx="16891">
                  <c:v>0.38103717625436201</c:v>
                </c:pt>
                <c:pt idx="16892">
                  <c:v>0.22774753225324301</c:v>
                </c:pt>
                <c:pt idx="16893">
                  <c:v>0.102570797297959</c:v>
                </c:pt>
                <c:pt idx="16894">
                  <c:v>0.195700159090546</c:v>
                </c:pt>
                <c:pt idx="16895">
                  <c:v>0.482171079020071</c:v>
                </c:pt>
                <c:pt idx="16896">
                  <c:v>0.242629499837548</c:v>
                </c:pt>
                <c:pt idx="16897">
                  <c:v>0.21484481168012901</c:v>
                </c:pt>
                <c:pt idx="16898">
                  <c:v>0.118428603718664</c:v>
                </c:pt>
                <c:pt idx="16899">
                  <c:v>0.301045251193513</c:v>
                </c:pt>
                <c:pt idx="16900">
                  <c:v>0.295810206441108</c:v>
                </c:pt>
                <c:pt idx="16901">
                  <c:v>0.16496316640530101</c:v>
                </c:pt>
                <c:pt idx="16902">
                  <c:v>0.39440188926951503</c:v>
                </c:pt>
                <c:pt idx="16903">
                  <c:v>0.30992094045035101</c:v>
                </c:pt>
                <c:pt idx="16904">
                  <c:v>0.26204943531601899</c:v>
                </c:pt>
                <c:pt idx="16905">
                  <c:v>0.26516947286894399</c:v>
                </c:pt>
                <c:pt idx="16906">
                  <c:v>0.26854528596313998</c:v>
                </c:pt>
                <c:pt idx="16907">
                  <c:v>0.31150760900005398</c:v>
                </c:pt>
                <c:pt idx="16908">
                  <c:v>0.63542232834261902</c:v>
                </c:pt>
                <c:pt idx="16909">
                  <c:v>0.22624499290243499</c:v>
                </c:pt>
                <c:pt idx="16910">
                  <c:v>0.43303345687491201</c:v>
                </c:pt>
                <c:pt idx="16911">
                  <c:v>0.33971013186751298</c:v>
                </c:pt>
                <c:pt idx="16912">
                  <c:v>0.31196977480585403</c:v>
                </c:pt>
                <c:pt idx="16913">
                  <c:v>0.36384424424400902</c:v>
                </c:pt>
                <c:pt idx="16914">
                  <c:v>0.38308965321334199</c:v>
                </c:pt>
                <c:pt idx="16915">
                  <c:v>0.477672242435211</c:v>
                </c:pt>
                <c:pt idx="16916">
                  <c:v>0.43355399450337501</c:v>
                </c:pt>
                <c:pt idx="16917">
                  <c:v>0.42959979086455702</c:v>
                </c:pt>
                <c:pt idx="16918">
                  <c:v>0.27281783929763698</c:v>
                </c:pt>
                <c:pt idx="16919">
                  <c:v>0.28959210612915898</c:v>
                </c:pt>
                <c:pt idx="16920">
                  <c:v>0.52366739797993</c:v>
                </c:pt>
                <c:pt idx="16921">
                  <c:v>0.32343080701764498</c:v>
                </c:pt>
                <c:pt idx="16922">
                  <c:v>0.26825781209435101</c:v>
                </c:pt>
                <c:pt idx="16923">
                  <c:v>0.441549236085654</c:v>
                </c:pt>
                <c:pt idx="16924">
                  <c:v>0.30734028617534198</c:v>
                </c:pt>
                <c:pt idx="16925">
                  <c:v>0.291169591409772</c:v>
                </c:pt>
                <c:pt idx="16926">
                  <c:v>0.28870957022485</c:v>
                </c:pt>
                <c:pt idx="16927">
                  <c:v>0.41078863883533301</c:v>
                </c:pt>
                <c:pt idx="16928">
                  <c:v>0.447679416870086</c:v>
                </c:pt>
                <c:pt idx="16929">
                  <c:v>0.32999446551071698</c:v>
                </c:pt>
                <c:pt idx="16930">
                  <c:v>0.37517575352441301</c:v>
                </c:pt>
                <c:pt idx="16931">
                  <c:v>0.41828057566214699</c:v>
                </c:pt>
                <c:pt idx="16932">
                  <c:v>0.21505114586374999</c:v>
                </c:pt>
                <c:pt idx="16933">
                  <c:v>0.36206745657936501</c:v>
                </c:pt>
                <c:pt idx="16934">
                  <c:v>0.32854086511069203</c:v>
                </c:pt>
                <c:pt idx="16935">
                  <c:v>0.49353003354693398</c:v>
                </c:pt>
                <c:pt idx="16936">
                  <c:v>0.35777202760160098</c:v>
                </c:pt>
                <c:pt idx="16937">
                  <c:v>0.25759589617767598</c:v>
                </c:pt>
                <c:pt idx="16938">
                  <c:v>0.55310979819589101</c:v>
                </c:pt>
                <c:pt idx="16939">
                  <c:v>0.364192405497344</c:v>
                </c:pt>
                <c:pt idx="16940">
                  <c:v>0.216774409778168</c:v>
                </c:pt>
                <c:pt idx="16941">
                  <c:v>0.51017454930513595</c:v>
                </c:pt>
                <c:pt idx="16942">
                  <c:v>0.54696778796461498</c:v>
                </c:pt>
                <c:pt idx="16943">
                  <c:v>0.50813296152443699</c:v>
                </c:pt>
                <c:pt idx="16944">
                  <c:v>0.44865570598395599</c:v>
                </c:pt>
                <c:pt idx="16945">
                  <c:v>0.50735720589296895</c:v>
                </c:pt>
                <c:pt idx="16946">
                  <c:v>0.55196168069267704</c:v>
                </c:pt>
                <c:pt idx="16947">
                  <c:v>0.461578512497126</c:v>
                </c:pt>
                <c:pt idx="16948">
                  <c:v>0.20611179786369899</c:v>
                </c:pt>
                <c:pt idx="16949">
                  <c:v>0.52745562159298098</c:v>
                </c:pt>
                <c:pt idx="16950">
                  <c:v>0.543205827960627</c:v>
                </c:pt>
                <c:pt idx="16951">
                  <c:v>0.23813398711589401</c:v>
                </c:pt>
                <c:pt idx="16952">
                  <c:v>0.57321066874255</c:v>
                </c:pt>
                <c:pt idx="16953">
                  <c:v>0.429250105040344</c:v>
                </c:pt>
                <c:pt idx="16954">
                  <c:v>0.50892547886317696</c:v>
                </c:pt>
                <c:pt idx="16955">
                  <c:v>0.58917526695243205</c:v>
                </c:pt>
                <c:pt idx="16956">
                  <c:v>0.35769298935767901</c:v>
                </c:pt>
                <c:pt idx="16957">
                  <c:v>0.54145802076757998</c:v>
                </c:pt>
                <c:pt idx="16958">
                  <c:v>0.513511694789896</c:v>
                </c:pt>
                <c:pt idx="16959">
                  <c:v>0.30788434420488697</c:v>
                </c:pt>
                <c:pt idx="16960">
                  <c:v>0.56879370811545205</c:v>
                </c:pt>
                <c:pt idx="16961">
                  <c:v>0.337220752703354</c:v>
                </c:pt>
                <c:pt idx="16962">
                  <c:v>0.564806242121907</c:v>
                </c:pt>
                <c:pt idx="16963">
                  <c:v>0.26416720251918901</c:v>
                </c:pt>
                <c:pt idx="16964">
                  <c:v>0.369297579847646</c:v>
                </c:pt>
                <c:pt idx="16965">
                  <c:v>0.25785132444620101</c:v>
                </c:pt>
                <c:pt idx="16966">
                  <c:v>0.18297267030306999</c:v>
                </c:pt>
                <c:pt idx="16967">
                  <c:v>0.168320976092415</c:v>
                </c:pt>
                <c:pt idx="16968">
                  <c:v>0.19674222154278501</c:v>
                </c:pt>
                <c:pt idx="16969">
                  <c:v>0.26091112910359998</c:v>
                </c:pt>
                <c:pt idx="16970">
                  <c:v>0.54303741391336002</c:v>
                </c:pt>
                <c:pt idx="16971">
                  <c:v>0.45036853499219998</c:v>
                </c:pt>
                <c:pt idx="16972">
                  <c:v>0.236857521689846</c:v>
                </c:pt>
                <c:pt idx="16973">
                  <c:v>0.30811844270396599</c:v>
                </c:pt>
                <c:pt idx="16974">
                  <c:v>0.25747362302201598</c:v>
                </c:pt>
                <c:pt idx="16975">
                  <c:v>0.210578183654068</c:v>
                </c:pt>
                <c:pt idx="16976">
                  <c:v>0.185289633410613</c:v>
                </c:pt>
                <c:pt idx="16977">
                  <c:v>0.210077789287033</c:v>
                </c:pt>
                <c:pt idx="16978">
                  <c:v>0.26944663197107899</c:v>
                </c:pt>
                <c:pt idx="16979">
                  <c:v>0.22373457684123199</c:v>
                </c:pt>
                <c:pt idx="16980">
                  <c:v>0.27702899881987098</c:v>
                </c:pt>
                <c:pt idx="16981">
                  <c:v>0.24777180814560201</c:v>
                </c:pt>
                <c:pt idx="16982">
                  <c:v>0.26600011370426402</c:v>
                </c:pt>
                <c:pt idx="16983">
                  <c:v>0.17672006881076599</c:v>
                </c:pt>
                <c:pt idx="16984">
                  <c:v>0.233251809657647</c:v>
                </c:pt>
                <c:pt idx="16985">
                  <c:v>0.46207753900142201</c:v>
                </c:pt>
                <c:pt idx="16986">
                  <c:v>0.22547842651483199</c:v>
                </c:pt>
                <c:pt idx="16987">
                  <c:v>0.37424048761928802</c:v>
                </c:pt>
                <c:pt idx="16988">
                  <c:v>0.434788200693008</c:v>
                </c:pt>
                <c:pt idx="16989">
                  <c:v>0.23923937087216099</c:v>
                </c:pt>
                <c:pt idx="16990">
                  <c:v>0.78437084933972201</c:v>
                </c:pt>
                <c:pt idx="16991">
                  <c:v>0.32827555486313797</c:v>
                </c:pt>
                <c:pt idx="16992">
                  <c:v>0.59674008234103704</c:v>
                </c:pt>
                <c:pt idx="16993">
                  <c:v>0.85206550851542096</c:v>
                </c:pt>
                <c:pt idx="16994">
                  <c:v>0.385935354219335</c:v>
                </c:pt>
                <c:pt idx="16995">
                  <c:v>0.69213502473269595</c:v>
                </c:pt>
                <c:pt idx="16996">
                  <c:v>0.86459842527258002</c:v>
                </c:pt>
                <c:pt idx="16997">
                  <c:v>0.54845730513286695</c:v>
                </c:pt>
                <c:pt idx="16998">
                  <c:v>0.72387179445247796</c:v>
                </c:pt>
                <c:pt idx="16999">
                  <c:v>0.39730270688802</c:v>
                </c:pt>
                <c:pt idx="17000">
                  <c:v>0.83594041049614598</c:v>
                </c:pt>
                <c:pt idx="17001">
                  <c:v>0.86689514054081795</c:v>
                </c:pt>
                <c:pt idx="17002">
                  <c:v>0.58125946484733404</c:v>
                </c:pt>
                <c:pt idx="17003">
                  <c:v>0.72031782210914796</c:v>
                </c:pt>
                <c:pt idx="17004">
                  <c:v>0.85113491462392898</c:v>
                </c:pt>
                <c:pt idx="17005">
                  <c:v>0.78740068334183699</c:v>
                </c:pt>
                <c:pt idx="17006">
                  <c:v>0.671265628877042</c:v>
                </c:pt>
                <c:pt idx="17007">
                  <c:v>0.28393337189835299</c:v>
                </c:pt>
                <c:pt idx="17008">
                  <c:v>0.80839414049190295</c:v>
                </c:pt>
                <c:pt idx="17009">
                  <c:v>0.81768331653437898</c:v>
                </c:pt>
                <c:pt idx="17010">
                  <c:v>0.42042241511085698</c:v>
                </c:pt>
                <c:pt idx="17011">
                  <c:v>0.77119461496074004</c:v>
                </c:pt>
                <c:pt idx="17012">
                  <c:v>0.82875121337840696</c:v>
                </c:pt>
                <c:pt idx="17013">
                  <c:v>0.64270815309965901</c:v>
                </c:pt>
                <c:pt idx="17014">
                  <c:v>0.74392411301607397</c:v>
                </c:pt>
                <c:pt idx="17015">
                  <c:v>0.34965219233948702</c:v>
                </c:pt>
                <c:pt idx="17016">
                  <c:v>0.59926529609735801</c:v>
                </c:pt>
                <c:pt idx="17017">
                  <c:v>0.66462071469350903</c:v>
                </c:pt>
                <c:pt idx="17018">
                  <c:v>0.44994144056977903</c:v>
                </c:pt>
                <c:pt idx="17019">
                  <c:v>0.67845509016090999</c:v>
                </c:pt>
                <c:pt idx="17020">
                  <c:v>0.75348235759915705</c:v>
                </c:pt>
                <c:pt idx="17021">
                  <c:v>0.65595100742263701</c:v>
                </c:pt>
                <c:pt idx="17022">
                  <c:v>0.74522354575787697</c:v>
                </c:pt>
                <c:pt idx="17023">
                  <c:v>0.82745257570231401</c:v>
                </c:pt>
                <c:pt idx="17024">
                  <c:v>0.62894448225302002</c:v>
                </c:pt>
                <c:pt idx="17025">
                  <c:v>0.65423374576351201</c:v>
                </c:pt>
                <c:pt idx="17026">
                  <c:v>0.48182215629394798</c:v>
                </c:pt>
                <c:pt idx="17027">
                  <c:v>0.47138026944822098</c:v>
                </c:pt>
                <c:pt idx="17028">
                  <c:v>0.64409335656936495</c:v>
                </c:pt>
                <c:pt idx="17029">
                  <c:v>0.62515763585502704</c:v>
                </c:pt>
                <c:pt idx="17030">
                  <c:v>0.61330237306770996</c:v>
                </c:pt>
                <c:pt idx="17031">
                  <c:v>0.77150379244457501</c:v>
                </c:pt>
                <c:pt idx="17032">
                  <c:v>0.60186390409894897</c:v>
                </c:pt>
                <c:pt idx="17033">
                  <c:v>0.65239562831247699</c:v>
                </c:pt>
                <c:pt idx="17034">
                  <c:v>0.13231442383283201</c:v>
                </c:pt>
                <c:pt idx="17035">
                  <c:v>0.53847433436676695</c:v>
                </c:pt>
                <c:pt idx="17036">
                  <c:v>0.68847756403860905</c:v>
                </c:pt>
                <c:pt idx="17037">
                  <c:v>0.40142152375602502</c:v>
                </c:pt>
                <c:pt idx="17038">
                  <c:v>0.44967607174263802</c:v>
                </c:pt>
                <c:pt idx="17039">
                  <c:v>0.69975107923055102</c:v>
                </c:pt>
                <c:pt idx="17040">
                  <c:v>0.460082037424631</c:v>
                </c:pt>
                <c:pt idx="17041">
                  <c:v>0.42827725888964402</c:v>
                </c:pt>
                <c:pt idx="17042">
                  <c:v>0.10532305611095601</c:v>
                </c:pt>
                <c:pt idx="17043">
                  <c:v>0.366020367675925</c:v>
                </c:pt>
                <c:pt idx="17044">
                  <c:v>0.56976534960437797</c:v>
                </c:pt>
                <c:pt idx="17045">
                  <c:v>0.20314507319248501</c:v>
                </c:pt>
                <c:pt idx="17046">
                  <c:v>0.34957833299389401</c:v>
                </c:pt>
                <c:pt idx="17047">
                  <c:v>0.71871311452717401</c:v>
                </c:pt>
                <c:pt idx="17048">
                  <c:v>0.27989768175793001</c:v>
                </c:pt>
                <c:pt idx="17049">
                  <c:v>0.32417450700307199</c:v>
                </c:pt>
                <c:pt idx="17050">
                  <c:v>0.72907165008952202</c:v>
                </c:pt>
                <c:pt idx="17051">
                  <c:v>0.329470221357619</c:v>
                </c:pt>
                <c:pt idx="17052">
                  <c:v>0.46517980919224</c:v>
                </c:pt>
                <c:pt idx="17053">
                  <c:v>0.15242785604659601</c:v>
                </c:pt>
                <c:pt idx="17054">
                  <c:v>0.28753665957893998</c:v>
                </c:pt>
                <c:pt idx="17055">
                  <c:v>0.69966827801012099</c:v>
                </c:pt>
                <c:pt idx="17056">
                  <c:v>0.274001623643853</c:v>
                </c:pt>
                <c:pt idx="17057">
                  <c:v>0.37519260327614801</c:v>
                </c:pt>
                <c:pt idx="17058">
                  <c:v>0.65167373996245903</c:v>
                </c:pt>
                <c:pt idx="17059">
                  <c:v>0.27394128064208101</c:v>
                </c:pt>
                <c:pt idx="17060">
                  <c:v>0.50544171145581096</c:v>
                </c:pt>
                <c:pt idx="17061">
                  <c:v>0.15179088989127601</c:v>
                </c:pt>
                <c:pt idx="17062">
                  <c:v>0.24923163477643201</c:v>
                </c:pt>
                <c:pt idx="17063">
                  <c:v>0.63490075268032098</c:v>
                </c:pt>
                <c:pt idx="17064">
                  <c:v>0.25052542526340199</c:v>
                </c:pt>
                <c:pt idx="17065">
                  <c:v>0.29249255494224402</c:v>
                </c:pt>
                <c:pt idx="17066">
                  <c:v>0.74851321281205796</c:v>
                </c:pt>
                <c:pt idx="17067">
                  <c:v>0.25049939801965099</c:v>
                </c:pt>
                <c:pt idx="17068">
                  <c:v>0.48591265065237399</c:v>
                </c:pt>
                <c:pt idx="17069">
                  <c:v>0.12974242428649499</c:v>
                </c:pt>
                <c:pt idx="17070">
                  <c:v>0.173807290236761</c:v>
                </c:pt>
                <c:pt idx="17071">
                  <c:v>0.57935253384504704</c:v>
                </c:pt>
                <c:pt idx="17072">
                  <c:v>0.147192552728098</c:v>
                </c:pt>
                <c:pt idx="17073">
                  <c:v>0.14509805027699299</c:v>
                </c:pt>
                <c:pt idx="17074">
                  <c:v>0.71764379656545896</c:v>
                </c:pt>
                <c:pt idx="17075">
                  <c:v>0.29750626441053402</c:v>
                </c:pt>
                <c:pt idx="17076">
                  <c:v>0.85913996228171596</c:v>
                </c:pt>
                <c:pt idx="17077">
                  <c:v>0.26004579157355701</c:v>
                </c:pt>
                <c:pt idx="17078">
                  <c:v>0.20981538395889901</c:v>
                </c:pt>
                <c:pt idx="17079">
                  <c:v>0.48912391094353802</c:v>
                </c:pt>
                <c:pt idx="17080">
                  <c:v>0.32488403034959201</c:v>
                </c:pt>
                <c:pt idx="17081">
                  <c:v>0.11535908960701401</c:v>
                </c:pt>
                <c:pt idx="17082">
                  <c:v>0.80897869884627605</c:v>
                </c:pt>
                <c:pt idx="17083">
                  <c:v>0.45340876138573599</c:v>
                </c:pt>
                <c:pt idx="17084">
                  <c:v>0.167694477209684</c:v>
                </c:pt>
                <c:pt idx="17085">
                  <c:v>0.72320603537781702</c:v>
                </c:pt>
                <c:pt idx="17086">
                  <c:v>0.36659449262248101</c:v>
                </c:pt>
                <c:pt idx="17087">
                  <c:v>0.43053670639807301</c:v>
                </c:pt>
                <c:pt idx="17088">
                  <c:v>0.75550585817619298</c:v>
                </c:pt>
                <c:pt idx="17089">
                  <c:v>0.12024610811484999</c:v>
                </c:pt>
                <c:pt idx="17090">
                  <c:v>0.52484639533467004</c:v>
                </c:pt>
                <c:pt idx="17091">
                  <c:v>0.748697526259399</c:v>
                </c:pt>
                <c:pt idx="17092">
                  <c:v>0.20307908388502299</c:v>
                </c:pt>
                <c:pt idx="17093">
                  <c:v>0.50488317112064096</c:v>
                </c:pt>
                <c:pt idx="17094">
                  <c:v>0.39865688796743698</c:v>
                </c:pt>
                <c:pt idx="17095">
                  <c:v>0.48269974452938902</c:v>
                </c:pt>
                <c:pt idx="17096">
                  <c:v>0.67544663151515805</c:v>
                </c:pt>
                <c:pt idx="17097">
                  <c:v>0.59671957049556001</c:v>
                </c:pt>
                <c:pt idx="17098">
                  <c:v>0.13747482938213501</c:v>
                </c:pt>
                <c:pt idx="17099">
                  <c:v>0.16343117472037499</c:v>
                </c:pt>
                <c:pt idx="17100">
                  <c:v>0.79641580220803998</c:v>
                </c:pt>
                <c:pt idx="17101">
                  <c:v>0.54180411156790098</c:v>
                </c:pt>
                <c:pt idx="17102">
                  <c:v>0.44718883885428101</c:v>
                </c:pt>
                <c:pt idx="17103">
                  <c:v>0.36658868363268898</c:v>
                </c:pt>
                <c:pt idx="17104">
                  <c:v>0.73010307421638598</c:v>
                </c:pt>
                <c:pt idx="17105">
                  <c:v>0.15368926555152701</c:v>
                </c:pt>
                <c:pt idx="17106">
                  <c:v>0.53615240998533098</c:v>
                </c:pt>
                <c:pt idx="17107">
                  <c:v>0.48328995724637702</c:v>
                </c:pt>
                <c:pt idx="17108">
                  <c:v>0.17840697440419301</c:v>
                </c:pt>
                <c:pt idx="17109">
                  <c:v>0.89013824303792399</c:v>
                </c:pt>
                <c:pt idx="17110">
                  <c:v>0.27762242024175199</c:v>
                </c:pt>
                <c:pt idx="17111">
                  <c:v>0.16275948643706101</c:v>
                </c:pt>
                <c:pt idx="17112">
                  <c:v>0.79404107650255795</c:v>
                </c:pt>
                <c:pt idx="17113">
                  <c:v>0.42746696397746198</c:v>
                </c:pt>
                <c:pt idx="17114">
                  <c:v>0.49788071643529003</c:v>
                </c:pt>
                <c:pt idx="17115">
                  <c:v>0.55073296597996801</c:v>
                </c:pt>
                <c:pt idx="17116">
                  <c:v>0.16944662720609799</c:v>
                </c:pt>
                <c:pt idx="17117">
                  <c:v>0.84497966488146503</c:v>
                </c:pt>
                <c:pt idx="17118">
                  <c:v>0.36656848334063402</c:v>
                </c:pt>
                <c:pt idx="17119">
                  <c:v>0.18334602915982401</c:v>
                </c:pt>
                <c:pt idx="17120">
                  <c:v>0.85212103200896305</c:v>
                </c:pt>
                <c:pt idx="17121">
                  <c:v>0.37697469077512002</c:v>
                </c:pt>
                <c:pt idx="17122">
                  <c:v>0.19221939326781101</c:v>
                </c:pt>
                <c:pt idx="17123">
                  <c:v>0.70383627728585596</c:v>
                </c:pt>
                <c:pt idx="17124">
                  <c:v>0.42434329455415798</c:v>
                </c:pt>
                <c:pt idx="17125">
                  <c:v>0.79091745236754696</c:v>
                </c:pt>
                <c:pt idx="17126">
                  <c:v>0.65155017511104096</c:v>
                </c:pt>
                <c:pt idx="17127">
                  <c:v>0.26958310189645401</c:v>
                </c:pt>
                <c:pt idx="17128">
                  <c:v>0.86992944890470103</c:v>
                </c:pt>
                <c:pt idx="17129">
                  <c:v>0.64879291808849204</c:v>
                </c:pt>
                <c:pt idx="17130">
                  <c:v>0.49378572951761202</c:v>
                </c:pt>
                <c:pt idx="17131">
                  <c:v>0.84908264609427797</c:v>
                </c:pt>
                <c:pt idx="17132">
                  <c:v>0.67807692450602997</c:v>
                </c:pt>
                <c:pt idx="17133">
                  <c:v>0.70446804464511903</c:v>
                </c:pt>
                <c:pt idx="17134">
                  <c:v>0.83371766225162602</c:v>
                </c:pt>
                <c:pt idx="17135">
                  <c:v>0.61868857840261604</c:v>
                </c:pt>
                <c:pt idx="17136">
                  <c:v>0.89934898689516096</c:v>
                </c:pt>
                <c:pt idx="17137">
                  <c:v>0.84478280477582102</c:v>
                </c:pt>
                <c:pt idx="17138">
                  <c:v>0.67101343208793796</c:v>
                </c:pt>
                <c:pt idx="17139">
                  <c:v>0.83935884572890695</c:v>
                </c:pt>
                <c:pt idx="17140">
                  <c:v>0.865566010995374</c:v>
                </c:pt>
                <c:pt idx="17141">
                  <c:v>0.71338614504476505</c:v>
                </c:pt>
                <c:pt idx="17142">
                  <c:v>0.83524387243064901</c:v>
                </c:pt>
                <c:pt idx="17143">
                  <c:v>0.80253545837157203</c:v>
                </c:pt>
                <c:pt idx="17144">
                  <c:v>0.72456245690838395</c:v>
                </c:pt>
                <c:pt idx="17145">
                  <c:v>0.87536148433928096</c:v>
                </c:pt>
                <c:pt idx="17146">
                  <c:v>0.73337732163801095</c:v>
                </c:pt>
                <c:pt idx="17147">
                  <c:v>0.81543456371317402</c:v>
                </c:pt>
                <c:pt idx="17148">
                  <c:v>0.80366800658320303</c:v>
                </c:pt>
                <c:pt idx="17149">
                  <c:v>0.75747739900503497</c:v>
                </c:pt>
                <c:pt idx="17150">
                  <c:v>0.68312787345468096</c:v>
                </c:pt>
                <c:pt idx="17151">
                  <c:v>0.86260431378612101</c:v>
                </c:pt>
                <c:pt idx="17152">
                  <c:v>0.84505586769113095</c:v>
                </c:pt>
                <c:pt idx="17153">
                  <c:v>0.90886157554308</c:v>
                </c:pt>
                <c:pt idx="17154">
                  <c:v>0.75616495724050603</c:v>
                </c:pt>
                <c:pt idx="17155">
                  <c:v>0.81962514493301697</c:v>
                </c:pt>
                <c:pt idx="17156">
                  <c:v>0.75175762525983403</c:v>
                </c:pt>
                <c:pt idx="17157">
                  <c:v>0.70579710821385899</c:v>
                </c:pt>
                <c:pt idx="17158">
                  <c:v>0.84582004722294402</c:v>
                </c:pt>
                <c:pt idx="17159">
                  <c:v>0.78963831214816105</c:v>
                </c:pt>
                <c:pt idx="17160">
                  <c:v>0.77361797110659203</c:v>
                </c:pt>
                <c:pt idx="17161">
                  <c:v>0.94874760643358702</c:v>
                </c:pt>
                <c:pt idx="17162">
                  <c:v>0.77351394586498701</c:v>
                </c:pt>
                <c:pt idx="17163">
                  <c:v>0.85065578317717305</c:v>
                </c:pt>
                <c:pt idx="17164">
                  <c:v>0.88326509606581005</c:v>
                </c:pt>
                <c:pt idx="17165">
                  <c:v>0.74498216215566904</c:v>
                </c:pt>
                <c:pt idx="17166">
                  <c:v>0.78120972036471104</c:v>
                </c:pt>
                <c:pt idx="17167">
                  <c:v>0.79807777701379401</c:v>
                </c:pt>
                <c:pt idx="17168">
                  <c:v>0.72028426992123795</c:v>
                </c:pt>
                <c:pt idx="17169">
                  <c:v>0.90774576468337398</c:v>
                </c:pt>
                <c:pt idx="17170">
                  <c:v>0.80703364637632302</c:v>
                </c:pt>
                <c:pt idx="17171">
                  <c:v>0.73134149734929998</c:v>
                </c:pt>
                <c:pt idx="17172">
                  <c:v>0.88511700574992602</c:v>
                </c:pt>
                <c:pt idx="17173">
                  <c:v>0.81463925881732302</c:v>
                </c:pt>
                <c:pt idx="17174">
                  <c:v>0.71425160609090999</c:v>
                </c:pt>
                <c:pt idx="17175">
                  <c:v>0.80475389910065298</c:v>
                </c:pt>
                <c:pt idx="17176">
                  <c:v>0.749869057373033</c:v>
                </c:pt>
                <c:pt idx="17177">
                  <c:v>0.80905910059172703</c:v>
                </c:pt>
                <c:pt idx="17178">
                  <c:v>0.76780688209787695</c:v>
                </c:pt>
                <c:pt idx="17179">
                  <c:v>0.68278474636340902</c:v>
                </c:pt>
                <c:pt idx="17180">
                  <c:v>0.77104846426990103</c:v>
                </c:pt>
                <c:pt idx="17181">
                  <c:v>0.68675100848356596</c:v>
                </c:pt>
                <c:pt idx="17182">
                  <c:v>0.63257227149599704</c:v>
                </c:pt>
                <c:pt idx="17183">
                  <c:v>0.71495356369349605</c:v>
                </c:pt>
                <c:pt idx="17184">
                  <c:v>0.76319687428143101</c:v>
                </c:pt>
                <c:pt idx="17185">
                  <c:v>0.59290508807604203</c:v>
                </c:pt>
                <c:pt idx="17186">
                  <c:v>0.74330484658604501</c:v>
                </c:pt>
                <c:pt idx="17187">
                  <c:v>0.69458252703115198</c:v>
                </c:pt>
                <c:pt idx="17188">
                  <c:v>0.67654166619738998</c:v>
                </c:pt>
                <c:pt idx="17189">
                  <c:v>0.76446548169860495</c:v>
                </c:pt>
                <c:pt idx="17190">
                  <c:v>0.58638466713642101</c:v>
                </c:pt>
                <c:pt idx="17191">
                  <c:v>0.65776503508377604</c:v>
                </c:pt>
                <c:pt idx="17192">
                  <c:v>0.74664188719197699</c:v>
                </c:pt>
                <c:pt idx="17193">
                  <c:v>0.45904518392322902</c:v>
                </c:pt>
                <c:pt idx="17194">
                  <c:v>0.68235629252016405</c:v>
                </c:pt>
                <c:pt idx="17195">
                  <c:v>0.46287889523524001</c:v>
                </c:pt>
                <c:pt idx="17196">
                  <c:v>0.49789373433037498</c:v>
                </c:pt>
                <c:pt idx="17197">
                  <c:v>0.78881340431162605</c:v>
                </c:pt>
                <c:pt idx="17198">
                  <c:v>0.25753830258376598</c:v>
                </c:pt>
                <c:pt idx="17199">
                  <c:v>0.54116004492243597</c:v>
                </c:pt>
                <c:pt idx="17200">
                  <c:v>0.832473800184652</c:v>
                </c:pt>
                <c:pt idx="17201">
                  <c:v>0.35227268340692902</c:v>
                </c:pt>
                <c:pt idx="17202">
                  <c:v>0.697954747809583</c:v>
                </c:pt>
                <c:pt idx="17203">
                  <c:v>0.65303026165543598</c:v>
                </c:pt>
                <c:pt idx="17204">
                  <c:v>0.65621659897426399</c:v>
                </c:pt>
                <c:pt idx="17205">
                  <c:v>0.66283293104503205</c:v>
                </c:pt>
                <c:pt idx="17206">
                  <c:v>0.43440151127729199</c:v>
                </c:pt>
                <c:pt idx="17207">
                  <c:v>0.58964225252355396</c:v>
                </c:pt>
                <c:pt idx="17208">
                  <c:v>0.77940004650253703</c:v>
                </c:pt>
                <c:pt idx="17209">
                  <c:v>0.565302874729944</c:v>
                </c:pt>
                <c:pt idx="17210">
                  <c:v>0.56383330026066603</c:v>
                </c:pt>
                <c:pt idx="17211">
                  <c:v>0.83505237514771202</c:v>
                </c:pt>
                <c:pt idx="17212">
                  <c:v>0.60819612855395899</c:v>
                </c:pt>
                <c:pt idx="17213">
                  <c:v>0.58538757027197896</c:v>
                </c:pt>
                <c:pt idx="17214">
                  <c:v>0.67750291039967103</c:v>
                </c:pt>
                <c:pt idx="17215">
                  <c:v>0.56793786011418002</c:v>
                </c:pt>
                <c:pt idx="17216">
                  <c:v>0.946995512746309</c:v>
                </c:pt>
                <c:pt idx="17217">
                  <c:v>0.61590045578859598</c:v>
                </c:pt>
                <c:pt idx="17218">
                  <c:v>0.246007379832863</c:v>
                </c:pt>
                <c:pt idx="17219">
                  <c:v>0.78819121787046897</c:v>
                </c:pt>
                <c:pt idx="17220">
                  <c:v>0.61322097293591304</c:v>
                </c:pt>
                <c:pt idx="17221">
                  <c:v>0.56381673172169999</c:v>
                </c:pt>
                <c:pt idx="17222">
                  <c:v>0.69007659815871603</c:v>
                </c:pt>
                <c:pt idx="17223">
                  <c:v>0.51880001386931696</c:v>
                </c:pt>
                <c:pt idx="17224">
                  <c:v>0.84821780063290497</c:v>
                </c:pt>
                <c:pt idx="17225">
                  <c:v>0.67112417702445204</c:v>
                </c:pt>
                <c:pt idx="17226">
                  <c:v>0.49387701016626401</c:v>
                </c:pt>
                <c:pt idx="17227">
                  <c:v>0.81434436427296097</c:v>
                </c:pt>
                <c:pt idx="17228">
                  <c:v>0.65388120973514596</c:v>
                </c:pt>
                <c:pt idx="17229">
                  <c:v>0.49998575269642698</c:v>
                </c:pt>
                <c:pt idx="17230">
                  <c:v>0.67042947720218604</c:v>
                </c:pt>
                <c:pt idx="17231">
                  <c:v>0.77524094695594903</c:v>
                </c:pt>
                <c:pt idx="17232">
                  <c:v>0.75777514601345997</c:v>
                </c:pt>
                <c:pt idx="17233">
                  <c:v>0.68448520557274195</c:v>
                </c:pt>
                <c:pt idx="17234">
                  <c:v>0.72234893131654299</c:v>
                </c:pt>
                <c:pt idx="17235">
                  <c:v>0.811082191438808</c:v>
                </c:pt>
                <c:pt idx="17236">
                  <c:v>0.58868378261090704</c:v>
                </c:pt>
                <c:pt idx="17237">
                  <c:v>0.476502830542263</c:v>
                </c:pt>
                <c:pt idx="17238">
                  <c:v>0.64032173799427405</c:v>
                </c:pt>
                <c:pt idx="17239">
                  <c:v>0.61347953881407002</c:v>
                </c:pt>
                <c:pt idx="17240">
                  <c:v>0.68907887021589498</c:v>
                </c:pt>
                <c:pt idx="17241">
                  <c:v>0.62246025674086702</c:v>
                </c:pt>
                <c:pt idx="17242">
                  <c:v>0.83293399797228196</c:v>
                </c:pt>
                <c:pt idx="17243">
                  <c:v>0.80810746710578196</c:v>
                </c:pt>
                <c:pt idx="17244">
                  <c:v>0.60497661773920297</c:v>
                </c:pt>
                <c:pt idx="17245">
                  <c:v>0.62210811956178103</c:v>
                </c:pt>
                <c:pt idx="17246">
                  <c:v>0.72079825430289701</c:v>
                </c:pt>
                <c:pt idx="17247">
                  <c:v>0.579740700848423</c:v>
                </c:pt>
                <c:pt idx="17248">
                  <c:v>0.61534922202680598</c:v>
                </c:pt>
                <c:pt idx="17249">
                  <c:v>0.61150659372729499</c:v>
                </c:pt>
                <c:pt idx="17250">
                  <c:v>0.865293035224032</c:v>
                </c:pt>
                <c:pt idx="17251">
                  <c:v>0.62790261435449302</c:v>
                </c:pt>
                <c:pt idx="17252">
                  <c:v>0.81596930544407698</c:v>
                </c:pt>
                <c:pt idx="17253">
                  <c:v>0.61872301704226695</c:v>
                </c:pt>
                <c:pt idx="17254">
                  <c:v>0.72294590272322501</c:v>
                </c:pt>
                <c:pt idx="17255">
                  <c:v>0.64969161172534895</c:v>
                </c:pt>
                <c:pt idx="17256">
                  <c:v>0.61999676828611405</c:v>
                </c:pt>
                <c:pt idx="17257">
                  <c:v>0.61145850097709997</c:v>
                </c:pt>
                <c:pt idx="17258">
                  <c:v>0.78825194405209298</c:v>
                </c:pt>
                <c:pt idx="17259">
                  <c:v>0.65339278601442297</c:v>
                </c:pt>
                <c:pt idx="17260">
                  <c:v>0.431316125925296</c:v>
                </c:pt>
                <c:pt idx="17261">
                  <c:v>0.71495350213515496</c:v>
                </c:pt>
                <c:pt idx="17262">
                  <c:v>0.73632909451488604</c:v>
                </c:pt>
                <c:pt idx="17263">
                  <c:v>0.85057709432730899</c:v>
                </c:pt>
                <c:pt idx="17264">
                  <c:v>0.115997075063588</c:v>
                </c:pt>
                <c:pt idx="17265">
                  <c:v>0.85250583257605395</c:v>
                </c:pt>
                <c:pt idx="17266">
                  <c:v>0.33668873506820601</c:v>
                </c:pt>
                <c:pt idx="17267">
                  <c:v>0.78506645462262303</c:v>
                </c:pt>
                <c:pt idx="17268">
                  <c:v>0.632902562055073</c:v>
                </c:pt>
                <c:pt idx="17269">
                  <c:v>0.64493004331793602</c:v>
                </c:pt>
                <c:pt idx="17270">
                  <c:v>0.63016097719646602</c:v>
                </c:pt>
                <c:pt idx="17271">
                  <c:v>0.22473726269230901</c:v>
                </c:pt>
                <c:pt idx="17272">
                  <c:v>0.79150226869959805</c:v>
                </c:pt>
                <c:pt idx="17273">
                  <c:v>0.60009253453994404</c:v>
                </c:pt>
                <c:pt idx="17274">
                  <c:v>0.11209714681642501</c:v>
                </c:pt>
                <c:pt idx="17275">
                  <c:v>0.78354324159404298</c:v>
                </c:pt>
                <c:pt idx="17276">
                  <c:v>0.74741522196510302</c:v>
                </c:pt>
                <c:pt idx="17277">
                  <c:v>0.54947383880885203</c:v>
                </c:pt>
                <c:pt idx="17278">
                  <c:v>0.60252591275692902</c:v>
                </c:pt>
                <c:pt idx="17279">
                  <c:v>0.57263538595307495</c:v>
                </c:pt>
                <c:pt idx="17280">
                  <c:v>0.54134622246949604</c:v>
                </c:pt>
                <c:pt idx="17281">
                  <c:v>0.12557585982938399</c:v>
                </c:pt>
                <c:pt idx="17282">
                  <c:v>0.312185602732165</c:v>
                </c:pt>
                <c:pt idx="17283">
                  <c:v>0.64736941198182796</c:v>
                </c:pt>
                <c:pt idx="17284">
                  <c:v>0.35046011222538997</c:v>
                </c:pt>
                <c:pt idx="17285">
                  <c:v>0.57967546919567303</c:v>
                </c:pt>
                <c:pt idx="17286">
                  <c:v>0.43198761738832903</c:v>
                </c:pt>
                <c:pt idx="17287">
                  <c:v>0.72520362160111795</c:v>
                </c:pt>
                <c:pt idx="17288">
                  <c:v>0.41442991747768199</c:v>
                </c:pt>
                <c:pt idx="17289">
                  <c:v>0.35122952377947197</c:v>
                </c:pt>
                <c:pt idx="17290">
                  <c:v>9.4658625146773395E-2</c:v>
                </c:pt>
                <c:pt idx="17291">
                  <c:v>0.35497281134035702</c:v>
                </c:pt>
                <c:pt idx="17292">
                  <c:v>0.46096286573288697</c:v>
                </c:pt>
                <c:pt idx="17293">
                  <c:v>0.17271487426109799</c:v>
                </c:pt>
                <c:pt idx="17294">
                  <c:v>0.55082631713012398</c:v>
                </c:pt>
                <c:pt idx="17295">
                  <c:v>0.79024199311058996</c:v>
                </c:pt>
                <c:pt idx="17296">
                  <c:v>0.33746132826241698</c:v>
                </c:pt>
                <c:pt idx="17297">
                  <c:v>0.59249009757052296</c:v>
                </c:pt>
                <c:pt idx="17298">
                  <c:v>0.43971438966717102</c:v>
                </c:pt>
                <c:pt idx="17299">
                  <c:v>0.47099919180150401</c:v>
                </c:pt>
                <c:pt idx="17300">
                  <c:v>0.71438745695348804</c:v>
                </c:pt>
                <c:pt idx="17301">
                  <c:v>0.65325272980965199</c:v>
                </c:pt>
                <c:pt idx="17302">
                  <c:v>0.62161249935965002</c:v>
                </c:pt>
                <c:pt idx="17303">
                  <c:v>0.62614256097826004</c:v>
                </c:pt>
                <c:pt idx="17304">
                  <c:v>0.61415485439140804</c:v>
                </c:pt>
                <c:pt idx="17305">
                  <c:v>0.72633521148820401</c:v>
                </c:pt>
                <c:pt idx="17306">
                  <c:v>0.80434383738131499</c:v>
                </c:pt>
                <c:pt idx="17307">
                  <c:v>0.47320797853989999</c:v>
                </c:pt>
                <c:pt idx="17308">
                  <c:v>0.59509802369642995</c:v>
                </c:pt>
                <c:pt idx="17309">
                  <c:v>0.73362835959549699</c:v>
                </c:pt>
                <c:pt idx="17310">
                  <c:v>0.44014277785670303</c:v>
                </c:pt>
                <c:pt idx="17311">
                  <c:v>0.55319442599470903</c:v>
                </c:pt>
                <c:pt idx="17312">
                  <c:v>0.69740097311043903</c:v>
                </c:pt>
                <c:pt idx="17313">
                  <c:v>0.66661602949905296</c:v>
                </c:pt>
                <c:pt idx="17314">
                  <c:v>0.74814369959255</c:v>
                </c:pt>
                <c:pt idx="17315">
                  <c:v>0.48543237311130699</c:v>
                </c:pt>
                <c:pt idx="17316">
                  <c:v>0.57174189335754999</c:v>
                </c:pt>
                <c:pt idx="17317">
                  <c:v>0.84444067554334701</c:v>
                </c:pt>
                <c:pt idx="17318">
                  <c:v>0.54103588661433699</c:v>
                </c:pt>
                <c:pt idx="17319">
                  <c:v>0.45773984546935398</c:v>
                </c:pt>
                <c:pt idx="17320">
                  <c:v>0.76882735415889503</c:v>
                </c:pt>
                <c:pt idx="17321">
                  <c:v>0.73635689899925805</c:v>
                </c:pt>
                <c:pt idx="17322">
                  <c:v>0.72832555020745404</c:v>
                </c:pt>
                <c:pt idx="17323">
                  <c:v>0.54624260556383897</c:v>
                </c:pt>
                <c:pt idx="17324">
                  <c:v>0.81698223363501199</c:v>
                </c:pt>
                <c:pt idx="17325">
                  <c:v>0.91481357657373696</c:v>
                </c:pt>
                <c:pt idx="17326">
                  <c:v>0.50572810589243899</c:v>
                </c:pt>
                <c:pt idx="17327">
                  <c:v>0.49733423468714899</c:v>
                </c:pt>
                <c:pt idx="17328">
                  <c:v>0.83993710090839602</c:v>
                </c:pt>
                <c:pt idx="17329">
                  <c:v>0.71065373186805103</c:v>
                </c:pt>
                <c:pt idx="17330">
                  <c:v>0.83828556975331303</c:v>
                </c:pt>
                <c:pt idx="17331">
                  <c:v>0.63931271803729794</c:v>
                </c:pt>
                <c:pt idx="17332">
                  <c:v>0.29352364418640903</c:v>
                </c:pt>
                <c:pt idx="17333">
                  <c:v>0.66719392023697799</c:v>
                </c:pt>
                <c:pt idx="17334">
                  <c:v>0.47240570691830203</c:v>
                </c:pt>
                <c:pt idx="17335">
                  <c:v>0.40352958678686501</c:v>
                </c:pt>
                <c:pt idx="17336">
                  <c:v>0.788732229208568</c:v>
                </c:pt>
                <c:pt idx="17337">
                  <c:v>0.68366180107358099</c:v>
                </c:pt>
                <c:pt idx="17338">
                  <c:v>0.48661545950419299</c:v>
                </c:pt>
                <c:pt idx="17339">
                  <c:v>0.62548846013306802</c:v>
                </c:pt>
                <c:pt idx="17340">
                  <c:v>0.50801381139648405</c:v>
                </c:pt>
                <c:pt idx="17341">
                  <c:v>0.38392863620127199</c:v>
                </c:pt>
                <c:pt idx="17342">
                  <c:v>0.47780420469270302</c:v>
                </c:pt>
                <c:pt idx="17343">
                  <c:v>0.470040718069553</c:v>
                </c:pt>
                <c:pt idx="17344">
                  <c:v>0.66410021676383002</c:v>
                </c:pt>
                <c:pt idx="17345">
                  <c:v>0.67070116188698004</c:v>
                </c:pt>
                <c:pt idx="17346">
                  <c:v>0.371762977237036</c:v>
                </c:pt>
                <c:pt idx="17347">
                  <c:v>0.61805807546379299</c:v>
                </c:pt>
                <c:pt idx="17348">
                  <c:v>0.228699917341665</c:v>
                </c:pt>
                <c:pt idx="17349">
                  <c:v>0.25638884031299602</c:v>
                </c:pt>
                <c:pt idx="17350">
                  <c:v>0.33601661344169897</c:v>
                </c:pt>
                <c:pt idx="17351">
                  <c:v>0.70541432189981901</c:v>
                </c:pt>
                <c:pt idx="17352">
                  <c:v>0.44018730741554302</c:v>
                </c:pt>
                <c:pt idx="17353">
                  <c:v>0.66734150960410199</c:v>
                </c:pt>
                <c:pt idx="17354">
                  <c:v>0.80757676394378897</c:v>
                </c:pt>
                <c:pt idx="17355">
                  <c:v>0.699334676433081</c:v>
                </c:pt>
                <c:pt idx="17356">
                  <c:v>0.77348444004067995</c:v>
                </c:pt>
                <c:pt idx="17357">
                  <c:v>0.246712235499152</c:v>
                </c:pt>
                <c:pt idx="17358">
                  <c:v>0.54953607938868898</c:v>
                </c:pt>
                <c:pt idx="17359">
                  <c:v>0.84568449004722002</c:v>
                </c:pt>
                <c:pt idx="17360">
                  <c:v>0.30156237221554</c:v>
                </c:pt>
                <c:pt idx="17361">
                  <c:v>0.78961107831982502</c:v>
                </c:pt>
                <c:pt idx="17362">
                  <c:v>0.86216731705958305</c:v>
                </c:pt>
                <c:pt idx="17363">
                  <c:v>0.58359394681625198</c:v>
                </c:pt>
                <c:pt idx="17364">
                  <c:v>0.88402174407919298</c:v>
                </c:pt>
                <c:pt idx="17365">
                  <c:v>0.63853474144496802</c:v>
                </c:pt>
                <c:pt idx="17366">
                  <c:v>0.73166917809101994</c:v>
                </c:pt>
                <c:pt idx="17367">
                  <c:v>0.89859609530263296</c:v>
                </c:pt>
                <c:pt idx="17368">
                  <c:v>0.37221895747520101</c:v>
                </c:pt>
                <c:pt idx="17369">
                  <c:v>0.85152832473242601</c:v>
                </c:pt>
                <c:pt idx="17370">
                  <c:v>0.67330543503394602</c:v>
                </c:pt>
                <c:pt idx="17371">
                  <c:v>0.428309629468138</c:v>
                </c:pt>
                <c:pt idx="17372">
                  <c:v>0.88456277808973405</c:v>
                </c:pt>
                <c:pt idx="17373">
                  <c:v>0.68173062329851897</c:v>
                </c:pt>
                <c:pt idx="17374">
                  <c:v>0.60072206348408297</c:v>
                </c:pt>
                <c:pt idx="17375">
                  <c:v>0.71660660624460903</c:v>
                </c:pt>
                <c:pt idx="17376">
                  <c:v>0.530246151680551</c:v>
                </c:pt>
                <c:pt idx="17377">
                  <c:v>0.65307941152653803</c:v>
                </c:pt>
                <c:pt idx="17378">
                  <c:v>0.65126437176415497</c:v>
                </c:pt>
                <c:pt idx="17379">
                  <c:v>0.698105323609432</c:v>
                </c:pt>
                <c:pt idx="17380">
                  <c:v>0.74085191615558499</c:v>
                </c:pt>
                <c:pt idx="17381">
                  <c:v>0.87080693767844997</c:v>
                </c:pt>
                <c:pt idx="17382">
                  <c:v>0.91948430300709805</c:v>
                </c:pt>
                <c:pt idx="17383">
                  <c:v>0.63204818840199095</c:v>
                </c:pt>
                <c:pt idx="17384">
                  <c:v>0.71225556131433998</c:v>
                </c:pt>
                <c:pt idx="17385">
                  <c:v>0.81008236374406895</c:v>
                </c:pt>
                <c:pt idx="17386">
                  <c:v>0.80414999836216905</c:v>
                </c:pt>
                <c:pt idx="17387">
                  <c:v>0.73488777828020002</c:v>
                </c:pt>
                <c:pt idx="17388">
                  <c:v>0.59644367659197695</c:v>
                </c:pt>
                <c:pt idx="17389">
                  <c:v>0.918371264060583</c:v>
                </c:pt>
                <c:pt idx="17390">
                  <c:v>0.830037630667399</c:v>
                </c:pt>
                <c:pt idx="17391">
                  <c:v>0.77184058102322295</c:v>
                </c:pt>
                <c:pt idx="17392">
                  <c:v>0.92531263033990496</c:v>
                </c:pt>
                <c:pt idx="17393">
                  <c:v>0.56199648172805505</c:v>
                </c:pt>
                <c:pt idx="17394">
                  <c:v>0.90652506458901205</c:v>
                </c:pt>
                <c:pt idx="17395">
                  <c:v>0.46345613986072898</c:v>
                </c:pt>
                <c:pt idx="17396">
                  <c:v>0.74684794537584998</c:v>
                </c:pt>
                <c:pt idx="17397">
                  <c:v>0.93398003319876699</c:v>
                </c:pt>
                <c:pt idx="17398">
                  <c:v>0.63848747091535796</c:v>
                </c:pt>
                <c:pt idx="17399">
                  <c:v>0.89909914731840002</c:v>
                </c:pt>
                <c:pt idx="17400">
                  <c:v>0.94138910374354201</c:v>
                </c:pt>
                <c:pt idx="17401">
                  <c:v>0.56826669171773103</c:v>
                </c:pt>
                <c:pt idx="17402">
                  <c:v>0.92850508071245896</c:v>
                </c:pt>
                <c:pt idx="17403">
                  <c:v>0.36138503785982901</c:v>
                </c:pt>
                <c:pt idx="17404">
                  <c:v>0.88978329841872095</c:v>
                </c:pt>
                <c:pt idx="17405">
                  <c:v>0.90850383066745599</c:v>
                </c:pt>
                <c:pt idx="17406">
                  <c:v>0.66412464310725705</c:v>
                </c:pt>
                <c:pt idx="17407">
                  <c:v>0.928587637717736</c:v>
                </c:pt>
                <c:pt idx="17408">
                  <c:v>0.87852778728913905</c:v>
                </c:pt>
                <c:pt idx="17409">
                  <c:v>0.919355555651584</c:v>
                </c:pt>
                <c:pt idx="17410">
                  <c:v>0.88552201379454598</c:v>
                </c:pt>
                <c:pt idx="17411">
                  <c:v>0.60364192598145106</c:v>
                </c:pt>
                <c:pt idx="17412">
                  <c:v>0.89260256398209104</c:v>
                </c:pt>
                <c:pt idx="17413">
                  <c:v>0.91392947617948295</c:v>
                </c:pt>
                <c:pt idx="17414">
                  <c:v>0.653753618695328</c:v>
                </c:pt>
                <c:pt idx="17415">
                  <c:v>0.78719952442291996</c:v>
                </c:pt>
                <c:pt idx="17416">
                  <c:v>0.69600538335243001</c:v>
                </c:pt>
                <c:pt idx="17417">
                  <c:v>0.90290037901118203</c:v>
                </c:pt>
                <c:pt idx="17418">
                  <c:v>0.81787607544750196</c:v>
                </c:pt>
                <c:pt idx="17419">
                  <c:v>0.78192357200921703</c:v>
                </c:pt>
                <c:pt idx="17420">
                  <c:v>0.93751338210282897</c:v>
                </c:pt>
                <c:pt idx="17421">
                  <c:v>0.83228519119586297</c:v>
                </c:pt>
                <c:pt idx="17422">
                  <c:v>0.78018825064555697</c:v>
                </c:pt>
                <c:pt idx="17423">
                  <c:v>0.84574903935811296</c:v>
                </c:pt>
                <c:pt idx="17424">
                  <c:v>0.79602467229490204</c:v>
                </c:pt>
                <c:pt idx="17425">
                  <c:v>0.83363956526896399</c:v>
                </c:pt>
                <c:pt idx="17426">
                  <c:v>0.80579839228698402</c:v>
                </c:pt>
                <c:pt idx="17427">
                  <c:v>0.76409160589104697</c:v>
                </c:pt>
                <c:pt idx="17428">
                  <c:v>0.79961016815508401</c:v>
                </c:pt>
                <c:pt idx="17429">
                  <c:v>0.779938252545054</c:v>
                </c:pt>
                <c:pt idx="17430">
                  <c:v>0.69856852329522501</c:v>
                </c:pt>
                <c:pt idx="17431">
                  <c:v>0.88058328533306296</c:v>
                </c:pt>
                <c:pt idx="17432">
                  <c:v>0.89304474074450102</c:v>
                </c:pt>
                <c:pt idx="17433">
                  <c:v>0.77877746737401798</c:v>
                </c:pt>
                <c:pt idx="17434">
                  <c:v>0.76170270694001396</c:v>
                </c:pt>
                <c:pt idx="17435">
                  <c:v>0.60187088589664195</c:v>
                </c:pt>
                <c:pt idx="17436">
                  <c:v>0.36689265413039401</c:v>
                </c:pt>
                <c:pt idx="17437">
                  <c:v>0.45674305628411899</c:v>
                </c:pt>
                <c:pt idx="17438">
                  <c:v>0.60079362043435303</c:v>
                </c:pt>
                <c:pt idx="17439">
                  <c:v>0.83433383311188103</c:v>
                </c:pt>
                <c:pt idx="17440">
                  <c:v>0.51243750227220097</c:v>
                </c:pt>
                <c:pt idx="17441">
                  <c:v>0.66008667890755102</c:v>
                </c:pt>
                <c:pt idx="17442">
                  <c:v>0.541346644072353</c:v>
                </c:pt>
                <c:pt idx="17443">
                  <c:v>0.64040912312023202</c:v>
                </c:pt>
                <c:pt idx="17444">
                  <c:v>0.676097367507283</c:v>
                </c:pt>
                <c:pt idx="17445">
                  <c:v>0.54260166351927697</c:v>
                </c:pt>
                <c:pt idx="17446">
                  <c:v>0.61363209922992801</c:v>
                </c:pt>
                <c:pt idx="17447">
                  <c:v>0.66496715932425199</c:v>
                </c:pt>
                <c:pt idx="17448">
                  <c:v>0.64597924040316201</c:v>
                </c:pt>
                <c:pt idx="17449">
                  <c:v>0.36668328990953297</c:v>
                </c:pt>
                <c:pt idx="17450">
                  <c:v>0.45242145994109101</c:v>
                </c:pt>
                <c:pt idx="17451">
                  <c:v>0.64924254638230905</c:v>
                </c:pt>
                <c:pt idx="17452">
                  <c:v>0.36294442971344498</c:v>
                </c:pt>
                <c:pt idx="17453">
                  <c:v>0.60283252173547697</c:v>
                </c:pt>
                <c:pt idx="17454">
                  <c:v>0.63381177191195304</c:v>
                </c:pt>
                <c:pt idx="17455">
                  <c:v>0.53013230306046999</c:v>
                </c:pt>
                <c:pt idx="17456">
                  <c:v>0.39806546791969</c:v>
                </c:pt>
                <c:pt idx="17457">
                  <c:v>0.69578389053075695</c:v>
                </c:pt>
                <c:pt idx="17458">
                  <c:v>0.60366169535070102</c:v>
                </c:pt>
                <c:pt idx="17459">
                  <c:v>0.701919611174456</c:v>
                </c:pt>
                <c:pt idx="17460">
                  <c:v>0.51316329345880896</c:v>
                </c:pt>
                <c:pt idx="17461">
                  <c:v>0.60554113578715896</c:v>
                </c:pt>
                <c:pt idx="17462">
                  <c:v>0.561273489401515</c:v>
                </c:pt>
                <c:pt idx="17463">
                  <c:v>0.67742000517815304</c:v>
                </c:pt>
                <c:pt idx="17464">
                  <c:v>0.74477831018879304</c:v>
                </c:pt>
                <c:pt idx="17465">
                  <c:v>0.35592306423933001</c:v>
                </c:pt>
                <c:pt idx="17466">
                  <c:v>0.66685713756007503</c:v>
                </c:pt>
                <c:pt idx="17467">
                  <c:v>0.54608867734283295</c:v>
                </c:pt>
                <c:pt idx="17468">
                  <c:v>0.30249123307257297</c:v>
                </c:pt>
                <c:pt idx="17469">
                  <c:v>0.42566100227008602</c:v>
                </c:pt>
                <c:pt idx="17470">
                  <c:v>0.55235683000885605</c:v>
                </c:pt>
                <c:pt idx="17471">
                  <c:v>0.41036547829620401</c:v>
                </c:pt>
                <c:pt idx="17472">
                  <c:v>0.425335416354861</c:v>
                </c:pt>
                <c:pt idx="17473">
                  <c:v>0.41128515882633698</c:v>
                </c:pt>
                <c:pt idx="17474">
                  <c:v>0.70892871023199799</c:v>
                </c:pt>
                <c:pt idx="17475">
                  <c:v>0.39815403585326098</c:v>
                </c:pt>
                <c:pt idx="17476">
                  <c:v>0.32190709804141598</c:v>
                </c:pt>
                <c:pt idx="17477">
                  <c:v>0.73138250339766298</c:v>
                </c:pt>
                <c:pt idx="17478">
                  <c:v>0.339090857012397</c:v>
                </c:pt>
                <c:pt idx="17479">
                  <c:v>0.48025238656442398</c:v>
                </c:pt>
                <c:pt idx="17480">
                  <c:v>0.31297129172335902</c:v>
                </c:pt>
                <c:pt idx="17481">
                  <c:v>0.46468744450942401</c:v>
                </c:pt>
                <c:pt idx="17482">
                  <c:v>0.74528756967767196</c:v>
                </c:pt>
                <c:pt idx="17483">
                  <c:v>0.31584611202914198</c:v>
                </c:pt>
                <c:pt idx="17484">
                  <c:v>0.28403233065417</c:v>
                </c:pt>
                <c:pt idx="17485">
                  <c:v>0.86240512744716902</c:v>
                </c:pt>
                <c:pt idx="17486">
                  <c:v>0.388876995208354</c:v>
                </c:pt>
                <c:pt idx="17487">
                  <c:v>0.15165350944261</c:v>
                </c:pt>
                <c:pt idx="17488">
                  <c:v>0.77251696147670601</c:v>
                </c:pt>
                <c:pt idx="17489">
                  <c:v>0.59413832836024205</c:v>
                </c:pt>
                <c:pt idx="17490">
                  <c:v>0.61727487541165305</c:v>
                </c:pt>
                <c:pt idx="17491">
                  <c:v>0.39712767826995299</c:v>
                </c:pt>
                <c:pt idx="17492">
                  <c:v>0.12758769475802201</c:v>
                </c:pt>
                <c:pt idx="17493">
                  <c:v>0.89323583107121796</c:v>
                </c:pt>
                <c:pt idx="17494">
                  <c:v>0.34257053272881299</c:v>
                </c:pt>
                <c:pt idx="17495">
                  <c:v>0.119508908789456</c:v>
                </c:pt>
                <c:pt idx="17496">
                  <c:v>0.90246921860595497</c:v>
                </c:pt>
                <c:pt idx="17497">
                  <c:v>0.477199356943178</c:v>
                </c:pt>
                <c:pt idx="17498">
                  <c:v>0.38393632669658601</c:v>
                </c:pt>
                <c:pt idx="17499">
                  <c:v>0.88431468473360997</c:v>
                </c:pt>
                <c:pt idx="17500">
                  <c:v>0.16742841301376901</c:v>
                </c:pt>
                <c:pt idx="17501">
                  <c:v>0.74194468666558</c:v>
                </c:pt>
                <c:pt idx="17502">
                  <c:v>0.83273690798088396</c:v>
                </c:pt>
                <c:pt idx="17503">
                  <c:v>0.65540373151944098</c:v>
                </c:pt>
                <c:pt idx="17504">
                  <c:v>0.17231224138745399</c:v>
                </c:pt>
                <c:pt idx="17505">
                  <c:v>0.91856766477938501</c:v>
                </c:pt>
                <c:pt idx="17506">
                  <c:v>0.53053037130661496</c:v>
                </c:pt>
                <c:pt idx="17507">
                  <c:v>0.389431980253787</c:v>
                </c:pt>
                <c:pt idx="17508">
                  <c:v>0.93427029227060299</c:v>
                </c:pt>
                <c:pt idx="17509">
                  <c:v>0.62265587473999895</c:v>
                </c:pt>
                <c:pt idx="17510">
                  <c:v>0.63784737776885603</c:v>
                </c:pt>
                <c:pt idx="17511">
                  <c:v>0.93209484666756304</c:v>
                </c:pt>
                <c:pt idx="17512">
                  <c:v>0.18723632618219899</c:v>
                </c:pt>
                <c:pt idx="17513">
                  <c:v>0.84494467760143699</c:v>
                </c:pt>
                <c:pt idx="17514">
                  <c:v>0.75999991948289503</c:v>
                </c:pt>
                <c:pt idx="17515">
                  <c:v>0.48249522110374798</c:v>
                </c:pt>
                <c:pt idx="17516">
                  <c:v>0.89701085969447303</c:v>
                </c:pt>
                <c:pt idx="17517">
                  <c:v>0.38949358005381202</c:v>
                </c:pt>
                <c:pt idx="17518">
                  <c:v>0.36882145187911802</c:v>
                </c:pt>
                <c:pt idx="17519">
                  <c:v>0.88439955610898202</c:v>
                </c:pt>
                <c:pt idx="17520">
                  <c:v>0.432872849866485</c:v>
                </c:pt>
                <c:pt idx="17521">
                  <c:v>0.62002402136256196</c:v>
                </c:pt>
                <c:pt idx="17522">
                  <c:v>0.90461334915657998</c:v>
                </c:pt>
                <c:pt idx="17523">
                  <c:v>0.70059223159046302</c:v>
                </c:pt>
                <c:pt idx="17524">
                  <c:v>0.83599281063750197</c:v>
                </c:pt>
                <c:pt idx="17525">
                  <c:v>0.74533179112144199</c:v>
                </c:pt>
                <c:pt idx="17526">
                  <c:v>0.52211728296974602</c:v>
                </c:pt>
                <c:pt idx="17527">
                  <c:v>0.804003453257915</c:v>
                </c:pt>
                <c:pt idx="17528">
                  <c:v>0.73852073136926599</c:v>
                </c:pt>
                <c:pt idx="17529">
                  <c:v>0.37382347290895601</c:v>
                </c:pt>
                <c:pt idx="17530">
                  <c:v>0.50020183232399995</c:v>
                </c:pt>
                <c:pt idx="17531">
                  <c:v>0.90700764328199501</c:v>
                </c:pt>
                <c:pt idx="17532">
                  <c:v>0.84693714648262497</c:v>
                </c:pt>
                <c:pt idx="17533">
                  <c:v>0.64934799609378702</c:v>
                </c:pt>
                <c:pt idx="17534">
                  <c:v>0.77684177079146399</c:v>
                </c:pt>
                <c:pt idx="17535">
                  <c:v>0.88073775177625802</c:v>
                </c:pt>
                <c:pt idx="17536">
                  <c:v>0.82931417687196995</c:v>
                </c:pt>
                <c:pt idx="17537">
                  <c:v>0.65528604998514095</c:v>
                </c:pt>
                <c:pt idx="17538">
                  <c:v>0.74775767303832097</c:v>
                </c:pt>
                <c:pt idx="17539">
                  <c:v>0.861088695898927</c:v>
                </c:pt>
                <c:pt idx="17540">
                  <c:v>0.97934064954569</c:v>
                </c:pt>
                <c:pt idx="17541">
                  <c:v>0.69649743454652002</c:v>
                </c:pt>
                <c:pt idx="17542">
                  <c:v>0.61598782204493097</c:v>
                </c:pt>
                <c:pt idx="17543">
                  <c:v>0.94524830554459804</c:v>
                </c:pt>
                <c:pt idx="17544">
                  <c:v>0.61066344974619102</c:v>
                </c:pt>
                <c:pt idx="17545">
                  <c:v>0.63129530226268604</c:v>
                </c:pt>
                <c:pt idx="17546">
                  <c:v>0.93805344848540695</c:v>
                </c:pt>
                <c:pt idx="17547">
                  <c:v>0.45457193158787901</c:v>
                </c:pt>
                <c:pt idx="17548">
                  <c:v>0.74653593930350703</c:v>
                </c:pt>
                <c:pt idx="17549">
                  <c:v>0.68301591360355096</c:v>
                </c:pt>
                <c:pt idx="17550">
                  <c:v>0.486225678138339</c:v>
                </c:pt>
                <c:pt idx="17551">
                  <c:v>0.92056730233455497</c:v>
                </c:pt>
                <c:pt idx="17552">
                  <c:v>0.78387412495069297</c:v>
                </c:pt>
                <c:pt idx="17553">
                  <c:v>0.968390538373469</c:v>
                </c:pt>
                <c:pt idx="17554">
                  <c:v>0.90366156713036405</c:v>
                </c:pt>
                <c:pt idx="17555">
                  <c:v>0.91871307743441</c:v>
                </c:pt>
                <c:pt idx="17556">
                  <c:v>0.92018266831237105</c:v>
                </c:pt>
                <c:pt idx="17557">
                  <c:v>0.87913905361906897</c:v>
                </c:pt>
                <c:pt idx="17558">
                  <c:v>0.86094715160044699</c:v>
                </c:pt>
                <c:pt idx="17559">
                  <c:v>0.79959945865011095</c:v>
                </c:pt>
                <c:pt idx="17560">
                  <c:v>0.26767737679785902</c:v>
                </c:pt>
                <c:pt idx="17561">
                  <c:v>0.79807305861229305</c:v>
                </c:pt>
                <c:pt idx="17562">
                  <c:v>0.58779341108812899</c:v>
                </c:pt>
                <c:pt idx="17563">
                  <c:v>0.58232436427872902</c:v>
                </c:pt>
                <c:pt idx="17564">
                  <c:v>0.88803818269847401</c:v>
                </c:pt>
                <c:pt idx="17565">
                  <c:v>0.25511318637084501</c:v>
                </c:pt>
                <c:pt idx="17566">
                  <c:v>0.880957268568209</c:v>
                </c:pt>
                <c:pt idx="17567">
                  <c:v>0.71542305901203695</c:v>
                </c:pt>
                <c:pt idx="17568">
                  <c:v>0.61304565113651699</c:v>
                </c:pt>
                <c:pt idx="17569">
                  <c:v>0.89186007036525405</c:v>
                </c:pt>
                <c:pt idx="17570">
                  <c:v>0.36860353566188397</c:v>
                </c:pt>
                <c:pt idx="17571">
                  <c:v>0.71283636452649801</c:v>
                </c:pt>
                <c:pt idx="17572">
                  <c:v>0.87289549017291002</c:v>
                </c:pt>
                <c:pt idx="17573">
                  <c:v>0.26091513439185599</c:v>
                </c:pt>
                <c:pt idx="17574">
                  <c:v>0.79325058618302802</c:v>
                </c:pt>
                <c:pt idx="17575">
                  <c:v>0.86458862636554201</c:v>
                </c:pt>
                <c:pt idx="17576">
                  <c:v>0.570067195816646</c:v>
                </c:pt>
                <c:pt idx="17577">
                  <c:v>0.569811412401793</c:v>
                </c:pt>
                <c:pt idx="17578">
                  <c:v>0.87688745249640898</c:v>
                </c:pt>
                <c:pt idx="17579">
                  <c:v>0.78884149915511304</c:v>
                </c:pt>
                <c:pt idx="17580">
                  <c:v>0.62797608437157604</c:v>
                </c:pt>
                <c:pt idx="17581">
                  <c:v>0.88838940187607496</c:v>
                </c:pt>
                <c:pt idx="17582">
                  <c:v>0.68307811575450295</c:v>
                </c:pt>
                <c:pt idx="17583">
                  <c:v>0.693277624044769</c:v>
                </c:pt>
                <c:pt idx="17584">
                  <c:v>0.86153658499401897</c:v>
                </c:pt>
                <c:pt idx="17585">
                  <c:v>0.51821561584736997</c:v>
                </c:pt>
                <c:pt idx="17586">
                  <c:v>0.80828338592709803</c:v>
                </c:pt>
                <c:pt idx="17587">
                  <c:v>0.75478594077905203</c:v>
                </c:pt>
                <c:pt idx="17588">
                  <c:v>0.57079967068938398</c:v>
                </c:pt>
                <c:pt idx="17589">
                  <c:v>0.78922342029756298</c:v>
                </c:pt>
                <c:pt idx="17590">
                  <c:v>0.79613147528054096</c:v>
                </c:pt>
                <c:pt idx="17591">
                  <c:v>0.64342135349791196</c:v>
                </c:pt>
                <c:pt idx="17592">
                  <c:v>0.87176704007390604</c:v>
                </c:pt>
                <c:pt idx="17593">
                  <c:v>0.83267194795913202</c:v>
                </c:pt>
                <c:pt idx="17594">
                  <c:v>0.75944574952396504</c:v>
                </c:pt>
                <c:pt idx="17595">
                  <c:v>0.74757686005650503</c:v>
                </c:pt>
                <c:pt idx="17596">
                  <c:v>0.65764005692415395</c:v>
                </c:pt>
                <c:pt idx="17597">
                  <c:v>0.78790065098064099</c:v>
                </c:pt>
                <c:pt idx="17598">
                  <c:v>0.84787869719007503</c:v>
                </c:pt>
                <c:pt idx="17599">
                  <c:v>0.57680526944708199</c:v>
                </c:pt>
                <c:pt idx="17600">
                  <c:v>0.76859983618085603</c:v>
                </c:pt>
                <c:pt idx="17601">
                  <c:v>0.84050296436566496</c:v>
                </c:pt>
                <c:pt idx="17602">
                  <c:v>0.65502909882825699</c:v>
                </c:pt>
                <c:pt idx="17603">
                  <c:v>0.743723497066199</c:v>
                </c:pt>
                <c:pt idx="17604">
                  <c:v>0.86189822977459996</c:v>
                </c:pt>
                <c:pt idx="17605">
                  <c:v>0.85420295272379698</c:v>
                </c:pt>
                <c:pt idx="17606">
                  <c:v>0.72914044807911604</c:v>
                </c:pt>
                <c:pt idx="17607">
                  <c:v>0.77406426284770002</c:v>
                </c:pt>
                <c:pt idx="17608">
                  <c:v>0.74274669995597098</c:v>
                </c:pt>
                <c:pt idx="17609">
                  <c:v>0.79066925265936705</c:v>
                </c:pt>
                <c:pt idx="17610">
                  <c:v>0.72183609584295705</c:v>
                </c:pt>
                <c:pt idx="17611">
                  <c:v>0.58471691211908705</c:v>
                </c:pt>
                <c:pt idx="17612">
                  <c:v>0.80654788135687205</c:v>
                </c:pt>
                <c:pt idx="17613">
                  <c:v>0.914116791800198</c:v>
                </c:pt>
                <c:pt idx="17614">
                  <c:v>0.735726241964335</c:v>
                </c:pt>
                <c:pt idx="17615">
                  <c:v>0.65864279694963501</c:v>
                </c:pt>
                <c:pt idx="17616">
                  <c:v>0.87554806285549502</c:v>
                </c:pt>
                <c:pt idx="17617">
                  <c:v>0.74575018909383295</c:v>
                </c:pt>
                <c:pt idx="17618">
                  <c:v>0.74594922453833701</c:v>
                </c:pt>
                <c:pt idx="17619">
                  <c:v>0.779921081515349</c:v>
                </c:pt>
                <c:pt idx="17620">
                  <c:v>0.65465260206164599</c:v>
                </c:pt>
                <c:pt idx="17621">
                  <c:v>0.77392787807552799</c:v>
                </c:pt>
                <c:pt idx="17622">
                  <c:v>0.69221149102371704</c:v>
                </c:pt>
                <c:pt idx="17623">
                  <c:v>0.69026252501158902</c:v>
                </c:pt>
                <c:pt idx="17624">
                  <c:v>0.72783106127686403</c:v>
                </c:pt>
                <c:pt idx="17625">
                  <c:v>0.68679184569839802</c:v>
                </c:pt>
                <c:pt idx="17626">
                  <c:v>0.70442024783203805</c:v>
                </c:pt>
                <c:pt idx="17627">
                  <c:v>0.62797297589526402</c:v>
                </c:pt>
                <c:pt idx="17628">
                  <c:v>0.81392039994950804</c:v>
                </c:pt>
                <c:pt idx="17629">
                  <c:v>0.71665936748923698</c:v>
                </c:pt>
                <c:pt idx="17630">
                  <c:v>0.85557928733746402</c:v>
                </c:pt>
                <c:pt idx="17631">
                  <c:v>0.64958877408462001</c:v>
                </c:pt>
                <c:pt idx="17632">
                  <c:v>0.76121614884958799</c:v>
                </c:pt>
                <c:pt idx="17633">
                  <c:v>0.60435503602018403</c:v>
                </c:pt>
                <c:pt idx="17634">
                  <c:v>0.63818010574794604</c:v>
                </c:pt>
                <c:pt idx="17635">
                  <c:v>0.75839266788417703</c:v>
                </c:pt>
                <c:pt idx="17636">
                  <c:v>0.66767004303363398</c:v>
                </c:pt>
                <c:pt idx="17637">
                  <c:v>0.68470140094663801</c:v>
                </c:pt>
                <c:pt idx="17638">
                  <c:v>0.52334867941572905</c:v>
                </c:pt>
                <c:pt idx="17639">
                  <c:v>0.31831712628019898</c:v>
                </c:pt>
                <c:pt idx="17640">
                  <c:v>0.60446134244724203</c:v>
                </c:pt>
                <c:pt idx="17641">
                  <c:v>0.371264863620417</c:v>
                </c:pt>
                <c:pt idx="17642">
                  <c:v>0.627050322521018</c:v>
                </c:pt>
                <c:pt idx="17643">
                  <c:v>0.64643262399640999</c:v>
                </c:pt>
                <c:pt idx="17644">
                  <c:v>0.43741337044467699</c:v>
                </c:pt>
                <c:pt idx="17645">
                  <c:v>0.61827543421555098</c:v>
                </c:pt>
                <c:pt idx="17646">
                  <c:v>0.41903358913735</c:v>
                </c:pt>
                <c:pt idx="17647">
                  <c:v>0.56549067582355905</c:v>
                </c:pt>
                <c:pt idx="17648">
                  <c:v>0.43910304834050101</c:v>
                </c:pt>
                <c:pt idx="17649">
                  <c:v>0.272997534807843</c:v>
                </c:pt>
                <c:pt idx="17650">
                  <c:v>0.40316275392376</c:v>
                </c:pt>
                <c:pt idx="17651">
                  <c:v>0.52183910116260501</c:v>
                </c:pt>
                <c:pt idx="17652">
                  <c:v>0.32842411866389298</c:v>
                </c:pt>
                <c:pt idx="17653">
                  <c:v>0.405496259721776</c:v>
                </c:pt>
                <c:pt idx="17654">
                  <c:v>0.39861418608855798</c:v>
                </c:pt>
                <c:pt idx="17655">
                  <c:v>0.50332571119901304</c:v>
                </c:pt>
                <c:pt idx="17656">
                  <c:v>0.33949493777265</c:v>
                </c:pt>
                <c:pt idx="17657">
                  <c:v>0.37892952393884299</c:v>
                </c:pt>
                <c:pt idx="17658">
                  <c:v>0.53714333464328101</c:v>
                </c:pt>
                <c:pt idx="17659">
                  <c:v>0.45616686043226101</c:v>
                </c:pt>
                <c:pt idx="17660">
                  <c:v>0.37840537971513699</c:v>
                </c:pt>
                <c:pt idx="17661">
                  <c:v>0.40064237200407599</c:v>
                </c:pt>
                <c:pt idx="17662">
                  <c:v>0.26030578791882503</c:v>
                </c:pt>
                <c:pt idx="17663">
                  <c:v>0.65109120605665405</c:v>
                </c:pt>
                <c:pt idx="17664">
                  <c:v>0.37949457561038702</c:v>
                </c:pt>
                <c:pt idx="17665">
                  <c:v>0.39705672660444302</c:v>
                </c:pt>
                <c:pt idx="17666">
                  <c:v>0.425265835807351</c:v>
                </c:pt>
                <c:pt idx="17667">
                  <c:v>0.28518446046991403</c:v>
                </c:pt>
                <c:pt idx="17668">
                  <c:v>0.33916227184826803</c:v>
                </c:pt>
                <c:pt idx="17669">
                  <c:v>0.30845347026375303</c:v>
                </c:pt>
                <c:pt idx="17670">
                  <c:v>0.41972066362674298</c:v>
                </c:pt>
                <c:pt idx="17671">
                  <c:v>0.35897621656937201</c:v>
                </c:pt>
                <c:pt idx="17672">
                  <c:v>0.40189775811237</c:v>
                </c:pt>
                <c:pt idx="17673">
                  <c:v>0.26849619468207198</c:v>
                </c:pt>
                <c:pt idx="17674">
                  <c:v>0.58028323777411495</c:v>
                </c:pt>
                <c:pt idx="17675">
                  <c:v>0.50709708471153403</c:v>
                </c:pt>
                <c:pt idx="17676">
                  <c:v>0.46560472314227302</c:v>
                </c:pt>
                <c:pt idx="17677">
                  <c:v>0.58643069956734395</c:v>
                </c:pt>
                <c:pt idx="17678">
                  <c:v>0.43752513877004801</c:v>
                </c:pt>
                <c:pt idx="17679">
                  <c:v>0.45992926523546201</c:v>
                </c:pt>
                <c:pt idx="17680">
                  <c:v>0.39667530152152303</c:v>
                </c:pt>
                <c:pt idx="17681">
                  <c:v>0.36404913550795598</c:v>
                </c:pt>
                <c:pt idx="17682">
                  <c:v>0.59729159203205495</c:v>
                </c:pt>
                <c:pt idx="17683">
                  <c:v>0.56357056287971097</c:v>
                </c:pt>
                <c:pt idx="17684">
                  <c:v>0.35659963563035302</c:v>
                </c:pt>
                <c:pt idx="17685">
                  <c:v>0.81608210617233201</c:v>
                </c:pt>
                <c:pt idx="17686">
                  <c:v>0.79004676222400705</c:v>
                </c:pt>
                <c:pt idx="17687">
                  <c:v>0.76517478977239095</c:v>
                </c:pt>
                <c:pt idx="17688">
                  <c:v>0.52677592740799695</c:v>
                </c:pt>
                <c:pt idx="17689">
                  <c:v>0.67653920832022996</c:v>
                </c:pt>
                <c:pt idx="17690">
                  <c:v>0.59693698894642999</c:v>
                </c:pt>
                <c:pt idx="17691">
                  <c:v>0.90981743393367998</c:v>
                </c:pt>
                <c:pt idx="17692">
                  <c:v>0.737472870616799</c:v>
                </c:pt>
                <c:pt idx="17693">
                  <c:v>0.54920816558915098</c:v>
                </c:pt>
                <c:pt idx="17694">
                  <c:v>0.91892618430079898</c:v>
                </c:pt>
                <c:pt idx="17695">
                  <c:v>0.814560647621136</c:v>
                </c:pt>
                <c:pt idx="17696">
                  <c:v>0.64486607475505298</c:v>
                </c:pt>
                <c:pt idx="17697">
                  <c:v>0.92886389468970598</c:v>
                </c:pt>
                <c:pt idx="17698">
                  <c:v>0.32195222630804499</c:v>
                </c:pt>
                <c:pt idx="17699">
                  <c:v>0.869558029940116</c:v>
                </c:pt>
                <c:pt idx="17700">
                  <c:v>0.84000350186175199</c:v>
                </c:pt>
                <c:pt idx="17701">
                  <c:v>0.32885072572503798</c:v>
                </c:pt>
                <c:pt idx="17702">
                  <c:v>0.90575467492291495</c:v>
                </c:pt>
                <c:pt idx="17703">
                  <c:v>0.86877369909303304</c:v>
                </c:pt>
                <c:pt idx="17704">
                  <c:v>0.53068722367495003</c:v>
                </c:pt>
                <c:pt idx="17705">
                  <c:v>0.89988360930712996</c:v>
                </c:pt>
                <c:pt idx="17706">
                  <c:v>0.77351347395937697</c:v>
                </c:pt>
                <c:pt idx="17707">
                  <c:v>0.89882771608693202</c:v>
                </c:pt>
                <c:pt idx="17708">
                  <c:v>0.82509677970883999</c:v>
                </c:pt>
                <c:pt idx="17709">
                  <c:v>0.58382535629188204</c:v>
                </c:pt>
                <c:pt idx="17710">
                  <c:v>0.88734192063332795</c:v>
                </c:pt>
                <c:pt idx="17711">
                  <c:v>0.83325802490278</c:v>
                </c:pt>
                <c:pt idx="17712">
                  <c:v>0.47635043004510103</c:v>
                </c:pt>
                <c:pt idx="17713">
                  <c:v>0.87489492420445802</c:v>
                </c:pt>
                <c:pt idx="17714">
                  <c:v>0.83179309264804102</c:v>
                </c:pt>
                <c:pt idx="17715">
                  <c:v>0.78964776712142504</c:v>
                </c:pt>
                <c:pt idx="17716">
                  <c:v>0.65942197098263799</c:v>
                </c:pt>
                <c:pt idx="17717">
                  <c:v>0.90864395890163396</c:v>
                </c:pt>
                <c:pt idx="17718">
                  <c:v>0.83175369369775898</c:v>
                </c:pt>
                <c:pt idx="17719">
                  <c:v>0.83994674829344795</c:v>
                </c:pt>
                <c:pt idx="17720">
                  <c:v>0.71301583679213698</c:v>
                </c:pt>
                <c:pt idx="17721">
                  <c:v>0.53706402662839703</c:v>
                </c:pt>
                <c:pt idx="17722">
                  <c:v>0.87019758525232005</c:v>
                </c:pt>
                <c:pt idx="17723">
                  <c:v>0.84323440259109195</c:v>
                </c:pt>
                <c:pt idx="17724">
                  <c:v>0.52513010975062302</c:v>
                </c:pt>
                <c:pt idx="17725">
                  <c:v>0.89230492295558395</c:v>
                </c:pt>
                <c:pt idx="17726">
                  <c:v>0.68337261238196301</c:v>
                </c:pt>
                <c:pt idx="17727">
                  <c:v>0.80318727756222996</c:v>
                </c:pt>
                <c:pt idx="17728">
                  <c:v>0.53414288909951801</c:v>
                </c:pt>
                <c:pt idx="17729">
                  <c:v>0.64828051729610303</c:v>
                </c:pt>
                <c:pt idx="17730">
                  <c:v>0.83561795475237999</c:v>
                </c:pt>
                <c:pt idx="17731">
                  <c:v>0.76287984032435896</c:v>
                </c:pt>
                <c:pt idx="17732">
                  <c:v>0.803099476596003</c:v>
                </c:pt>
                <c:pt idx="17733">
                  <c:v>0.85990177350936403</c:v>
                </c:pt>
                <c:pt idx="17734">
                  <c:v>0.42639755783961197</c:v>
                </c:pt>
                <c:pt idx="17735">
                  <c:v>0.81491667435562698</c:v>
                </c:pt>
                <c:pt idx="17736">
                  <c:v>0.74883349548748701</c:v>
                </c:pt>
                <c:pt idx="17737">
                  <c:v>0.76727044352579599</c:v>
                </c:pt>
                <c:pt idx="17738">
                  <c:v>0.80966101165274096</c:v>
                </c:pt>
                <c:pt idx="17739">
                  <c:v>0.56662184925471604</c:v>
                </c:pt>
                <c:pt idx="17740">
                  <c:v>0.83167912528253496</c:v>
                </c:pt>
                <c:pt idx="17741">
                  <c:v>0.86629713200942304</c:v>
                </c:pt>
                <c:pt idx="17742">
                  <c:v>0.59680249752397996</c:v>
                </c:pt>
                <c:pt idx="17743">
                  <c:v>0.57371462036467502</c:v>
                </c:pt>
                <c:pt idx="17744">
                  <c:v>0.71567793547668301</c:v>
                </c:pt>
                <c:pt idx="17745">
                  <c:v>0.88810071992452599</c:v>
                </c:pt>
                <c:pt idx="17746">
                  <c:v>0.69354657877605097</c:v>
                </c:pt>
                <c:pt idx="17747">
                  <c:v>0.74908140809429902</c:v>
                </c:pt>
                <c:pt idx="17748">
                  <c:v>0.510678924366468</c:v>
                </c:pt>
                <c:pt idx="17749">
                  <c:v>0.80619701494514995</c:v>
                </c:pt>
                <c:pt idx="17750">
                  <c:v>0.87291344280820204</c:v>
                </c:pt>
                <c:pt idx="17751">
                  <c:v>0.46381117393126597</c:v>
                </c:pt>
                <c:pt idx="17752">
                  <c:v>0.89500418041785501</c:v>
                </c:pt>
                <c:pt idx="17753">
                  <c:v>0.81039542166368295</c:v>
                </c:pt>
                <c:pt idx="17754">
                  <c:v>0.76746345911738501</c:v>
                </c:pt>
                <c:pt idx="17755">
                  <c:v>0.73280639163835304</c:v>
                </c:pt>
                <c:pt idx="17756">
                  <c:v>0.81359378110731295</c:v>
                </c:pt>
                <c:pt idx="17757">
                  <c:v>0.743911914497562</c:v>
                </c:pt>
                <c:pt idx="17758">
                  <c:v>0.89610048063317904</c:v>
                </c:pt>
                <c:pt idx="17759">
                  <c:v>0.71402717117004399</c:v>
                </c:pt>
                <c:pt idx="17760">
                  <c:v>0.79718120594547903</c:v>
                </c:pt>
                <c:pt idx="17761">
                  <c:v>0.59953347740877505</c:v>
                </c:pt>
                <c:pt idx="17762">
                  <c:v>0.74314894671152998</c:v>
                </c:pt>
                <c:pt idx="17763">
                  <c:v>0.75995383062814503</c:v>
                </c:pt>
                <c:pt idx="17764">
                  <c:v>0.88802361622303805</c:v>
                </c:pt>
                <c:pt idx="17765">
                  <c:v>0.69780821224771805</c:v>
                </c:pt>
                <c:pt idx="17766">
                  <c:v>0.72850427363352799</c:v>
                </c:pt>
                <c:pt idx="17767">
                  <c:v>0.86969468468719402</c:v>
                </c:pt>
                <c:pt idx="17768">
                  <c:v>0.601422053772939</c:v>
                </c:pt>
                <c:pt idx="17769">
                  <c:v>0.229964839058037</c:v>
                </c:pt>
                <c:pt idx="17770">
                  <c:v>0.69575141830164</c:v>
                </c:pt>
                <c:pt idx="17771">
                  <c:v>0.82456362529112903</c:v>
                </c:pt>
                <c:pt idx="17772">
                  <c:v>0.691852096300415</c:v>
                </c:pt>
                <c:pt idx="17773">
                  <c:v>0.63956440751212895</c:v>
                </c:pt>
                <c:pt idx="17774">
                  <c:v>0.71227568006948605</c:v>
                </c:pt>
                <c:pt idx="17775">
                  <c:v>0.53815855141759406</c:v>
                </c:pt>
                <c:pt idx="17776">
                  <c:v>0.69798734949314001</c:v>
                </c:pt>
                <c:pt idx="17777">
                  <c:v>0.63398899199763303</c:v>
                </c:pt>
                <c:pt idx="17778">
                  <c:v>0.32297523687766799</c:v>
                </c:pt>
                <c:pt idx="17779">
                  <c:v>0.64731825048354497</c:v>
                </c:pt>
                <c:pt idx="17780">
                  <c:v>0.49908356882418198</c:v>
                </c:pt>
                <c:pt idx="17781">
                  <c:v>0.28522125842617702</c:v>
                </c:pt>
                <c:pt idx="17782">
                  <c:v>0.75761761777298597</c:v>
                </c:pt>
                <c:pt idx="17783">
                  <c:v>0.75408037656703897</c:v>
                </c:pt>
                <c:pt idx="17784">
                  <c:v>0.23515246839919299</c:v>
                </c:pt>
                <c:pt idx="17785">
                  <c:v>0.56446140132540701</c:v>
                </c:pt>
                <c:pt idx="17786">
                  <c:v>0.66668651816560198</c:v>
                </c:pt>
                <c:pt idx="17787">
                  <c:v>0.76298477689990996</c:v>
                </c:pt>
                <c:pt idx="17788">
                  <c:v>0.30049388150724099</c:v>
                </c:pt>
                <c:pt idx="17789">
                  <c:v>0.32409131208122799</c:v>
                </c:pt>
                <c:pt idx="17790">
                  <c:v>0.90328929601282104</c:v>
                </c:pt>
                <c:pt idx="17791">
                  <c:v>0.62453398109186398</c:v>
                </c:pt>
                <c:pt idx="17792">
                  <c:v>0.51223119749150303</c:v>
                </c:pt>
                <c:pt idx="17793">
                  <c:v>0.222790009339389</c:v>
                </c:pt>
                <c:pt idx="17794">
                  <c:v>0.88764612482648797</c:v>
                </c:pt>
                <c:pt idx="17795">
                  <c:v>0.81739507079409901</c:v>
                </c:pt>
                <c:pt idx="17796">
                  <c:v>0.66640216350578696</c:v>
                </c:pt>
                <c:pt idx="17797">
                  <c:v>0.29244221450273999</c:v>
                </c:pt>
                <c:pt idx="17798">
                  <c:v>0.44750808103105699</c:v>
                </c:pt>
                <c:pt idx="17799">
                  <c:v>0.87978138844292997</c:v>
                </c:pt>
                <c:pt idx="17800">
                  <c:v>0.41818849830925803</c:v>
                </c:pt>
                <c:pt idx="17801">
                  <c:v>0.74480761550866603</c:v>
                </c:pt>
                <c:pt idx="17802">
                  <c:v>0.86157844925920901</c:v>
                </c:pt>
                <c:pt idx="17803">
                  <c:v>0.54619863562108195</c:v>
                </c:pt>
                <c:pt idx="17804">
                  <c:v>0.85893014822256097</c:v>
                </c:pt>
                <c:pt idx="17805">
                  <c:v>0.82267285127060497</c:v>
                </c:pt>
                <c:pt idx="17806">
                  <c:v>0.76976132961814203</c:v>
                </c:pt>
                <c:pt idx="17807">
                  <c:v>0.84826836695484598</c:v>
                </c:pt>
                <c:pt idx="17808">
                  <c:v>0.651855166165484</c:v>
                </c:pt>
                <c:pt idx="17809">
                  <c:v>0.67567766296848997</c:v>
                </c:pt>
                <c:pt idx="17810">
                  <c:v>0.86325386996575604</c:v>
                </c:pt>
                <c:pt idx="17811">
                  <c:v>0.74623883394332802</c:v>
                </c:pt>
                <c:pt idx="17812">
                  <c:v>0.78388902673654604</c:v>
                </c:pt>
                <c:pt idx="17813">
                  <c:v>0.85356900187172902</c:v>
                </c:pt>
                <c:pt idx="17814">
                  <c:v>0.85529947502078096</c:v>
                </c:pt>
                <c:pt idx="17815">
                  <c:v>0.82073803381796695</c:v>
                </c:pt>
                <c:pt idx="17816">
                  <c:v>0.82503758755882395</c:v>
                </c:pt>
                <c:pt idx="17817">
                  <c:v>0.745358664604305</c:v>
                </c:pt>
                <c:pt idx="17818">
                  <c:v>0.77904111717942903</c:v>
                </c:pt>
                <c:pt idx="17819">
                  <c:v>0.76046476089947102</c:v>
                </c:pt>
                <c:pt idx="17820">
                  <c:v>0.57039723197368897</c:v>
                </c:pt>
                <c:pt idx="17821">
                  <c:v>0.85712458791955604</c:v>
                </c:pt>
                <c:pt idx="17822">
                  <c:v>0.85820722215406797</c:v>
                </c:pt>
                <c:pt idx="17823">
                  <c:v>0.73667938494118401</c:v>
                </c:pt>
                <c:pt idx="17824">
                  <c:v>0.86001247987325102</c:v>
                </c:pt>
                <c:pt idx="17825">
                  <c:v>0.77511013188526201</c:v>
                </c:pt>
                <c:pt idx="17826">
                  <c:v>0.76997688699945299</c:v>
                </c:pt>
                <c:pt idx="17827">
                  <c:v>0.66584528993200098</c:v>
                </c:pt>
                <c:pt idx="17828">
                  <c:v>0.84256084505342999</c:v>
                </c:pt>
                <c:pt idx="17829">
                  <c:v>0.73115147125231605</c:v>
                </c:pt>
                <c:pt idx="17830">
                  <c:v>0.76320175619629305</c:v>
                </c:pt>
                <c:pt idx="17831">
                  <c:v>0.76682826551356698</c:v>
                </c:pt>
                <c:pt idx="17832">
                  <c:v>0.61368512208117099</c:v>
                </c:pt>
                <c:pt idx="17833">
                  <c:v>0.74927547481117696</c:v>
                </c:pt>
                <c:pt idx="17834">
                  <c:v>0.751891119524837</c:v>
                </c:pt>
                <c:pt idx="17835">
                  <c:v>0.72397839708856804</c:v>
                </c:pt>
                <c:pt idx="17836">
                  <c:v>0.873540905612608</c:v>
                </c:pt>
                <c:pt idx="17837">
                  <c:v>0.81942041401592802</c:v>
                </c:pt>
                <c:pt idx="17838">
                  <c:v>0.77941010218992701</c:v>
                </c:pt>
                <c:pt idx="17839">
                  <c:v>0.774598230143137</c:v>
                </c:pt>
                <c:pt idx="17840">
                  <c:v>0.72655998030233504</c:v>
                </c:pt>
                <c:pt idx="17841">
                  <c:v>0.80414643032484601</c:v>
                </c:pt>
                <c:pt idx="17842">
                  <c:v>0.66308549119264804</c:v>
                </c:pt>
                <c:pt idx="17843">
                  <c:v>0.47589418523613303</c:v>
                </c:pt>
                <c:pt idx="17844">
                  <c:v>0.83679381484228099</c:v>
                </c:pt>
                <c:pt idx="17845">
                  <c:v>0.66952177230605303</c:v>
                </c:pt>
                <c:pt idx="17846">
                  <c:v>0.68219576185998498</c:v>
                </c:pt>
                <c:pt idx="17847">
                  <c:v>0.78041698928018999</c:v>
                </c:pt>
                <c:pt idx="17848">
                  <c:v>0.81006540607530497</c:v>
                </c:pt>
                <c:pt idx="17849">
                  <c:v>0.762909035646399</c:v>
                </c:pt>
                <c:pt idx="17850">
                  <c:v>0.80498021820113896</c:v>
                </c:pt>
                <c:pt idx="17851">
                  <c:v>0.62195035770396001</c:v>
                </c:pt>
                <c:pt idx="17852">
                  <c:v>0.81535984225162506</c:v>
                </c:pt>
                <c:pt idx="17853">
                  <c:v>0.79987808031167795</c:v>
                </c:pt>
                <c:pt idx="17854">
                  <c:v>0.76907686267545705</c:v>
                </c:pt>
                <c:pt idx="17855">
                  <c:v>0.70671899543494798</c:v>
                </c:pt>
                <c:pt idx="17856">
                  <c:v>0.557308682700979</c:v>
                </c:pt>
                <c:pt idx="17857">
                  <c:v>0.52295280687596002</c:v>
                </c:pt>
                <c:pt idx="17858">
                  <c:v>0.62948527549671196</c:v>
                </c:pt>
                <c:pt idx="17859">
                  <c:v>0.48645874193357203</c:v>
                </c:pt>
                <c:pt idx="17860">
                  <c:v>0.387702778905611</c:v>
                </c:pt>
                <c:pt idx="17861">
                  <c:v>0.48791890222864298</c:v>
                </c:pt>
                <c:pt idx="17862">
                  <c:v>0.417949289134116</c:v>
                </c:pt>
                <c:pt idx="17863">
                  <c:v>0.58308527546807298</c:v>
                </c:pt>
                <c:pt idx="17864">
                  <c:v>0.44839152109945501</c:v>
                </c:pt>
                <c:pt idx="17865">
                  <c:v>0.69394285708594805</c:v>
                </c:pt>
                <c:pt idx="17866">
                  <c:v>0.40312594029694798</c:v>
                </c:pt>
                <c:pt idx="17867">
                  <c:v>0.51074129183487305</c:v>
                </c:pt>
                <c:pt idx="17868">
                  <c:v>0.51898121323763002</c:v>
                </c:pt>
                <c:pt idx="17869">
                  <c:v>0.49264253658262502</c:v>
                </c:pt>
                <c:pt idx="17870">
                  <c:v>0.471458238130601</c:v>
                </c:pt>
                <c:pt idx="17871">
                  <c:v>0.591393779771342</c:v>
                </c:pt>
                <c:pt idx="17872">
                  <c:v>0.51436716638577995</c:v>
                </c:pt>
                <c:pt idx="17873">
                  <c:v>0.55689937163815495</c:v>
                </c:pt>
                <c:pt idx="17874">
                  <c:v>0.47109412864327399</c:v>
                </c:pt>
                <c:pt idx="17875">
                  <c:v>0.75616182160805401</c:v>
                </c:pt>
                <c:pt idx="17876">
                  <c:v>0.57206914351680105</c:v>
                </c:pt>
                <c:pt idx="17877">
                  <c:v>0.48073034860010699</c:v>
                </c:pt>
                <c:pt idx="17878">
                  <c:v>0.58965716709101101</c:v>
                </c:pt>
                <c:pt idx="17879">
                  <c:v>0.54631401486132303</c:v>
                </c:pt>
                <c:pt idx="17880">
                  <c:v>0.392769861016803</c:v>
                </c:pt>
                <c:pt idx="17881">
                  <c:v>0.64869885302597696</c:v>
                </c:pt>
                <c:pt idx="17882">
                  <c:v>0.468120248665233</c:v>
                </c:pt>
                <c:pt idx="17883">
                  <c:v>0.54158772709987202</c:v>
                </c:pt>
                <c:pt idx="17884">
                  <c:v>0.54049920226141102</c:v>
                </c:pt>
                <c:pt idx="17885">
                  <c:v>0.448309635367801</c:v>
                </c:pt>
                <c:pt idx="17886">
                  <c:v>0.54847258523073805</c:v>
                </c:pt>
                <c:pt idx="17887">
                  <c:v>0.52279198230329205</c:v>
                </c:pt>
                <c:pt idx="17888">
                  <c:v>0.43926623314458002</c:v>
                </c:pt>
                <c:pt idx="17889">
                  <c:v>0.55528608698808302</c:v>
                </c:pt>
                <c:pt idx="17890">
                  <c:v>0.46361455231520099</c:v>
                </c:pt>
                <c:pt idx="17891">
                  <c:v>0.507983690977865</c:v>
                </c:pt>
                <c:pt idx="17892">
                  <c:v>0.47807404710492901</c:v>
                </c:pt>
                <c:pt idx="17893">
                  <c:v>0.50033242928854704</c:v>
                </c:pt>
                <c:pt idx="17894">
                  <c:v>0.52265925535150404</c:v>
                </c:pt>
                <c:pt idx="17895">
                  <c:v>0.55616457297165101</c:v>
                </c:pt>
                <c:pt idx="17896">
                  <c:v>0.52622613629122095</c:v>
                </c:pt>
                <c:pt idx="17897">
                  <c:v>0.56866871078963699</c:v>
                </c:pt>
                <c:pt idx="17898">
                  <c:v>0.48845169215308498</c:v>
                </c:pt>
                <c:pt idx="17899">
                  <c:v>0.52710829738671605</c:v>
                </c:pt>
                <c:pt idx="17900">
                  <c:v>0.59635935588706601</c:v>
                </c:pt>
                <c:pt idx="17901">
                  <c:v>0.56615969887942497</c:v>
                </c:pt>
                <c:pt idx="17902">
                  <c:v>0.41503649396964398</c:v>
                </c:pt>
                <c:pt idx="17903">
                  <c:v>0.49835304475669301</c:v>
                </c:pt>
                <c:pt idx="17904">
                  <c:v>0.62650258897456901</c:v>
                </c:pt>
                <c:pt idx="17905">
                  <c:v>0.555788393877794</c:v>
                </c:pt>
                <c:pt idx="17906">
                  <c:v>0.43207349384009303</c:v>
                </c:pt>
                <c:pt idx="17907">
                  <c:v>0.52652353759381498</c:v>
                </c:pt>
                <c:pt idx="17908">
                  <c:v>0.42593138367977201</c:v>
                </c:pt>
                <c:pt idx="17909">
                  <c:v>0.73350178388009302</c:v>
                </c:pt>
                <c:pt idx="17910">
                  <c:v>0.38576709758600303</c:v>
                </c:pt>
                <c:pt idx="17911">
                  <c:v>0.51462931050680405</c:v>
                </c:pt>
                <c:pt idx="17912">
                  <c:v>0.77431814816487698</c:v>
                </c:pt>
                <c:pt idx="17913">
                  <c:v>0.39163294395689102</c:v>
                </c:pt>
                <c:pt idx="17914">
                  <c:v>0.65003510584719704</c:v>
                </c:pt>
                <c:pt idx="17915">
                  <c:v>0.50137073117770103</c:v>
                </c:pt>
                <c:pt idx="17916">
                  <c:v>0.35011196534745198</c:v>
                </c:pt>
                <c:pt idx="17917">
                  <c:v>0.76954512972716604</c:v>
                </c:pt>
                <c:pt idx="17918">
                  <c:v>0.35494898269018899</c:v>
                </c:pt>
                <c:pt idx="17919">
                  <c:v>0.35516727869266801</c:v>
                </c:pt>
                <c:pt idx="17920">
                  <c:v>0.78002271256862499</c:v>
                </c:pt>
                <c:pt idx="17921">
                  <c:v>0.38255560913328102</c:v>
                </c:pt>
                <c:pt idx="17922">
                  <c:v>0.52184365961840995</c:v>
                </c:pt>
                <c:pt idx="17923">
                  <c:v>0.56325986145213003</c:v>
                </c:pt>
                <c:pt idx="17924">
                  <c:v>0.35470011622511599</c:v>
                </c:pt>
                <c:pt idx="17925">
                  <c:v>0.64074376403218503</c:v>
                </c:pt>
                <c:pt idx="17926">
                  <c:v>0.48982666510016298</c:v>
                </c:pt>
                <c:pt idx="17927">
                  <c:v>0.36568586987225898</c:v>
                </c:pt>
                <c:pt idx="17928">
                  <c:v>0.714078279596428</c:v>
                </c:pt>
                <c:pt idx="17929">
                  <c:v>0.56091555737378296</c:v>
                </c:pt>
                <c:pt idx="17930">
                  <c:v>0.46962756585466903</c:v>
                </c:pt>
                <c:pt idx="17931">
                  <c:v>0.37858788025652901</c:v>
                </c:pt>
                <c:pt idx="17932">
                  <c:v>0.66262008755757096</c:v>
                </c:pt>
                <c:pt idx="17933">
                  <c:v>0.40356378307642299</c:v>
                </c:pt>
                <c:pt idx="17934">
                  <c:v>0.45723655910012501</c:v>
                </c:pt>
                <c:pt idx="17935">
                  <c:v>0.79754096176171696</c:v>
                </c:pt>
                <c:pt idx="17936">
                  <c:v>0.46657427914216498</c:v>
                </c:pt>
                <c:pt idx="17937">
                  <c:v>0.54193343061335397</c:v>
                </c:pt>
                <c:pt idx="17938">
                  <c:v>0.57427595647514695</c:v>
                </c:pt>
                <c:pt idx="17939">
                  <c:v>0.55766339337065995</c:v>
                </c:pt>
                <c:pt idx="17940">
                  <c:v>0.48082171432070497</c:v>
                </c:pt>
                <c:pt idx="17941">
                  <c:v>0.509954443318404</c:v>
                </c:pt>
                <c:pt idx="17942">
                  <c:v>0.62635329163750797</c:v>
                </c:pt>
                <c:pt idx="17943">
                  <c:v>0.67176336557183902</c:v>
                </c:pt>
                <c:pt idx="17944">
                  <c:v>0.57432161195396902</c:v>
                </c:pt>
                <c:pt idx="17945">
                  <c:v>0.63581890442386801</c:v>
                </c:pt>
                <c:pt idx="17946">
                  <c:v>0.66738172636492399</c:v>
                </c:pt>
                <c:pt idx="17947">
                  <c:v>0.48739660042743099</c:v>
                </c:pt>
                <c:pt idx="17948">
                  <c:v>0.47833623471631598</c:v>
                </c:pt>
                <c:pt idx="17949">
                  <c:v>0.66490050239710496</c:v>
                </c:pt>
                <c:pt idx="17950">
                  <c:v>0.79117046785585399</c:v>
                </c:pt>
                <c:pt idx="17951">
                  <c:v>0.38733044789541998</c:v>
                </c:pt>
                <c:pt idx="17952">
                  <c:v>0.66559914561268496</c:v>
                </c:pt>
                <c:pt idx="17953">
                  <c:v>0.676744659482301</c:v>
                </c:pt>
                <c:pt idx="17954">
                  <c:v>0.59690414569830397</c:v>
                </c:pt>
                <c:pt idx="17955">
                  <c:v>0.59927093618482796</c:v>
                </c:pt>
                <c:pt idx="17956">
                  <c:v>0.78045179140562504</c:v>
                </c:pt>
                <c:pt idx="17957">
                  <c:v>0.72296756415331798</c:v>
                </c:pt>
                <c:pt idx="17958">
                  <c:v>0.77748572087619205</c:v>
                </c:pt>
                <c:pt idx="17959">
                  <c:v>0.63439454583979404</c:v>
                </c:pt>
                <c:pt idx="17960">
                  <c:v>0.72687629039413304</c:v>
                </c:pt>
                <c:pt idx="17961">
                  <c:v>0.78389169904318601</c:v>
                </c:pt>
                <c:pt idx="17962">
                  <c:v>0.63639366161044897</c:v>
                </c:pt>
                <c:pt idx="17963">
                  <c:v>0.62501164909025297</c:v>
                </c:pt>
                <c:pt idx="17964">
                  <c:v>0.60202181887607698</c:v>
                </c:pt>
                <c:pt idx="17965">
                  <c:v>0.86777080089080505</c:v>
                </c:pt>
                <c:pt idx="17966">
                  <c:v>0.73223290407981501</c:v>
                </c:pt>
                <c:pt idx="17967">
                  <c:v>0.59960785841817199</c:v>
                </c:pt>
                <c:pt idx="17968">
                  <c:v>0.84528910334420804</c:v>
                </c:pt>
                <c:pt idx="17969">
                  <c:v>0.70905211307149996</c:v>
                </c:pt>
                <c:pt idx="17970">
                  <c:v>0.48634758998452099</c:v>
                </c:pt>
                <c:pt idx="17971">
                  <c:v>0.762638547097924</c:v>
                </c:pt>
                <c:pt idx="17972">
                  <c:v>0.64284001003364699</c:v>
                </c:pt>
                <c:pt idx="17973">
                  <c:v>0.83561691702233998</c:v>
                </c:pt>
                <c:pt idx="17974">
                  <c:v>0.72204888220591601</c:v>
                </c:pt>
                <c:pt idx="17975">
                  <c:v>0.58354775453174501</c:v>
                </c:pt>
                <c:pt idx="17976">
                  <c:v>0.69619659736683004</c:v>
                </c:pt>
                <c:pt idx="17977">
                  <c:v>0.64745732120111299</c:v>
                </c:pt>
                <c:pt idx="17978">
                  <c:v>0.39837539042473102</c:v>
                </c:pt>
                <c:pt idx="17979">
                  <c:v>0.63717193188388299</c:v>
                </c:pt>
                <c:pt idx="17980">
                  <c:v>0.64983286734493695</c:v>
                </c:pt>
                <c:pt idx="17981">
                  <c:v>0.44447982811155201</c:v>
                </c:pt>
                <c:pt idx="17982">
                  <c:v>0.59862047372771898</c:v>
                </c:pt>
                <c:pt idx="17983">
                  <c:v>0.40767763284014102</c:v>
                </c:pt>
                <c:pt idx="17984">
                  <c:v>0.31293729180654201</c:v>
                </c:pt>
                <c:pt idx="17985">
                  <c:v>0.41868157453544402</c:v>
                </c:pt>
                <c:pt idx="17986">
                  <c:v>0.49870724198839</c:v>
                </c:pt>
                <c:pt idx="17987">
                  <c:v>0.41305540833897803</c:v>
                </c:pt>
                <c:pt idx="17988">
                  <c:v>0.48780467828344198</c:v>
                </c:pt>
                <c:pt idx="17989">
                  <c:v>0.56508134556240897</c:v>
                </c:pt>
                <c:pt idx="17990">
                  <c:v>0.46387862909264399</c:v>
                </c:pt>
                <c:pt idx="17991">
                  <c:v>0.489149253935448</c:v>
                </c:pt>
                <c:pt idx="17992">
                  <c:v>0.40186852771328802</c:v>
                </c:pt>
                <c:pt idx="17993">
                  <c:v>0.77986369251133203</c:v>
                </c:pt>
                <c:pt idx="17994">
                  <c:v>0.361829027202066</c:v>
                </c:pt>
                <c:pt idx="17995">
                  <c:v>0.57517591511993704</c:v>
                </c:pt>
                <c:pt idx="17996">
                  <c:v>0.40327520600678401</c:v>
                </c:pt>
                <c:pt idx="17997">
                  <c:v>0.49267613440915098</c:v>
                </c:pt>
                <c:pt idx="17998">
                  <c:v>0.50842292628372299</c:v>
                </c:pt>
                <c:pt idx="17999">
                  <c:v>0.39513208310083597</c:v>
                </c:pt>
                <c:pt idx="18000">
                  <c:v>0.48955498728372399</c:v>
                </c:pt>
                <c:pt idx="18001">
                  <c:v>0.41094694298427298</c:v>
                </c:pt>
                <c:pt idx="18002">
                  <c:v>0.38776123582831801</c:v>
                </c:pt>
                <c:pt idx="18003">
                  <c:v>0.55090542697851996</c:v>
                </c:pt>
                <c:pt idx="18004">
                  <c:v>0.53919359474002404</c:v>
                </c:pt>
                <c:pt idx="18005">
                  <c:v>0.54871600475779703</c:v>
                </c:pt>
                <c:pt idx="18006">
                  <c:v>0.44523656164368802</c:v>
                </c:pt>
                <c:pt idx="18007">
                  <c:v>0.61946862550550796</c:v>
                </c:pt>
                <c:pt idx="18008">
                  <c:v>0.59042308635283902</c:v>
                </c:pt>
                <c:pt idx="18009">
                  <c:v>0.43233939882912298</c:v>
                </c:pt>
                <c:pt idx="18010">
                  <c:v>0.55734337329345096</c:v>
                </c:pt>
                <c:pt idx="18011">
                  <c:v>0.69629927998757302</c:v>
                </c:pt>
                <c:pt idx="18012">
                  <c:v>0.54251823445052105</c:v>
                </c:pt>
                <c:pt idx="18013">
                  <c:v>0.58515029155737797</c:v>
                </c:pt>
                <c:pt idx="18014">
                  <c:v>0.599348392597427</c:v>
                </c:pt>
                <c:pt idx="18015">
                  <c:v>0.69862394386951798</c:v>
                </c:pt>
                <c:pt idx="18016">
                  <c:v>0.80456842024062103</c:v>
                </c:pt>
                <c:pt idx="18017">
                  <c:v>0.51431336197900002</c:v>
                </c:pt>
                <c:pt idx="18018">
                  <c:v>0.313590862493341</c:v>
                </c:pt>
                <c:pt idx="18019">
                  <c:v>0.60430168618008695</c:v>
                </c:pt>
                <c:pt idx="18020">
                  <c:v>0.59992714090210197</c:v>
                </c:pt>
                <c:pt idx="18021">
                  <c:v>0.40926281320251101</c:v>
                </c:pt>
                <c:pt idx="18022">
                  <c:v>0.61669216012577499</c:v>
                </c:pt>
                <c:pt idx="18023">
                  <c:v>0.69325369741212495</c:v>
                </c:pt>
                <c:pt idx="18024">
                  <c:v>0.64147269203086399</c:v>
                </c:pt>
                <c:pt idx="18025">
                  <c:v>0.51505953993887899</c:v>
                </c:pt>
                <c:pt idx="18026">
                  <c:v>0.60145313019290203</c:v>
                </c:pt>
                <c:pt idx="18027">
                  <c:v>0.60154946940752996</c:v>
                </c:pt>
                <c:pt idx="18028">
                  <c:v>0.53376790552091902</c:v>
                </c:pt>
                <c:pt idx="18029">
                  <c:v>0.40079934608998502</c:v>
                </c:pt>
                <c:pt idx="18030">
                  <c:v>0.65749532586618997</c:v>
                </c:pt>
                <c:pt idx="18031">
                  <c:v>0.56278208334740598</c:v>
                </c:pt>
                <c:pt idx="18032">
                  <c:v>0.34417778083156297</c:v>
                </c:pt>
                <c:pt idx="18033">
                  <c:v>0.47292255780173997</c:v>
                </c:pt>
                <c:pt idx="18034">
                  <c:v>0.71678961326019497</c:v>
                </c:pt>
                <c:pt idx="18035">
                  <c:v>0.57877459969186795</c:v>
                </c:pt>
                <c:pt idx="18036">
                  <c:v>0.49822415228638101</c:v>
                </c:pt>
                <c:pt idx="18037">
                  <c:v>0.43482958994632098</c:v>
                </c:pt>
                <c:pt idx="18038">
                  <c:v>0.59533927099998096</c:v>
                </c:pt>
                <c:pt idx="18039">
                  <c:v>0.54211421880664801</c:v>
                </c:pt>
                <c:pt idx="18040">
                  <c:v>0.21048066995749601</c:v>
                </c:pt>
                <c:pt idx="18041">
                  <c:v>0.60579334186346101</c:v>
                </c:pt>
                <c:pt idx="18042">
                  <c:v>0.57787921815112098</c:v>
                </c:pt>
                <c:pt idx="18043">
                  <c:v>0.56100129165607404</c:v>
                </c:pt>
                <c:pt idx="18044">
                  <c:v>0.25139795348448202</c:v>
                </c:pt>
                <c:pt idx="18045">
                  <c:v>0.62618173657586595</c:v>
                </c:pt>
                <c:pt idx="18046">
                  <c:v>0.41008948723553801</c:v>
                </c:pt>
                <c:pt idx="18047">
                  <c:v>0.54211009765361595</c:v>
                </c:pt>
                <c:pt idx="18048">
                  <c:v>0.68512708066097405</c:v>
                </c:pt>
                <c:pt idx="18049">
                  <c:v>0.31727540298411</c:v>
                </c:pt>
                <c:pt idx="18050">
                  <c:v>0.450349721228398</c:v>
                </c:pt>
                <c:pt idx="18051">
                  <c:v>0.540855042543541</c:v>
                </c:pt>
                <c:pt idx="18052">
                  <c:v>0.23461506359582901</c:v>
                </c:pt>
                <c:pt idx="18053">
                  <c:v>0.59076544518608498</c:v>
                </c:pt>
                <c:pt idx="18054">
                  <c:v>0.36995715304888399</c:v>
                </c:pt>
                <c:pt idx="18055">
                  <c:v>0.47211581511559803</c:v>
                </c:pt>
                <c:pt idx="18056">
                  <c:v>0.61244718601030401</c:v>
                </c:pt>
                <c:pt idx="18057">
                  <c:v>0.365247607815266</c:v>
                </c:pt>
                <c:pt idx="18058">
                  <c:v>0.23665747762918801</c:v>
                </c:pt>
                <c:pt idx="18059">
                  <c:v>0.53570743877728999</c:v>
                </c:pt>
                <c:pt idx="18060">
                  <c:v>0.35454212106632299</c:v>
                </c:pt>
                <c:pt idx="18061">
                  <c:v>0.61935839954220595</c:v>
                </c:pt>
                <c:pt idx="18062">
                  <c:v>0.224394375352169</c:v>
                </c:pt>
                <c:pt idx="18063">
                  <c:v>0.42577450534356698</c:v>
                </c:pt>
                <c:pt idx="18064">
                  <c:v>0.56668390935211399</c:v>
                </c:pt>
                <c:pt idx="18065">
                  <c:v>0.34359435637831498</c:v>
                </c:pt>
                <c:pt idx="18066">
                  <c:v>0.33712072645840202</c:v>
                </c:pt>
                <c:pt idx="18067">
                  <c:v>0.51694612065627099</c:v>
                </c:pt>
                <c:pt idx="18068">
                  <c:v>0.44374208152148298</c:v>
                </c:pt>
                <c:pt idx="18069">
                  <c:v>0.645101054631805</c:v>
                </c:pt>
                <c:pt idx="18070">
                  <c:v>0.25447069120136701</c:v>
                </c:pt>
                <c:pt idx="18071">
                  <c:v>0.45119012005789599</c:v>
                </c:pt>
                <c:pt idx="18072">
                  <c:v>0.35090221066514399</c:v>
                </c:pt>
                <c:pt idx="18073">
                  <c:v>0.61152250949866005</c:v>
                </c:pt>
                <c:pt idx="18074">
                  <c:v>0.23741657328342999</c:v>
                </c:pt>
                <c:pt idx="18075">
                  <c:v>0.50125398162293799</c:v>
                </c:pt>
                <c:pt idx="18076">
                  <c:v>0.46840192072107001</c:v>
                </c:pt>
                <c:pt idx="18077">
                  <c:v>0.19696409399477499</c:v>
                </c:pt>
                <c:pt idx="18078">
                  <c:v>0.49428265458625198</c:v>
                </c:pt>
                <c:pt idx="18079">
                  <c:v>0.356745951086192</c:v>
                </c:pt>
                <c:pt idx="18080">
                  <c:v>0.33388276530560201</c:v>
                </c:pt>
                <c:pt idx="18081">
                  <c:v>0.55648807909456299</c:v>
                </c:pt>
                <c:pt idx="18082">
                  <c:v>0.41254116179551997</c:v>
                </c:pt>
                <c:pt idx="18083">
                  <c:v>0.46308680697871302</c:v>
                </c:pt>
                <c:pt idx="18084">
                  <c:v>0.43103046563096897</c:v>
                </c:pt>
                <c:pt idx="18085">
                  <c:v>0.29091497483494999</c:v>
                </c:pt>
                <c:pt idx="18086">
                  <c:v>0.53385823188569503</c:v>
                </c:pt>
                <c:pt idx="18087">
                  <c:v>0.34683377076305599</c:v>
                </c:pt>
                <c:pt idx="18088">
                  <c:v>0.25017216271214399</c:v>
                </c:pt>
                <c:pt idx="18089">
                  <c:v>0.38360832412990897</c:v>
                </c:pt>
                <c:pt idx="18090">
                  <c:v>0.48625582545378898</c:v>
                </c:pt>
                <c:pt idx="18091">
                  <c:v>0.40710468586888998</c:v>
                </c:pt>
                <c:pt idx="18092">
                  <c:v>0.34326493354266902</c:v>
                </c:pt>
                <c:pt idx="18093">
                  <c:v>0.52053233552688605</c:v>
                </c:pt>
                <c:pt idx="18094">
                  <c:v>0.58949388215706799</c:v>
                </c:pt>
                <c:pt idx="18095">
                  <c:v>0.29952488684168799</c:v>
                </c:pt>
                <c:pt idx="18096">
                  <c:v>0.28630086926429599</c:v>
                </c:pt>
                <c:pt idx="18097">
                  <c:v>0.34282328100849901</c:v>
                </c:pt>
                <c:pt idx="18098">
                  <c:v>0.604166461870697</c:v>
                </c:pt>
                <c:pt idx="18099">
                  <c:v>0.45764779618029799</c:v>
                </c:pt>
                <c:pt idx="18100">
                  <c:v>0.22917361230343899</c:v>
                </c:pt>
                <c:pt idx="18101">
                  <c:v>0.38905970403790502</c:v>
                </c:pt>
                <c:pt idx="18102">
                  <c:v>0.59243728697851095</c:v>
                </c:pt>
                <c:pt idx="18103">
                  <c:v>0.52980177440908405</c:v>
                </c:pt>
                <c:pt idx="18104">
                  <c:v>0.337402069207132</c:v>
                </c:pt>
                <c:pt idx="18105">
                  <c:v>0.57968307893277504</c:v>
                </c:pt>
                <c:pt idx="18106">
                  <c:v>0.52839078898632896</c:v>
                </c:pt>
                <c:pt idx="18107">
                  <c:v>0.261350773056024</c:v>
                </c:pt>
                <c:pt idx="18108">
                  <c:v>0.44137949799952397</c:v>
                </c:pt>
                <c:pt idx="18109">
                  <c:v>0.70299726976398202</c:v>
                </c:pt>
                <c:pt idx="18110">
                  <c:v>0.34632320684158602</c:v>
                </c:pt>
                <c:pt idx="18111">
                  <c:v>0.56183496287187196</c:v>
                </c:pt>
                <c:pt idx="18112">
                  <c:v>0.63993980340832701</c:v>
                </c:pt>
                <c:pt idx="18113">
                  <c:v>0.36591348736997198</c:v>
                </c:pt>
                <c:pt idx="18114">
                  <c:v>0.50995367702816896</c:v>
                </c:pt>
                <c:pt idx="18115">
                  <c:v>0.58805852463647001</c:v>
                </c:pt>
                <c:pt idx="18116">
                  <c:v>0.41518613839145802</c:v>
                </c:pt>
                <c:pt idx="18117">
                  <c:v>0.60464191722677896</c:v>
                </c:pt>
                <c:pt idx="18118">
                  <c:v>0.32001922610550398</c:v>
                </c:pt>
                <c:pt idx="18119">
                  <c:v>0.55116477902429395</c:v>
                </c:pt>
                <c:pt idx="18120">
                  <c:v>0.73041989483809899</c:v>
                </c:pt>
                <c:pt idx="18121">
                  <c:v>0.40494458057601601</c:v>
                </c:pt>
                <c:pt idx="18122">
                  <c:v>0.50443906832774998</c:v>
                </c:pt>
                <c:pt idx="18123">
                  <c:v>0.64867609698578999</c:v>
                </c:pt>
                <c:pt idx="18124">
                  <c:v>0.47242647799008802</c:v>
                </c:pt>
                <c:pt idx="18125">
                  <c:v>0.53170408564131799</c:v>
                </c:pt>
                <c:pt idx="18126">
                  <c:v>0.130412367387995</c:v>
                </c:pt>
                <c:pt idx="18127">
                  <c:v>0.28739414613285302</c:v>
                </c:pt>
                <c:pt idx="18128">
                  <c:v>0.63524103287142997</c:v>
                </c:pt>
                <c:pt idx="18129">
                  <c:v>0.86658859468112004</c:v>
                </c:pt>
                <c:pt idx="18130">
                  <c:v>0.22808471798934599</c:v>
                </c:pt>
                <c:pt idx="18131">
                  <c:v>0.72798155741326998</c:v>
                </c:pt>
                <c:pt idx="18132">
                  <c:v>0.54852345891780296</c:v>
                </c:pt>
                <c:pt idx="18133">
                  <c:v>0.63525757581372999</c:v>
                </c:pt>
                <c:pt idx="18134">
                  <c:v>0.77854505889787495</c:v>
                </c:pt>
                <c:pt idx="18135">
                  <c:v>0.197486258913668</c:v>
                </c:pt>
                <c:pt idx="18136">
                  <c:v>0.80887965216991997</c:v>
                </c:pt>
                <c:pt idx="18137">
                  <c:v>0.81330116852774503</c:v>
                </c:pt>
                <c:pt idx="18138">
                  <c:v>0.13091330537354201</c:v>
                </c:pt>
                <c:pt idx="18139">
                  <c:v>0.80300430939983403</c:v>
                </c:pt>
                <c:pt idx="18140">
                  <c:v>0.210645720047826</c:v>
                </c:pt>
                <c:pt idx="18141">
                  <c:v>0.32735838172236797</c:v>
                </c:pt>
                <c:pt idx="18142">
                  <c:v>0.91463990484115798</c:v>
                </c:pt>
                <c:pt idx="18143">
                  <c:v>0.24829144942579201</c:v>
                </c:pt>
                <c:pt idx="18144">
                  <c:v>0.63444592918534004</c:v>
                </c:pt>
                <c:pt idx="18145">
                  <c:v>0.33558633232110002</c:v>
                </c:pt>
                <c:pt idx="18146">
                  <c:v>0.44921456902176599</c:v>
                </c:pt>
                <c:pt idx="18147">
                  <c:v>0.95562008561942202</c:v>
                </c:pt>
                <c:pt idx="18148">
                  <c:v>0.22599683539587301</c:v>
                </c:pt>
                <c:pt idx="18149">
                  <c:v>0.738524004327762</c:v>
                </c:pt>
                <c:pt idx="18150">
                  <c:v>0.52696822317251901</c:v>
                </c:pt>
                <c:pt idx="18151">
                  <c:v>0.82756470821379802</c:v>
                </c:pt>
                <c:pt idx="18152">
                  <c:v>0.20378390317542</c:v>
                </c:pt>
                <c:pt idx="18153">
                  <c:v>0.33800015481776802</c:v>
                </c:pt>
                <c:pt idx="18154">
                  <c:v>0.5518827269937</c:v>
                </c:pt>
                <c:pt idx="18155">
                  <c:v>0.22833857282416001</c:v>
                </c:pt>
                <c:pt idx="18156">
                  <c:v>0.193335284317288</c:v>
                </c:pt>
                <c:pt idx="18157">
                  <c:v>0.22498461025156299</c:v>
                </c:pt>
                <c:pt idx="18158">
                  <c:v>0.164243763604527</c:v>
                </c:pt>
                <c:pt idx="18159">
                  <c:v>0.305162057319807</c:v>
                </c:pt>
                <c:pt idx="18160">
                  <c:v>0.21962468462358101</c:v>
                </c:pt>
                <c:pt idx="18161">
                  <c:v>0.19230043174917</c:v>
                </c:pt>
                <c:pt idx="18162">
                  <c:v>0.26720595490068499</c:v>
                </c:pt>
                <c:pt idx="18163">
                  <c:v>0.148574244859419</c:v>
                </c:pt>
                <c:pt idx="18164">
                  <c:v>0.399936401366907</c:v>
                </c:pt>
                <c:pt idx="18165">
                  <c:v>0.33403404231920097</c:v>
                </c:pt>
                <c:pt idx="18166">
                  <c:v>0.55607968913680805</c:v>
                </c:pt>
                <c:pt idx="18167">
                  <c:v>0.18809323981922499</c:v>
                </c:pt>
                <c:pt idx="18168">
                  <c:v>0.69922809609163905</c:v>
                </c:pt>
                <c:pt idx="18169">
                  <c:v>0.43897936379013103</c:v>
                </c:pt>
                <c:pt idx="18170">
                  <c:v>0.41863966460088903</c:v>
                </c:pt>
                <c:pt idx="18171">
                  <c:v>0.75936642801071397</c:v>
                </c:pt>
                <c:pt idx="18172">
                  <c:v>0.32477068822972099</c:v>
                </c:pt>
                <c:pt idx="18173">
                  <c:v>0.22661605996388601</c:v>
                </c:pt>
                <c:pt idx="18174">
                  <c:v>0.72569696244522497</c:v>
                </c:pt>
                <c:pt idx="18175">
                  <c:v>0.29604563016352797</c:v>
                </c:pt>
                <c:pt idx="18176">
                  <c:v>0.74039930575527002</c:v>
                </c:pt>
                <c:pt idx="18177">
                  <c:v>0.51020154483726099</c:v>
                </c:pt>
                <c:pt idx="18178">
                  <c:v>0.18873533339159301</c:v>
                </c:pt>
                <c:pt idx="18179">
                  <c:v>0.91082818498246998</c:v>
                </c:pt>
                <c:pt idx="18180">
                  <c:v>0.26670410283475698</c:v>
                </c:pt>
                <c:pt idx="18181">
                  <c:v>0.21891103718065799</c:v>
                </c:pt>
                <c:pt idx="18182">
                  <c:v>0.84988478167482295</c:v>
                </c:pt>
                <c:pt idx="18183">
                  <c:v>0.27953483991237799</c:v>
                </c:pt>
                <c:pt idx="18184">
                  <c:v>0.65639958143144395</c:v>
                </c:pt>
                <c:pt idx="18185">
                  <c:v>0.57270029747288198</c:v>
                </c:pt>
                <c:pt idx="18186">
                  <c:v>0.26255857670323701</c:v>
                </c:pt>
                <c:pt idx="18187">
                  <c:v>0.65911838412950596</c:v>
                </c:pt>
                <c:pt idx="18188">
                  <c:v>0.37338488000511999</c:v>
                </c:pt>
                <c:pt idx="18189">
                  <c:v>0.20265096070951699</c:v>
                </c:pt>
                <c:pt idx="18190">
                  <c:v>0.78043616735294796</c:v>
                </c:pt>
                <c:pt idx="18191">
                  <c:v>0.28617020492940598</c:v>
                </c:pt>
                <c:pt idx="18192">
                  <c:v>0.38933383986110698</c:v>
                </c:pt>
                <c:pt idx="18193">
                  <c:v>0.61605645189851999</c:v>
                </c:pt>
                <c:pt idx="18194">
                  <c:v>0.203979206840743</c:v>
                </c:pt>
                <c:pt idx="18195">
                  <c:v>0.64007156284838795</c:v>
                </c:pt>
                <c:pt idx="18196">
                  <c:v>0.30907589761624099</c:v>
                </c:pt>
                <c:pt idx="18197">
                  <c:v>0.196848815344913</c:v>
                </c:pt>
                <c:pt idx="18198">
                  <c:v>0.52515066563095003</c:v>
                </c:pt>
                <c:pt idx="18199">
                  <c:v>0.30149355534455102</c:v>
                </c:pt>
                <c:pt idx="18200">
                  <c:v>0.122033354050296</c:v>
                </c:pt>
                <c:pt idx="18201">
                  <c:v>0.20037047401171099</c:v>
                </c:pt>
                <c:pt idx="18202">
                  <c:v>0.435062662450865</c:v>
                </c:pt>
                <c:pt idx="18203">
                  <c:v>0.218597073189083</c:v>
                </c:pt>
                <c:pt idx="18204">
                  <c:v>0.37451298920073001</c:v>
                </c:pt>
                <c:pt idx="18205">
                  <c:v>0.29229149934813897</c:v>
                </c:pt>
                <c:pt idx="18206">
                  <c:v>0.19052212668722601</c:v>
                </c:pt>
                <c:pt idx="18207">
                  <c:v>0.47193511930347098</c:v>
                </c:pt>
                <c:pt idx="18208">
                  <c:v>0.231721169611941</c:v>
                </c:pt>
                <c:pt idx="18209">
                  <c:v>0.165574015857439</c:v>
                </c:pt>
                <c:pt idx="18210">
                  <c:v>0.34739091534489502</c:v>
                </c:pt>
                <c:pt idx="18211">
                  <c:v>0.28223043273377202</c:v>
                </c:pt>
                <c:pt idx="18212">
                  <c:v>0.15767209560953999</c:v>
                </c:pt>
                <c:pt idx="18213">
                  <c:v>0.35832316793897401</c:v>
                </c:pt>
                <c:pt idx="18214">
                  <c:v>0.28263508522008002</c:v>
                </c:pt>
                <c:pt idx="18215">
                  <c:v>0.44995667602568101</c:v>
                </c:pt>
                <c:pt idx="18216">
                  <c:v>0.29676563104757903</c:v>
                </c:pt>
                <c:pt idx="18217">
                  <c:v>0.27073579246715901</c:v>
                </c:pt>
                <c:pt idx="18218">
                  <c:v>0.436045178097616</c:v>
                </c:pt>
                <c:pt idx="18219">
                  <c:v>0.195101152858006</c:v>
                </c:pt>
                <c:pt idx="18220">
                  <c:v>0.11954335381844999</c:v>
                </c:pt>
                <c:pt idx="18221">
                  <c:v>0.47276549792301298</c:v>
                </c:pt>
                <c:pt idx="18222">
                  <c:v>0.250452624086485</c:v>
                </c:pt>
                <c:pt idx="18223">
                  <c:v>0.13829620464638001</c:v>
                </c:pt>
                <c:pt idx="18224">
                  <c:v>0.44224573991761801</c:v>
                </c:pt>
                <c:pt idx="18225">
                  <c:v>0.28930011963722801</c:v>
                </c:pt>
                <c:pt idx="18226">
                  <c:v>0.48377437981177601</c:v>
                </c:pt>
                <c:pt idx="18227">
                  <c:v>0.39552738340085303</c:v>
                </c:pt>
                <c:pt idx="18228">
                  <c:v>0.29584394610850301</c:v>
                </c:pt>
                <c:pt idx="18229">
                  <c:v>0.122412218348182</c:v>
                </c:pt>
                <c:pt idx="18230">
                  <c:v>0.38950512180209002</c:v>
                </c:pt>
                <c:pt idx="18231">
                  <c:v>0.46021637841281199</c:v>
                </c:pt>
                <c:pt idx="18232">
                  <c:v>0.12242998274126</c:v>
                </c:pt>
                <c:pt idx="18233">
                  <c:v>0.48994979564858798</c:v>
                </c:pt>
                <c:pt idx="18234">
                  <c:v>0.33034107562542298</c:v>
                </c:pt>
                <c:pt idx="18235">
                  <c:v>0.21218997162314401</c:v>
                </c:pt>
                <c:pt idx="18236">
                  <c:v>0.41043696487521902</c:v>
                </c:pt>
                <c:pt idx="18237">
                  <c:v>0.301905892317894</c:v>
                </c:pt>
                <c:pt idx="18238">
                  <c:v>0.48191706652182498</c:v>
                </c:pt>
                <c:pt idx="18239">
                  <c:v>0.35832290958019802</c:v>
                </c:pt>
                <c:pt idx="18240">
                  <c:v>9.2700847340981704E-2</c:v>
                </c:pt>
                <c:pt idx="18241">
                  <c:v>0.51040863493189803</c:v>
                </c:pt>
                <c:pt idx="18242">
                  <c:v>0.29831727849870199</c:v>
                </c:pt>
                <c:pt idx="18243">
                  <c:v>0.13695686199752199</c:v>
                </c:pt>
                <c:pt idx="18244">
                  <c:v>0.43127514326056399</c:v>
                </c:pt>
                <c:pt idx="18245">
                  <c:v>0.32957423225702198</c:v>
                </c:pt>
                <c:pt idx="18246">
                  <c:v>0.44667098622641299</c:v>
                </c:pt>
                <c:pt idx="18247">
                  <c:v>0.22551845914336099</c:v>
                </c:pt>
                <c:pt idx="18248">
                  <c:v>0.104346497104818</c:v>
                </c:pt>
                <c:pt idx="18249">
                  <c:v>0.504318783375311</c:v>
                </c:pt>
                <c:pt idx="18250">
                  <c:v>0.27330133731498102</c:v>
                </c:pt>
                <c:pt idx="18251">
                  <c:v>0.114346260786234</c:v>
                </c:pt>
                <c:pt idx="18252">
                  <c:v>0.40779945949169499</c:v>
                </c:pt>
                <c:pt idx="18253">
                  <c:v>0.41824098601114001</c:v>
                </c:pt>
                <c:pt idx="18254">
                  <c:v>0.45745052729561297</c:v>
                </c:pt>
                <c:pt idx="18255">
                  <c:v>0.34947732565495998</c:v>
                </c:pt>
                <c:pt idx="18256">
                  <c:v>0.38062742059773802</c:v>
                </c:pt>
                <c:pt idx="18257">
                  <c:v>0.11889346515443699</c:v>
                </c:pt>
                <c:pt idx="18258">
                  <c:v>0.42121445822044501</c:v>
                </c:pt>
                <c:pt idx="18259">
                  <c:v>0.31145418863544599</c:v>
                </c:pt>
                <c:pt idx="18260">
                  <c:v>0.15853220797454401</c:v>
                </c:pt>
                <c:pt idx="18261">
                  <c:v>0.34901606230823201</c:v>
                </c:pt>
                <c:pt idx="18262">
                  <c:v>0.351694143414365</c:v>
                </c:pt>
                <c:pt idx="18263">
                  <c:v>0.46708454089408202</c:v>
                </c:pt>
                <c:pt idx="18264">
                  <c:v>0.221759258978003</c:v>
                </c:pt>
                <c:pt idx="18265">
                  <c:v>0.325257952411865</c:v>
                </c:pt>
                <c:pt idx="18266">
                  <c:v>0.454189937222511</c:v>
                </c:pt>
                <c:pt idx="18267">
                  <c:v>0.35264917819496699</c:v>
                </c:pt>
                <c:pt idx="18268">
                  <c:v>0.341182437873981</c:v>
                </c:pt>
                <c:pt idx="18269">
                  <c:v>0.38138397161073601</c:v>
                </c:pt>
                <c:pt idx="18270">
                  <c:v>0.441305916413396</c:v>
                </c:pt>
                <c:pt idx="18271">
                  <c:v>0.44550950276999102</c:v>
                </c:pt>
                <c:pt idx="18272">
                  <c:v>0.406486365399715</c:v>
                </c:pt>
                <c:pt idx="18273">
                  <c:v>0.42934141791804098</c:v>
                </c:pt>
                <c:pt idx="18274">
                  <c:v>0.41737267695464803</c:v>
                </c:pt>
                <c:pt idx="18275">
                  <c:v>0.43460312503802201</c:v>
                </c:pt>
                <c:pt idx="18276">
                  <c:v>0.33106256710899401</c:v>
                </c:pt>
                <c:pt idx="18277">
                  <c:v>0.52973473840725505</c:v>
                </c:pt>
                <c:pt idx="18278">
                  <c:v>0.53332946777856904</c:v>
                </c:pt>
                <c:pt idx="18279">
                  <c:v>0.34287100981789198</c:v>
                </c:pt>
                <c:pt idx="18280">
                  <c:v>0.489956751328466</c:v>
                </c:pt>
                <c:pt idx="18281">
                  <c:v>0.51669738997992498</c:v>
                </c:pt>
                <c:pt idx="18282">
                  <c:v>0.30403313474845201</c:v>
                </c:pt>
                <c:pt idx="18283">
                  <c:v>0.379593148831669</c:v>
                </c:pt>
                <c:pt idx="18284">
                  <c:v>0.455125373829535</c:v>
                </c:pt>
                <c:pt idx="18285">
                  <c:v>0.19048591925205</c:v>
                </c:pt>
                <c:pt idx="18286">
                  <c:v>0.30683041722595</c:v>
                </c:pt>
                <c:pt idx="18287">
                  <c:v>0.41149476524913903</c:v>
                </c:pt>
                <c:pt idx="18288">
                  <c:v>0.18673580056276901</c:v>
                </c:pt>
                <c:pt idx="18289">
                  <c:v>0.39819955041902499</c:v>
                </c:pt>
                <c:pt idx="18290">
                  <c:v>0.33318792931212399</c:v>
                </c:pt>
                <c:pt idx="18291">
                  <c:v>0.22912686722664999</c:v>
                </c:pt>
                <c:pt idx="18292">
                  <c:v>0.36334156318396599</c:v>
                </c:pt>
                <c:pt idx="18293">
                  <c:v>0.32153188490064799</c:v>
                </c:pt>
                <c:pt idx="18294">
                  <c:v>0.23378168429297599</c:v>
                </c:pt>
                <c:pt idx="18295">
                  <c:v>0.28842462555862403</c:v>
                </c:pt>
                <c:pt idx="18296">
                  <c:v>0.23411921943798999</c:v>
                </c:pt>
                <c:pt idx="18297">
                  <c:v>0.225572409367126</c:v>
                </c:pt>
                <c:pt idx="18298">
                  <c:v>0.33905680474730998</c:v>
                </c:pt>
                <c:pt idx="18299">
                  <c:v>0.271656042769992</c:v>
                </c:pt>
                <c:pt idx="18300">
                  <c:v>0.32969313707972597</c:v>
                </c:pt>
                <c:pt idx="18301">
                  <c:v>0.26289750906489501</c:v>
                </c:pt>
                <c:pt idx="18302">
                  <c:v>0.33399388818210402</c:v>
                </c:pt>
                <c:pt idx="18303">
                  <c:v>0.27413219042906301</c:v>
                </c:pt>
                <c:pt idx="18304">
                  <c:v>0.39425410015919998</c:v>
                </c:pt>
                <c:pt idx="18305">
                  <c:v>0.246284254798359</c:v>
                </c:pt>
                <c:pt idx="18306">
                  <c:v>0.33714277289459299</c:v>
                </c:pt>
                <c:pt idx="18307">
                  <c:v>0.38406947032324001</c:v>
                </c:pt>
                <c:pt idx="18308">
                  <c:v>0.23371346838349</c:v>
                </c:pt>
                <c:pt idx="18309">
                  <c:v>0.27251512387596699</c:v>
                </c:pt>
                <c:pt idx="18310">
                  <c:v>0.52880101298589999</c:v>
                </c:pt>
                <c:pt idx="18311">
                  <c:v>0.23667094339060599</c:v>
                </c:pt>
                <c:pt idx="18312">
                  <c:v>0.87370243989611196</c:v>
                </c:pt>
                <c:pt idx="18313">
                  <c:v>0.173000122300103</c:v>
                </c:pt>
                <c:pt idx="18314">
                  <c:v>0.52963097375329704</c:v>
                </c:pt>
                <c:pt idx="18315">
                  <c:v>0.34851383923196899</c:v>
                </c:pt>
                <c:pt idx="18316">
                  <c:v>0.83723936388050602</c:v>
                </c:pt>
                <c:pt idx="18317">
                  <c:v>0.30873049958653498</c:v>
                </c:pt>
                <c:pt idx="18318">
                  <c:v>0.47708263143535901</c:v>
                </c:pt>
                <c:pt idx="18319">
                  <c:v>0.79985255749015505</c:v>
                </c:pt>
                <c:pt idx="18320">
                  <c:v>0.26052517200528602</c:v>
                </c:pt>
                <c:pt idx="18321">
                  <c:v>0.37790888748595503</c:v>
                </c:pt>
                <c:pt idx="18322">
                  <c:v>0.72535570723970899</c:v>
                </c:pt>
                <c:pt idx="18323">
                  <c:v>0.59067614460756501</c:v>
                </c:pt>
                <c:pt idx="18324">
                  <c:v>0.74143392005415698</c:v>
                </c:pt>
                <c:pt idx="18325">
                  <c:v>0.67543615910343302</c:v>
                </c:pt>
                <c:pt idx="18326">
                  <c:v>0.67457860345145204</c:v>
                </c:pt>
                <c:pt idx="18327">
                  <c:v>0.49233227998607898</c:v>
                </c:pt>
                <c:pt idx="18328">
                  <c:v>0.78951597845695598</c:v>
                </c:pt>
                <c:pt idx="18329">
                  <c:v>0.67547006004453303</c:v>
                </c:pt>
                <c:pt idx="18330">
                  <c:v>0.29915098309893101</c:v>
                </c:pt>
                <c:pt idx="18331">
                  <c:v>0.15526734121036301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74689856"/>
        <c:axId val="-374687136"/>
      </c:areaChart>
      <c:catAx>
        <c:axId val="-37468985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87136"/>
        <c:crosses val="autoZero"/>
        <c:auto val="1"/>
        <c:lblAlgn val="ctr"/>
        <c:lblOffset val="100"/>
        <c:noMultiLvlLbl val="0"/>
      </c:catAx>
      <c:valAx>
        <c:axId val="-37468713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898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Mean Square Error (RMSE)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Analisis_HL!$L$11:$M$15</c:f>
              <c:multiLvlStrCache>
                <c:ptCount val="5"/>
                <c:lvl>
                  <c:pt idx="0">
                    <c:v>Low</c:v>
                  </c:pt>
                  <c:pt idx="1">
                    <c:v>Very Low</c:v>
                  </c:pt>
                  <c:pt idx="2">
                    <c:v>Medium</c:v>
                  </c:pt>
                  <c:pt idx="3">
                    <c:v>Height</c:v>
                  </c:pt>
                  <c:pt idx="4">
                    <c:v>Very Height</c:v>
                  </c:pt>
                </c:lvl>
                <c:lvl>
                  <c:pt idx="0">
                    <c:v>0.336</c:v>
                  </c:pt>
                  <c:pt idx="1">
                    <c:v>0.433</c:v>
                  </c:pt>
                  <c:pt idx="2">
                    <c:v>0.212</c:v>
                  </c:pt>
                  <c:pt idx="3">
                    <c:v>0.092</c:v>
                  </c:pt>
                  <c:pt idx="4">
                    <c:v>0.188</c:v>
                  </c:pt>
                </c:lvl>
              </c:multiLvlStrCache>
            </c:multiLvlStrRef>
          </c:cat>
          <c:val>
            <c:numRef>
              <c:f>Analisis_HL!$N$11:$N$15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74683328"/>
        <c:axId val="-374677344"/>
      </c:barChart>
      <c:catAx>
        <c:axId val="-37468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77344"/>
        <c:crosses val="autoZero"/>
        <c:auto val="1"/>
        <c:lblAlgn val="ctr"/>
        <c:lblOffset val="100"/>
        <c:noMultiLvlLbl val="0"/>
      </c:catAx>
      <c:valAx>
        <c:axId val="-374677344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8332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800" b="0" i="0" baseline="0" dirty="0" smtClean="0">
                <a:effectLst/>
              </a:rPr>
              <a:t>FRCI VS Prediction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Analisis_HL!$B$1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Analisis_HL!$B$2:$B$2192</c:f>
              <c:numCache>
                <c:formatCode>General</c:formatCode>
                <c:ptCount val="2191"/>
                <c:pt idx="0">
                  <c:v>0.94645941278099999</c:v>
                </c:pt>
                <c:pt idx="1">
                  <c:v>0.78893805309700005</c:v>
                </c:pt>
                <c:pt idx="2">
                  <c:v>0.909785376501</c:v>
                </c:pt>
                <c:pt idx="3">
                  <c:v>0.96714848883000004</c:v>
                </c:pt>
                <c:pt idx="4">
                  <c:v>0.81059602648999995</c:v>
                </c:pt>
                <c:pt idx="5">
                  <c:v>0.95900670082799999</c:v>
                </c:pt>
                <c:pt idx="6">
                  <c:v>0.42722371967700001</c:v>
                </c:pt>
                <c:pt idx="7">
                  <c:v>0.96859903381599999</c:v>
                </c:pt>
                <c:pt idx="8">
                  <c:v>0.73091750192799998</c:v>
                </c:pt>
                <c:pt idx="9">
                  <c:v>0.60840496657099996</c:v>
                </c:pt>
                <c:pt idx="10">
                  <c:v>0.98902907295700004</c:v>
                </c:pt>
                <c:pt idx="11">
                  <c:v>0.44340044742700002</c:v>
                </c:pt>
                <c:pt idx="12">
                  <c:v>0.58264261335900003</c:v>
                </c:pt>
                <c:pt idx="13">
                  <c:v>0.99414893617</c:v>
                </c:pt>
                <c:pt idx="14">
                  <c:v>0.49205147615400002</c:v>
                </c:pt>
                <c:pt idx="15">
                  <c:v>0.65962131219700004</c:v>
                </c:pt>
                <c:pt idx="16">
                  <c:v>0.79646464646500004</c:v>
                </c:pt>
                <c:pt idx="17">
                  <c:v>0.95180084745799998</c:v>
                </c:pt>
                <c:pt idx="18">
                  <c:v>0.43581081081099998</c:v>
                </c:pt>
                <c:pt idx="19">
                  <c:v>0.60451197053399996</c:v>
                </c:pt>
                <c:pt idx="20">
                  <c:v>0.759557344064</c:v>
                </c:pt>
                <c:pt idx="21">
                  <c:v>0.62613122171900004</c:v>
                </c:pt>
                <c:pt idx="22">
                  <c:v>0.77309941520500003</c:v>
                </c:pt>
                <c:pt idx="23">
                  <c:v>0.513869940882</c:v>
                </c:pt>
                <c:pt idx="24">
                  <c:v>0.63719234275299996</c:v>
                </c:pt>
                <c:pt idx="25">
                  <c:v>0.78163165608200003</c:v>
                </c:pt>
                <c:pt idx="26">
                  <c:v>0.84012066365000004</c:v>
                </c:pt>
                <c:pt idx="27">
                  <c:v>0.54396482813699998</c:v>
                </c:pt>
                <c:pt idx="28">
                  <c:v>0.67531876138400004</c:v>
                </c:pt>
                <c:pt idx="29">
                  <c:v>0.79599177800599996</c:v>
                </c:pt>
                <c:pt idx="30">
                  <c:v>0.88733850129199998</c:v>
                </c:pt>
                <c:pt idx="31">
                  <c:v>0.95112955278900002</c:v>
                </c:pt>
                <c:pt idx="32">
                  <c:v>0.64146254881099996</c:v>
                </c:pt>
                <c:pt idx="33">
                  <c:v>0.66906820364999997</c:v>
                </c:pt>
                <c:pt idx="34">
                  <c:v>0.87682570593999998</c:v>
                </c:pt>
                <c:pt idx="35">
                  <c:v>0.99270428015599999</c:v>
                </c:pt>
                <c:pt idx="36">
                  <c:v>0.98178032274899996</c:v>
                </c:pt>
                <c:pt idx="37">
                  <c:v>0.83882934872199999</c:v>
                </c:pt>
                <c:pt idx="38">
                  <c:v>0.68704245973599998</c:v>
                </c:pt>
                <c:pt idx="39">
                  <c:v>0.67833916958499996</c:v>
                </c:pt>
                <c:pt idx="40">
                  <c:v>0.79209699146799994</c:v>
                </c:pt>
                <c:pt idx="41">
                  <c:v>0.90917473490099998</c:v>
                </c:pt>
                <c:pt idx="42">
                  <c:v>0.99394245330599995</c:v>
                </c:pt>
                <c:pt idx="43">
                  <c:v>0.98908021839600002</c:v>
                </c:pt>
                <c:pt idx="44">
                  <c:v>0.76534027519500003</c:v>
                </c:pt>
                <c:pt idx="45">
                  <c:v>0.59706796979099996</c:v>
                </c:pt>
                <c:pt idx="46">
                  <c:v>0.62494937221500002</c:v>
                </c:pt>
                <c:pt idx="47">
                  <c:v>0.85989562424699995</c:v>
                </c:pt>
                <c:pt idx="48">
                  <c:v>0.97375596455400004</c:v>
                </c:pt>
                <c:pt idx="49">
                  <c:v>0.995608256478</c:v>
                </c:pt>
                <c:pt idx="50">
                  <c:v>0.89054945054900003</c:v>
                </c:pt>
                <c:pt idx="51">
                  <c:v>0.68620313068799998</c:v>
                </c:pt>
                <c:pt idx="52">
                  <c:v>0.43801652892600001</c:v>
                </c:pt>
                <c:pt idx="53">
                  <c:v>0.87813462384499996</c:v>
                </c:pt>
                <c:pt idx="54">
                  <c:v>0.98074866310200004</c:v>
                </c:pt>
                <c:pt idx="55">
                  <c:v>0.90696629213500002</c:v>
                </c:pt>
                <c:pt idx="56">
                  <c:v>0.883561643836</c:v>
                </c:pt>
                <c:pt idx="57">
                  <c:v>0.98681732580000003</c:v>
                </c:pt>
                <c:pt idx="58">
                  <c:v>0.68820552744300001</c:v>
                </c:pt>
                <c:pt idx="59">
                  <c:v>0.61252045826500001</c:v>
                </c:pt>
                <c:pt idx="60">
                  <c:v>0.99680255795399997</c:v>
                </c:pt>
                <c:pt idx="61">
                  <c:v>0.78307349665899995</c:v>
                </c:pt>
                <c:pt idx="62">
                  <c:v>0.99035250463799995</c:v>
                </c:pt>
                <c:pt idx="63">
                  <c:v>0.97246443322599996</c:v>
                </c:pt>
                <c:pt idx="64">
                  <c:v>0.89030148928399999</c:v>
                </c:pt>
                <c:pt idx="65">
                  <c:v>0.98579040852599997</c:v>
                </c:pt>
                <c:pt idx="66">
                  <c:v>0.58767013610899999</c:v>
                </c:pt>
                <c:pt idx="67">
                  <c:v>0.84172661870499998</c:v>
                </c:pt>
                <c:pt idx="68">
                  <c:v>0.96116970278000002</c:v>
                </c:pt>
                <c:pt idx="69">
                  <c:v>1</c:v>
                </c:pt>
                <c:pt idx="70">
                  <c:v>0.98745935903399995</c:v>
                </c:pt>
                <c:pt idx="71">
                  <c:v>0.98858447488599999</c:v>
                </c:pt>
                <c:pt idx="72">
                  <c:v>0.87582314205099998</c:v>
                </c:pt>
                <c:pt idx="73">
                  <c:v>0.87196652719699996</c:v>
                </c:pt>
                <c:pt idx="74">
                  <c:v>0.81173380034999998</c:v>
                </c:pt>
                <c:pt idx="75">
                  <c:v>0.95528255528299999</c:v>
                </c:pt>
                <c:pt idx="76">
                  <c:v>0.94108983799699997</c:v>
                </c:pt>
                <c:pt idx="77">
                  <c:v>0.96097560975600005</c:v>
                </c:pt>
                <c:pt idx="78">
                  <c:v>0.95993674222500003</c:v>
                </c:pt>
                <c:pt idx="79">
                  <c:v>0.97677595628400005</c:v>
                </c:pt>
                <c:pt idx="80">
                  <c:v>0.90220311660399999</c:v>
                </c:pt>
                <c:pt idx="81">
                  <c:v>0.99573257467999998</c:v>
                </c:pt>
                <c:pt idx="82">
                  <c:v>0.91524701873900005</c:v>
                </c:pt>
                <c:pt idx="83">
                  <c:v>0.92567913890300002</c:v>
                </c:pt>
                <c:pt idx="84">
                  <c:v>0.93443298969099997</c:v>
                </c:pt>
                <c:pt idx="85">
                  <c:v>0.98834385624099996</c:v>
                </c:pt>
                <c:pt idx="86">
                  <c:v>0.71188026192700005</c:v>
                </c:pt>
                <c:pt idx="87">
                  <c:v>0.93961708394700005</c:v>
                </c:pt>
                <c:pt idx="88">
                  <c:v>0.79962370649100001</c:v>
                </c:pt>
                <c:pt idx="89">
                  <c:v>0.99448782728499996</c:v>
                </c:pt>
                <c:pt idx="90">
                  <c:v>0.93877551020399996</c:v>
                </c:pt>
                <c:pt idx="91">
                  <c:v>0.99125364431499996</c:v>
                </c:pt>
                <c:pt idx="92">
                  <c:v>0.92869490060500004</c:v>
                </c:pt>
                <c:pt idx="93">
                  <c:v>0.92751165748200004</c:v>
                </c:pt>
                <c:pt idx="94">
                  <c:v>0.83074935400500005</c:v>
                </c:pt>
                <c:pt idx="95">
                  <c:v>0.97875288683600004</c:v>
                </c:pt>
                <c:pt idx="96">
                  <c:v>0.73518594196999998</c:v>
                </c:pt>
                <c:pt idx="97">
                  <c:v>0.98783454987800001</c:v>
                </c:pt>
                <c:pt idx="98">
                  <c:v>0.74164810690399996</c:v>
                </c:pt>
                <c:pt idx="99">
                  <c:v>0.95311863024900001</c:v>
                </c:pt>
                <c:pt idx="100">
                  <c:v>0.55053935277699995</c:v>
                </c:pt>
                <c:pt idx="101">
                  <c:v>0.99905526688699997</c:v>
                </c:pt>
                <c:pt idx="102">
                  <c:v>0.62816525988399996</c:v>
                </c:pt>
                <c:pt idx="103">
                  <c:v>0.89072847682099998</c:v>
                </c:pt>
                <c:pt idx="104">
                  <c:v>0.862823949955</c:v>
                </c:pt>
                <c:pt idx="105">
                  <c:v>0.97281105990799999</c:v>
                </c:pt>
                <c:pt idx="106">
                  <c:v>0.97483690587100003</c:v>
                </c:pt>
                <c:pt idx="107">
                  <c:v>0.97307842372200004</c:v>
                </c:pt>
                <c:pt idx="108">
                  <c:v>0.66921837228000003</c:v>
                </c:pt>
                <c:pt idx="109">
                  <c:v>0.92370945637299995</c:v>
                </c:pt>
                <c:pt idx="110">
                  <c:v>0.51028037383199998</c:v>
                </c:pt>
                <c:pt idx="111">
                  <c:v>0.70100832968000004</c:v>
                </c:pt>
                <c:pt idx="112">
                  <c:v>0.8256006628</c:v>
                </c:pt>
                <c:pt idx="113">
                  <c:v>0.81524440762200001</c:v>
                </c:pt>
                <c:pt idx="114">
                  <c:v>0.94626743232199995</c:v>
                </c:pt>
                <c:pt idx="115">
                  <c:v>0.978090766823</c:v>
                </c:pt>
                <c:pt idx="116">
                  <c:v>0.32392996108900002</c:v>
                </c:pt>
                <c:pt idx="117">
                  <c:v>0.61641609101999995</c:v>
                </c:pt>
                <c:pt idx="118">
                  <c:v>0.64933993399300005</c:v>
                </c:pt>
                <c:pt idx="119">
                  <c:v>0.63779863481200005</c:v>
                </c:pt>
                <c:pt idx="120">
                  <c:v>0.88112798264600001</c:v>
                </c:pt>
                <c:pt idx="121">
                  <c:v>0.80718255664799998</c:v>
                </c:pt>
                <c:pt idx="122">
                  <c:v>0.99628114540699997</c:v>
                </c:pt>
                <c:pt idx="123">
                  <c:v>0.35864297253600003</c:v>
                </c:pt>
                <c:pt idx="124">
                  <c:v>0.201831750339</c:v>
                </c:pt>
                <c:pt idx="125">
                  <c:v>0.40930787589500001</c:v>
                </c:pt>
                <c:pt idx="126">
                  <c:v>0.91064006649999996</c:v>
                </c:pt>
                <c:pt idx="127">
                  <c:v>0.602897315722</c:v>
                </c:pt>
                <c:pt idx="128">
                  <c:v>0.828783151326</c:v>
                </c:pt>
                <c:pt idx="129">
                  <c:v>0.73085740485999995</c:v>
                </c:pt>
                <c:pt idx="130">
                  <c:v>0.72883386581499998</c:v>
                </c:pt>
                <c:pt idx="131">
                  <c:v>0.51924587588399995</c:v>
                </c:pt>
                <c:pt idx="132">
                  <c:v>0.91352916839099996</c:v>
                </c:pt>
                <c:pt idx="133">
                  <c:v>0.60789902280100006</c:v>
                </c:pt>
                <c:pt idx="134">
                  <c:v>0.95703125</c:v>
                </c:pt>
                <c:pt idx="135">
                  <c:v>0.63398692810500001</c:v>
                </c:pt>
                <c:pt idx="136">
                  <c:v>0.83584395519499999</c:v>
                </c:pt>
                <c:pt idx="137">
                  <c:v>0.910685154976</c:v>
                </c:pt>
                <c:pt idx="138">
                  <c:v>0.82236350037399997</c:v>
                </c:pt>
                <c:pt idx="139">
                  <c:v>0.86549468519999995</c:v>
                </c:pt>
                <c:pt idx="140">
                  <c:v>0.935923107729</c:v>
                </c:pt>
                <c:pt idx="141">
                  <c:v>0.52752109280799997</c:v>
                </c:pt>
                <c:pt idx="142">
                  <c:v>0.97181931206000005</c:v>
                </c:pt>
                <c:pt idx="143">
                  <c:v>0.71384257464099998</c:v>
                </c:pt>
                <c:pt idx="144">
                  <c:v>0.85311958405499999</c:v>
                </c:pt>
                <c:pt idx="145">
                  <c:v>0.91669684896799997</c:v>
                </c:pt>
                <c:pt idx="146">
                  <c:v>0.66866831508299995</c:v>
                </c:pt>
                <c:pt idx="147">
                  <c:v>0.87137226800400003</c:v>
                </c:pt>
                <c:pt idx="148">
                  <c:v>0.99331235247799998</c:v>
                </c:pt>
                <c:pt idx="149">
                  <c:v>0.65759113982499995</c:v>
                </c:pt>
                <c:pt idx="150">
                  <c:v>0.79590228526399998</c:v>
                </c:pt>
                <c:pt idx="151">
                  <c:v>0.88892961876800003</c:v>
                </c:pt>
                <c:pt idx="152">
                  <c:v>0.69242424242400002</c:v>
                </c:pt>
                <c:pt idx="153">
                  <c:v>0.935281837161</c:v>
                </c:pt>
                <c:pt idx="154">
                  <c:v>0.884615384615</c:v>
                </c:pt>
                <c:pt idx="155">
                  <c:v>0.76681127982599995</c:v>
                </c:pt>
                <c:pt idx="156">
                  <c:v>0.39033457249100001</c:v>
                </c:pt>
                <c:pt idx="157">
                  <c:v>0.86057287278899997</c:v>
                </c:pt>
                <c:pt idx="158">
                  <c:v>0.81073074391</c:v>
                </c:pt>
                <c:pt idx="159">
                  <c:v>0.73504652193200004</c:v>
                </c:pt>
                <c:pt idx="160">
                  <c:v>0.54457831325299999</c:v>
                </c:pt>
                <c:pt idx="161">
                  <c:v>0.53129849974099996</c:v>
                </c:pt>
                <c:pt idx="162">
                  <c:v>0.30474160895000002</c:v>
                </c:pt>
                <c:pt idx="163">
                  <c:v>0.97608200455600003</c:v>
                </c:pt>
                <c:pt idx="164">
                  <c:v>0.94446729740799995</c:v>
                </c:pt>
                <c:pt idx="165">
                  <c:v>0.66499642090199995</c:v>
                </c:pt>
                <c:pt idx="166">
                  <c:v>0.53207683943499995</c:v>
                </c:pt>
                <c:pt idx="167">
                  <c:v>0.52066450567300004</c:v>
                </c:pt>
                <c:pt idx="168">
                  <c:v>0.40717131474099999</c:v>
                </c:pt>
                <c:pt idx="169">
                  <c:v>0.34776119403</c:v>
                </c:pt>
                <c:pt idx="170">
                  <c:v>0.95732217573199996</c:v>
                </c:pt>
                <c:pt idx="171">
                  <c:v>0.97255369928400004</c:v>
                </c:pt>
                <c:pt idx="172">
                  <c:v>0.97293497363799997</c:v>
                </c:pt>
                <c:pt idx="173">
                  <c:v>0.82495667244399995</c:v>
                </c:pt>
                <c:pt idx="174">
                  <c:v>0.95450450450500002</c:v>
                </c:pt>
                <c:pt idx="175">
                  <c:v>0.59012591119900004</c:v>
                </c:pt>
                <c:pt idx="176">
                  <c:v>0.95924369747899996</c:v>
                </c:pt>
                <c:pt idx="177">
                  <c:v>0.993743099006</c:v>
                </c:pt>
                <c:pt idx="178">
                  <c:v>0.37574159525400003</c:v>
                </c:pt>
                <c:pt idx="179">
                  <c:v>0.88174807197899996</c:v>
                </c:pt>
                <c:pt idx="180">
                  <c:v>0.96709633649899995</c:v>
                </c:pt>
                <c:pt idx="181">
                  <c:v>0.98246346555300001</c:v>
                </c:pt>
                <c:pt idx="182">
                  <c:v>0.84186046511599999</c:v>
                </c:pt>
                <c:pt idx="183">
                  <c:v>0.97548387096800004</c:v>
                </c:pt>
                <c:pt idx="184">
                  <c:v>0.89681274900399999</c:v>
                </c:pt>
                <c:pt idx="185">
                  <c:v>0.89593810444900002</c:v>
                </c:pt>
                <c:pt idx="186">
                  <c:v>0.92900248491299997</c:v>
                </c:pt>
                <c:pt idx="187">
                  <c:v>0.89751243781099999</c:v>
                </c:pt>
                <c:pt idx="188">
                  <c:v>0.88121645796100001</c:v>
                </c:pt>
                <c:pt idx="189">
                  <c:v>0.97244379985499996</c:v>
                </c:pt>
                <c:pt idx="190">
                  <c:v>0.61546427338599996</c:v>
                </c:pt>
                <c:pt idx="191">
                  <c:v>0.89421553090299999</c:v>
                </c:pt>
                <c:pt idx="192">
                  <c:v>0.94863142107200005</c:v>
                </c:pt>
                <c:pt idx="193">
                  <c:v>0.91119971004</c:v>
                </c:pt>
                <c:pt idx="194">
                  <c:v>0.95028037383200004</c:v>
                </c:pt>
                <c:pt idx="195">
                  <c:v>0.95773230459600001</c:v>
                </c:pt>
                <c:pt idx="196">
                  <c:v>0.737675422814</c:v>
                </c:pt>
                <c:pt idx="197">
                  <c:v>0.95809659090900001</c:v>
                </c:pt>
                <c:pt idx="198">
                  <c:v>0.84391080617500003</c:v>
                </c:pt>
                <c:pt idx="199">
                  <c:v>0.97845284351799999</c:v>
                </c:pt>
                <c:pt idx="200">
                  <c:v>0.94599770203</c:v>
                </c:pt>
                <c:pt idx="201">
                  <c:v>0.74411654837499996</c:v>
                </c:pt>
                <c:pt idx="202">
                  <c:v>0.91906474820100004</c:v>
                </c:pt>
                <c:pt idx="203">
                  <c:v>0.88518808777400004</c:v>
                </c:pt>
                <c:pt idx="204">
                  <c:v>0.51964601769899998</c:v>
                </c:pt>
                <c:pt idx="205">
                  <c:v>0.89015939015900003</c:v>
                </c:pt>
                <c:pt idx="206">
                  <c:v>0.95748094665100003</c:v>
                </c:pt>
                <c:pt idx="207">
                  <c:v>0.93631039531500004</c:v>
                </c:pt>
                <c:pt idx="208">
                  <c:v>0.39972527472500002</c:v>
                </c:pt>
                <c:pt idx="209">
                  <c:v>0.96871239470500003</c:v>
                </c:pt>
                <c:pt idx="210">
                  <c:v>0.90266189908600003</c:v>
                </c:pt>
                <c:pt idx="211">
                  <c:v>0.73141410945899998</c:v>
                </c:pt>
                <c:pt idx="212">
                  <c:v>0.83737680060700004</c:v>
                </c:pt>
                <c:pt idx="213">
                  <c:v>0.97107613781400004</c:v>
                </c:pt>
                <c:pt idx="214">
                  <c:v>0.92252681764</c:v>
                </c:pt>
                <c:pt idx="215">
                  <c:v>0.85776585038599995</c:v>
                </c:pt>
                <c:pt idx="216">
                  <c:v>0.97042586750799997</c:v>
                </c:pt>
                <c:pt idx="217">
                  <c:v>0.97518878101399997</c:v>
                </c:pt>
                <c:pt idx="218">
                  <c:v>0.85433070866100003</c:v>
                </c:pt>
                <c:pt idx="219">
                  <c:v>0.94133333333299996</c:v>
                </c:pt>
                <c:pt idx="220">
                  <c:v>0.92085737840100002</c:v>
                </c:pt>
                <c:pt idx="221">
                  <c:v>0.99960552268199998</c:v>
                </c:pt>
                <c:pt idx="222">
                  <c:v>0.99760860900799997</c:v>
                </c:pt>
                <c:pt idx="223">
                  <c:v>0.96966115051199997</c:v>
                </c:pt>
                <c:pt idx="224">
                  <c:v>0.68664081776499997</c:v>
                </c:pt>
                <c:pt idx="225">
                  <c:v>0.98061525495199997</c:v>
                </c:pt>
                <c:pt idx="226">
                  <c:v>0.99391304347800002</c:v>
                </c:pt>
                <c:pt idx="227">
                  <c:v>0.99804075235099998</c:v>
                </c:pt>
                <c:pt idx="228">
                  <c:v>0.97811645173899997</c:v>
                </c:pt>
                <c:pt idx="229">
                  <c:v>0.93047550432299997</c:v>
                </c:pt>
                <c:pt idx="230">
                  <c:v>0.80658607753199996</c:v>
                </c:pt>
                <c:pt idx="231">
                  <c:v>0.98903508771899995</c:v>
                </c:pt>
                <c:pt idx="232">
                  <c:v>0.98702351987000003</c:v>
                </c:pt>
                <c:pt idx="233">
                  <c:v>0.89259560618400002</c:v>
                </c:pt>
                <c:pt idx="234">
                  <c:v>0.95394983152400004</c:v>
                </c:pt>
                <c:pt idx="235">
                  <c:v>0.96950771491599996</c:v>
                </c:pt>
                <c:pt idx="236">
                  <c:v>0.80574506283699998</c:v>
                </c:pt>
                <c:pt idx="237">
                  <c:v>0.97309621523000001</c:v>
                </c:pt>
                <c:pt idx="238">
                  <c:v>0.56963087248300004</c:v>
                </c:pt>
                <c:pt idx="239">
                  <c:v>0.99138268703499999</c:v>
                </c:pt>
                <c:pt idx="240">
                  <c:v>0.71039509014199997</c:v>
                </c:pt>
                <c:pt idx="241">
                  <c:v>0.99921228830200004</c:v>
                </c:pt>
                <c:pt idx="242">
                  <c:v>0.658662092624</c:v>
                </c:pt>
                <c:pt idx="243">
                  <c:v>0.82814178302899999</c:v>
                </c:pt>
                <c:pt idx="244">
                  <c:v>0.99922299922299995</c:v>
                </c:pt>
                <c:pt idx="245">
                  <c:v>0.53939962476500003</c:v>
                </c:pt>
                <c:pt idx="246">
                  <c:v>0.98924318094499997</c:v>
                </c:pt>
                <c:pt idx="247">
                  <c:v>0.56375838926199995</c:v>
                </c:pt>
                <c:pt idx="248">
                  <c:v>0.821389195149</c:v>
                </c:pt>
                <c:pt idx="249">
                  <c:v>0.57512060647800001</c:v>
                </c:pt>
                <c:pt idx="250">
                  <c:v>0.85116500237799997</c:v>
                </c:pt>
                <c:pt idx="251">
                  <c:v>0.57181028724100003</c:v>
                </c:pt>
                <c:pt idx="252">
                  <c:v>1</c:v>
                </c:pt>
                <c:pt idx="253">
                  <c:v>0.84466714387999997</c:v>
                </c:pt>
                <c:pt idx="254">
                  <c:v>0.93181818181800002</c:v>
                </c:pt>
                <c:pt idx="255">
                  <c:v>0.66004712218100003</c:v>
                </c:pt>
                <c:pt idx="256">
                  <c:v>0.84049773755699997</c:v>
                </c:pt>
                <c:pt idx="257">
                  <c:v>0.961203483769</c:v>
                </c:pt>
                <c:pt idx="258">
                  <c:v>0.81863186318600001</c:v>
                </c:pt>
                <c:pt idx="259">
                  <c:v>0.960863697706</c:v>
                </c:pt>
                <c:pt idx="260">
                  <c:v>0.91359289617499995</c:v>
                </c:pt>
                <c:pt idx="261">
                  <c:v>0.85866942433600002</c:v>
                </c:pt>
                <c:pt idx="262">
                  <c:v>0.94963754292299996</c:v>
                </c:pt>
                <c:pt idx="263">
                  <c:v>0.92869198312199996</c:v>
                </c:pt>
                <c:pt idx="264">
                  <c:v>0.99132492113600001</c:v>
                </c:pt>
                <c:pt idx="265">
                  <c:v>0.96810579540999997</c:v>
                </c:pt>
                <c:pt idx="266">
                  <c:v>0.87023764617099997</c:v>
                </c:pt>
                <c:pt idx="267">
                  <c:v>0.35369091874699998</c:v>
                </c:pt>
                <c:pt idx="268">
                  <c:v>0.959647495362</c:v>
                </c:pt>
                <c:pt idx="269">
                  <c:v>0.99340555817200005</c:v>
                </c:pt>
                <c:pt idx="270">
                  <c:v>0.98612395929700003</c:v>
                </c:pt>
                <c:pt idx="271">
                  <c:v>0.98493150684899999</c:v>
                </c:pt>
                <c:pt idx="272">
                  <c:v>0.98919172932300004</c:v>
                </c:pt>
                <c:pt idx="273">
                  <c:v>0.98532196969700003</c:v>
                </c:pt>
                <c:pt idx="274">
                  <c:v>0.73614641586200003</c:v>
                </c:pt>
                <c:pt idx="275">
                  <c:v>0.99316531396800001</c:v>
                </c:pt>
                <c:pt idx="276">
                  <c:v>0.97474315068499995</c:v>
                </c:pt>
                <c:pt idx="277">
                  <c:v>0.99264136328399999</c:v>
                </c:pt>
                <c:pt idx="278">
                  <c:v>0.870460501685</c:v>
                </c:pt>
                <c:pt idx="279">
                  <c:v>0.93203883495100004</c:v>
                </c:pt>
                <c:pt idx="280">
                  <c:v>0.94339622641499998</c:v>
                </c:pt>
                <c:pt idx="281">
                  <c:v>0.92494845360800004</c:v>
                </c:pt>
                <c:pt idx="282">
                  <c:v>0.51944652206399999</c:v>
                </c:pt>
                <c:pt idx="283">
                  <c:v>0.92103004291799995</c:v>
                </c:pt>
                <c:pt idx="284">
                  <c:v>0.72578125000000004</c:v>
                </c:pt>
                <c:pt idx="285">
                  <c:v>0.83088235294099999</c:v>
                </c:pt>
                <c:pt idx="286">
                  <c:v>0.89984472049700004</c:v>
                </c:pt>
                <c:pt idx="287">
                  <c:v>0.886697247706</c:v>
                </c:pt>
                <c:pt idx="288">
                  <c:v>0.97378768020999995</c:v>
                </c:pt>
                <c:pt idx="289">
                  <c:v>0.95533141210399997</c:v>
                </c:pt>
                <c:pt idx="290">
                  <c:v>0.99794407894699999</c:v>
                </c:pt>
                <c:pt idx="291">
                  <c:v>0.89854469854499996</c:v>
                </c:pt>
                <c:pt idx="292">
                  <c:v>0.89391691394700001</c:v>
                </c:pt>
                <c:pt idx="293">
                  <c:v>0.93912616592999998</c:v>
                </c:pt>
                <c:pt idx="294">
                  <c:v>0.26857557085900002</c:v>
                </c:pt>
                <c:pt idx="295">
                  <c:v>0.364232619152</c:v>
                </c:pt>
                <c:pt idx="296">
                  <c:v>0.93966244725699999</c:v>
                </c:pt>
                <c:pt idx="297">
                  <c:v>0.96078431372499995</c:v>
                </c:pt>
                <c:pt idx="298">
                  <c:v>0.676320272572</c:v>
                </c:pt>
                <c:pt idx="299">
                  <c:v>0.81512605041999997</c:v>
                </c:pt>
                <c:pt idx="300">
                  <c:v>0.92146381578900005</c:v>
                </c:pt>
                <c:pt idx="301">
                  <c:v>0.75140753572999996</c:v>
                </c:pt>
                <c:pt idx="302">
                  <c:v>0.62582781457000003</c:v>
                </c:pt>
                <c:pt idx="303">
                  <c:v>0.88974017321800003</c:v>
                </c:pt>
                <c:pt idx="304">
                  <c:v>0.83687190375099996</c:v>
                </c:pt>
                <c:pt idx="305">
                  <c:v>0.93855376545500002</c:v>
                </c:pt>
                <c:pt idx="306">
                  <c:v>0.68546113572300005</c:v>
                </c:pt>
                <c:pt idx="307">
                  <c:v>0.764649066323</c:v>
                </c:pt>
                <c:pt idx="308">
                  <c:v>0.95661331086800006</c:v>
                </c:pt>
                <c:pt idx="309">
                  <c:v>0.88829584445300003</c:v>
                </c:pt>
                <c:pt idx="310">
                  <c:v>0.551130247578</c:v>
                </c:pt>
                <c:pt idx="311">
                  <c:v>0.724570950188</c:v>
                </c:pt>
                <c:pt idx="312">
                  <c:v>0.75044483985800003</c:v>
                </c:pt>
                <c:pt idx="313">
                  <c:v>0.93850042122999999</c:v>
                </c:pt>
                <c:pt idx="314">
                  <c:v>0.94666666666699995</c:v>
                </c:pt>
                <c:pt idx="315">
                  <c:v>0.90769923457900004</c:v>
                </c:pt>
                <c:pt idx="316">
                  <c:v>0.84724689165199996</c:v>
                </c:pt>
                <c:pt idx="317">
                  <c:v>0.61377025036800004</c:v>
                </c:pt>
                <c:pt idx="318">
                  <c:v>0.628065942903</c:v>
                </c:pt>
                <c:pt idx="319">
                  <c:v>0.93353474320200003</c:v>
                </c:pt>
                <c:pt idx="320">
                  <c:v>0.64806417858400001</c:v>
                </c:pt>
                <c:pt idx="321">
                  <c:v>0.93443282381299997</c:v>
                </c:pt>
                <c:pt idx="322">
                  <c:v>0.84394171779100002</c:v>
                </c:pt>
                <c:pt idx="323">
                  <c:v>0.90204081632699995</c:v>
                </c:pt>
                <c:pt idx="324">
                  <c:v>0.99659863945600002</c:v>
                </c:pt>
                <c:pt idx="325">
                  <c:v>0.43803253292</c:v>
                </c:pt>
                <c:pt idx="326">
                  <c:v>0.92644557823100004</c:v>
                </c:pt>
                <c:pt idx="327">
                  <c:v>0.75787656452300001</c:v>
                </c:pt>
                <c:pt idx="328">
                  <c:v>0.81383210091299996</c:v>
                </c:pt>
                <c:pt idx="329">
                  <c:v>0.69717203456400001</c:v>
                </c:pt>
                <c:pt idx="330">
                  <c:v>0.55435684647299999</c:v>
                </c:pt>
                <c:pt idx="331">
                  <c:v>0.98741845293599995</c:v>
                </c:pt>
                <c:pt idx="332">
                  <c:v>0.70726102941199998</c:v>
                </c:pt>
                <c:pt idx="333">
                  <c:v>0.98486328125</c:v>
                </c:pt>
                <c:pt idx="334">
                  <c:v>0.88727931190599996</c:v>
                </c:pt>
                <c:pt idx="335">
                  <c:v>0.795746566238</c:v>
                </c:pt>
                <c:pt idx="336">
                  <c:v>0.75388349514599995</c:v>
                </c:pt>
                <c:pt idx="337">
                  <c:v>0.80402449693800004</c:v>
                </c:pt>
                <c:pt idx="338">
                  <c:v>0.36396890717899999</c:v>
                </c:pt>
                <c:pt idx="339">
                  <c:v>0.977403846154</c:v>
                </c:pt>
                <c:pt idx="340">
                  <c:v>0.196428571429</c:v>
                </c:pt>
                <c:pt idx="341">
                  <c:v>0.99450000000000005</c:v>
                </c:pt>
                <c:pt idx="342">
                  <c:v>0.30140845070400002</c:v>
                </c:pt>
                <c:pt idx="343">
                  <c:v>0.88833249874800002</c:v>
                </c:pt>
                <c:pt idx="344">
                  <c:v>0.297273133661</c:v>
                </c:pt>
                <c:pt idx="345">
                  <c:v>0.51357854933000002</c:v>
                </c:pt>
                <c:pt idx="346">
                  <c:v>7.1398033347600004E-2</c:v>
                </c:pt>
                <c:pt idx="347">
                  <c:v>0.82538293216600001</c:v>
                </c:pt>
                <c:pt idx="348">
                  <c:v>6.8881685575400003E-3</c:v>
                </c:pt>
                <c:pt idx="349">
                  <c:v>0.97707865168499997</c:v>
                </c:pt>
                <c:pt idx="350">
                  <c:v>6.0884549109700002E-2</c:v>
                </c:pt>
                <c:pt idx="351">
                  <c:v>0.992974238876</c:v>
                </c:pt>
                <c:pt idx="352">
                  <c:v>0.74140367404600005</c:v>
                </c:pt>
                <c:pt idx="353">
                  <c:v>0.52183128444299998</c:v>
                </c:pt>
                <c:pt idx="354">
                  <c:v>0.19268635724300001</c:v>
                </c:pt>
                <c:pt idx="355">
                  <c:v>0</c:v>
                </c:pt>
                <c:pt idx="356">
                  <c:v>0.48970873786399999</c:v>
                </c:pt>
                <c:pt idx="357">
                  <c:v>0</c:v>
                </c:pt>
                <c:pt idx="358">
                  <c:v>0.98771390960899996</c:v>
                </c:pt>
                <c:pt idx="359">
                  <c:v>0</c:v>
                </c:pt>
                <c:pt idx="360">
                  <c:v>0.96900333810200001</c:v>
                </c:pt>
                <c:pt idx="361">
                  <c:v>0.63964757709300002</c:v>
                </c:pt>
                <c:pt idx="362">
                  <c:v>0.24144869215299999</c:v>
                </c:pt>
                <c:pt idx="363">
                  <c:v>0.197008547009</c:v>
                </c:pt>
                <c:pt idx="364">
                  <c:v>0.42730720606799999</c:v>
                </c:pt>
                <c:pt idx="365">
                  <c:v>0</c:v>
                </c:pt>
                <c:pt idx="366">
                  <c:v>0</c:v>
                </c:pt>
                <c:pt idx="367">
                  <c:v>0.634039153016</c:v>
                </c:pt>
                <c:pt idx="368">
                  <c:v>2.76625172891E-3</c:v>
                </c:pt>
                <c:pt idx="369">
                  <c:v>0.99748638458299999</c:v>
                </c:pt>
                <c:pt idx="370">
                  <c:v>0.55432937181700004</c:v>
                </c:pt>
                <c:pt idx="371">
                  <c:v>0.166458593425</c:v>
                </c:pt>
                <c:pt idx="372">
                  <c:v>0.99361022364200002</c:v>
                </c:pt>
                <c:pt idx="373">
                  <c:v>0.52868658131799995</c:v>
                </c:pt>
                <c:pt idx="374">
                  <c:v>2.2531749283099999E-2</c:v>
                </c:pt>
                <c:pt idx="375">
                  <c:v>1.02724430549E-2</c:v>
                </c:pt>
                <c:pt idx="376">
                  <c:v>0.80312499999999998</c:v>
                </c:pt>
                <c:pt idx="377">
                  <c:v>6.5402223675599998E-4</c:v>
                </c:pt>
                <c:pt idx="378">
                  <c:v>9.3439363817099996E-2</c:v>
                </c:pt>
                <c:pt idx="379">
                  <c:v>0.55551415797299997</c:v>
                </c:pt>
                <c:pt idx="380">
                  <c:v>8.3445491251700005E-2</c:v>
                </c:pt>
                <c:pt idx="381">
                  <c:v>0.96726602120799998</c:v>
                </c:pt>
                <c:pt idx="382">
                  <c:v>0</c:v>
                </c:pt>
                <c:pt idx="383">
                  <c:v>6.7723960565800004E-2</c:v>
                </c:pt>
                <c:pt idx="384">
                  <c:v>0.89874638379899996</c:v>
                </c:pt>
                <c:pt idx="385">
                  <c:v>0</c:v>
                </c:pt>
                <c:pt idx="386">
                  <c:v>0.946748350613</c:v>
                </c:pt>
                <c:pt idx="387">
                  <c:v>0.97020029311199996</c:v>
                </c:pt>
                <c:pt idx="388">
                  <c:v>0</c:v>
                </c:pt>
                <c:pt idx="389">
                  <c:v>0.67062737642600001</c:v>
                </c:pt>
                <c:pt idx="390">
                  <c:v>0.16500217108099999</c:v>
                </c:pt>
                <c:pt idx="391">
                  <c:v>0.143540669856</c:v>
                </c:pt>
                <c:pt idx="392">
                  <c:v>0.61095672886100005</c:v>
                </c:pt>
                <c:pt idx="393">
                  <c:v>0.49186727391000001</c:v>
                </c:pt>
                <c:pt idx="394">
                  <c:v>0.85415759686500004</c:v>
                </c:pt>
                <c:pt idx="395">
                  <c:v>0.35174418604699997</c:v>
                </c:pt>
                <c:pt idx="396">
                  <c:v>0.98797071129699998</c:v>
                </c:pt>
                <c:pt idx="397">
                  <c:v>0</c:v>
                </c:pt>
                <c:pt idx="398">
                  <c:v>0</c:v>
                </c:pt>
                <c:pt idx="399">
                  <c:v>0.99167966718699996</c:v>
                </c:pt>
                <c:pt idx="400">
                  <c:v>5.6947608200499998E-4</c:v>
                </c:pt>
                <c:pt idx="401">
                  <c:v>0.82135627530400002</c:v>
                </c:pt>
                <c:pt idx="402">
                  <c:v>0.109504132231</c:v>
                </c:pt>
                <c:pt idx="403">
                  <c:v>0.41819811743599999</c:v>
                </c:pt>
                <c:pt idx="404">
                  <c:v>0.89727663640699995</c:v>
                </c:pt>
                <c:pt idx="405">
                  <c:v>0.98046092184400002</c:v>
                </c:pt>
                <c:pt idx="406">
                  <c:v>0.53883972467999997</c:v>
                </c:pt>
                <c:pt idx="407">
                  <c:v>0.90977443608999997</c:v>
                </c:pt>
                <c:pt idx="408">
                  <c:v>0.97074756229699999</c:v>
                </c:pt>
                <c:pt idx="409">
                  <c:v>0</c:v>
                </c:pt>
                <c:pt idx="410">
                  <c:v>1.31233595801E-2</c:v>
                </c:pt>
                <c:pt idx="411">
                  <c:v>0.94219308700799997</c:v>
                </c:pt>
                <c:pt idx="412">
                  <c:v>0.303872889772</c:v>
                </c:pt>
                <c:pt idx="413">
                  <c:v>0.72179203539799996</c:v>
                </c:pt>
                <c:pt idx="414">
                  <c:v>0</c:v>
                </c:pt>
                <c:pt idx="415">
                  <c:v>0.97730496453899995</c:v>
                </c:pt>
                <c:pt idx="416">
                  <c:v>0.80845199816299995</c:v>
                </c:pt>
                <c:pt idx="417">
                  <c:v>0.96775871034799998</c:v>
                </c:pt>
                <c:pt idx="418">
                  <c:v>0.96865581675699997</c:v>
                </c:pt>
                <c:pt idx="419">
                  <c:v>0.67736923873599997</c:v>
                </c:pt>
                <c:pt idx="420">
                  <c:v>0.98800959232600005</c:v>
                </c:pt>
                <c:pt idx="421">
                  <c:v>8.8724584103499995E-2</c:v>
                </c:pt>
                <c:pt idx="422">
                  <c:v>0.85254346426299998</c:v>
                </c:pt>
                <c:pt idx="423">
                  <c:v>0.53362493165699998</c:v>
                </c:pt>
                <c:pt idx="424">
                  <c:v>0.92596624932000005</c:v>
                </c:pt>
                <c:pt idx="425">
                  <c:v>0.68460812086900003</c:v>
                </c:pt>
                <c:pt idx="426">
                  <c:v>0.986271279517</c:v>
                </c:pt>
                <c:pt idx="427">
                  <c:v>0.91513353115700002</c:v>
                </c:pt>
                <c:pt idx="428">
                  <c:v>0.87152516904599997</c:v>
                </c:pt>
                <c:pt idx="429">
                  <c:v>0.86270691334000005</c:v>
                </c:pt>
                <c:pt idx="430">
                  <c:v>0.92387096774199995</c:v>
                </c:pt>
                <c:pt idx="431">
                  <c:v>0.93931667516600004</c:v>
                </c:pt>
                <c:pt idx="432">
                  <c:v>0.867880211392</c:v>
                </c:pt>
                <c:pt idx="433">
                  <c:v>0.41811479726200002</c:v>
                </c:pt>
                <c:pt idx="434">
                  <c:v>0.97828571428599997</c:v>
                </c:pt>
                <c:pt idx="435">
                  <c:v>0.75412221144500002</c:v>
                </c:pt>
                <c:pt idx="436">
                  <c:v>0.97581552305999997</c:v>
                </c:pt>
                <c:pt idx="437">
                  <c:v>0.96191456510600004</c:v>
                </c:pt>
                <c:pt idx="438">
                  <c:v>0.78293952743299999</c:v>
                </c:pt>
                <c:pt idx="439">
                  <c:v>0.87704918032800006</c:v>
                </c:pt>
                <c:pt idx="440">
                  <c:v>0.96843853820600001</c:v>
                </c:pt>
                <c:pt idx="441">
                  <c:v>0.56550580431200004</c:v>
                </c:pt>
                <c:pt idx="442">
                  <c:v>0.58458390177399999</c:v>
                </c:pt>
                <c:pt idx="443">
                  <c:v>0.73932926829300005</c:v>
                </c:pt>
                <c:pt idx="444">
                  <c:v>0.413830954995</c:v>
                </c:pt>
                <c:pt idx="445">
                  <c:v>0.98371701291400004</c:v>
                </c:pt>
                <c:pt idx="446">
                  <c:v>0.732986767486</c:v>
                </c:pt>
                <c:pt idx="447">
                  <c:v>0.95926161680499999</c:v>
                </c:pt>
                <c:pt idx="448">
                  <c:v>0.97064989517800004</c:v>
                </c:pt>
                <c:pt idx="449">
                  <c:v>0.73027259684400003</c:v>
                </c:pt>
                <c:pt idx="450">
                  <c:v>0.78626373626400003</c:v>
                </c:pt>
                <c:pt idx="451">
                  <c:v>0.81432192648900004</c:v>
                </c:pt>
                <c:pt idx="452">
                  <c:v>0.75390625</c:v>
                </c:pt>
                <c:pt idx="453">
                  <c:v>0.11093871218</c:v>
                </c:pt>
                <c:pt idx="454">
                  <c:v>0.908261802575</c:v>
                </c:pt>
                <c:pt idx="455">
                  <c:v>0.977433913604</c:v>
                </c:pt>
                <c:pt idx="456">
                  <c:v>0.92785145888599996</c:v>
                </c:pt>
                <c:pt idx="457">
                  <c:v>0.86581740976599997</c:v>
                </c:pt>
                <c:pt idx="458">
                  <c:v>0.96978851963699997</c:v>
                </c:pt>
                <c:pt idx="459">
                  <c:v>0.51326579835999997</c:v>
                </c:pt>
                <c:pt idx="460">
                  <c:v>0.45692735212399999</c:v>
                </c:pt>
                <c:pt idx="461">
                  <c:v>0.89757027155799995</c:v>
                </c:pt>
                <c:pt idx="462">
                  <c:v>0.97382198952900001</c:v>
                </c:pt>
                <c:pt idx="463">
                  <c:v>0.99528023598799997</c:v>
                </c:pt>
                <c:pt idx="464">
                  <c:v>0.29526748971200001</c:v>
                </c:pt>
                <c:pt idx="465">
                  <c:v>0.88559708295399997</c:v>
                </c:pt>
                <c:pt idx="466">
                  <c:v>0.98469387755100002</c:v>
                </c:pt>
                <c:pt idx="467">
                  <c:v>0.49976536837199997</c:v>
                </c:pt>
                <c:pt idx="468">
                  <c:v>0.76253750535800002</c:v>
                </c:pt>
                <c:pt idx="469">
                  <c:v>0.87382016890199998</c:v>
                </c:pt>
                <c:pt idx="470">
                  <c:v>7.2436500470399998E-2</c:v>
                </c:pt>
                <c:pt idx="471">
                  <c:v>0.98241875332999995</c:v>
                </c:pt>
                <c:pt idx="472">
                  <c:v>0.97434607645899995</c:v>
                </c:pt>
                <c:pt idx="473">
                  <c:v>0.89039481437800005</c:v>
                </c:pt>
                <c:pt idx="474">
                  <c:v>0.98739495798300003</c:v>
                </c:pt>
                <c:pt idx="475">
                  <c:v>0.95959595959599997</c:v>
                </c:pt>
                <c:pt idx="476">
                  <c:v>0.40146699266500002</c:v>
                </c:pt>
                <c:pt idx="477">
                  <c:v>0.95559122525399998</c:v>
                </c:pt>
                <c:pt idx="478">
                  <c:v>0.50809560524300001</c:v>
                </c:pt>
                <c:pt idx="479">
                  <c:v>0.96599225139900002</c:v>
                </c:pt>
                <c:pt idx="480">
                  <c:v>0.81452513966499995</c:v>
                </c:pt>
                <c:pt idx="481">
                  <c:v>0.99653979238799995</c:v>
                </c:pt>
                <c:pt idx="482">
                  <c:v>0.92375205704899999</c:v>
                </c:pt>
                <c:pt idx="483">
                  <c:v>0.97532525796299996</c:v>
                </c:pt>
                <c:pt idx="484">
                  <c:v>0.98039215686299996</c:v>
                </c:pt>
                <c:pt idx="485">
                  <c:v>0.87375565610899997</c:v>
                </c:pt>
                <c:pt idx="486">
                  <c:v>0.71694915254199998</c:v>
                </c:pt>
                <c:pt idx="487">
                  <c:v>0.959749085206</c:v>
                </c:pt>
                <c:pt idx="488">
                  <c:v>0.99359290290799995</c:v>
                </c:pt>
                <c:pt idx="489">
                  <c:v>0.91765285996099999</c:v>
                </c:pt>
                <c:pt idx="490">
                  <c:v>0.963198546115</c:v>
                </c:pt>
                <c:pt idx="491">
                  <c:v>0.94849566547700004</c:v>
                </c:pt>
                <c:pt idx="492">
                  <c:v>0.961591855622</c:v>
                </c:pt>
                <c:pt idx="493">
                  <c:v>0.984855233853</c:v>
                </c:pt>
                <c:pt idx="494">
                  <c:v>0.61157024793400006</c:v>
                </c:pt>
                <c:pt idx="495">
                  <c:v>0.95302013422800003</c:v>
                </c:pt>
                <c:pt idx="496">
                  <c:v>0.90828263921399999</c:v>
                </c:pt>
                <c:pt idx="497">
                  <c:v>0.97319932998299996</c:v>
                </c:pt>
                <c:pt idx="498">
                  <c:v>0.91407035175899998</c:v>
                </c:pt>
                <c:pt idx="499">
                  <c:v>0.89870801033600001</c:v>
                </c:pt>
                <c:pt idx="500">
                  <c:v>0.98335467349600003</c:v>
                </c:pt>
                <c:pt idx="501">
                  <c:v>0.69828009828000004</c:v>
                </c:pt>
                <c:pt idx="502">
                  <c:v>0.91881274552600001</c:v>
                </c:pt>
                <c:pt idx="503">
                  <c:v>0.88668407310700004</c:v>
                </c:pt>
                <c:pt idx="504">
                  <c:v>0.82661290322600001</c:v>
                </c:pt>
                <c:pt idx="505">
                  <c:v>0.987791342952</c:v>
                </c:pt>
                <c:pt idx="506">
                  <c:v>0.88478366553200005</c:v>
                </c:pt>
                <c:pt idx="507">
                  <c:v>0.86377097729499996</c:v>
                </c:pt>
                <c:pt idx="508">
                  <c:v>0.98492462311600004</c:v>
                </c:pt>
                <c:pt idx="509">
                  <c:v>0.77935103244799997</c:v>
                </c:pt>
                <c:pt idx="510">
                  <c:v>0.77660025434500002</c:v>
                </c:pt>
                <c:pt idx="511">
                  <c:v>0.934468524252</c:v>
                </c:pt>
                <c:pt idx="512">
                  <c:v>0.70232815964499995</c:v>
                </c:pt>
                <c:pt idx="513">
                  <c:v>0.84619422572199998</c:v>
                </c:pt>
                <c:pt idx="514">
                  <c:v>0.97701736465800004</c:v>
                </c:pt>
                <c:pt idx="515">
                  <c:v>0.89637952559300005</c:v>
                </c:pt>
                <c:pt idx="516">
                  <c:v>0.91029561671799997</c:v>
                </c:pt>
                <c:pt idx="517">
                  <c:v>0.743542435424</c:v>
                </c:pt>
                <c:pt idx="518">
                  <c:v>0.91168250419200003</c:v>
                </c:pt>
                <c:pt idx="519">
                  <c:v>0.869445968184</c:v>
                </c:pt>
                <c:pt idx="520">
                  <c:v>0.92220329358300002</c:v>
                </c:pt>
                <c:pt idx="521">
                  <c:v>0.88517745302700002</c:v>
                </c:pt>
                <c:pt idx="522">
                  <c:v>0.77924528301899998</c:v>
                </c:pt>
                <c:pt idx="523">
                  <c:v>0.92234332425099996</c:v>
                </c:pt>
                <c:pt idx="524">
                  <c:v>0.58564535584999999</c:v>
                </c:pt>
                <c:pt idx="525">
                  <c:v>0.82578616352199996</c:v>
                </c:pt>
                <c:pt idx="526">
                  <c:v>0.96002190580500002</c:v>
                </c:pt>
                <c:pt idx="527">
                  <c:v>0.93961352656999997</c:v>
                </c:pt>
                <c:pt idx="528">
                  <c:v>0.92629107981199998</c:v>
                </c:pt>
                <c:pt idx="529">
                  <c:v>0.70609981515700004</c:v>
                </c:pt>
                <c:pt idx="530">
                  <c:v>0.96558603491299999</c:v>
                </c:pt>
                <c:pt idx="531">
                  <c:v>0.49720357941799997</c:v>
                </c:pt>
                <c:pt idx="532">
                  <c:v>0.62422882781800004</c:v>
                </c:pt>
                <c:pt idx="533">
                  <c:v>0.95831381732999998</c:v>
                </c:pt>
                <c:pt idx="534">
                  <c:v>0.84468822170900004</c:v>
                </c:pt>
                <c:pt idx="535">
                  <c:v>0.60619469026499995</c:v>
                </c:pt>
                <c:pt idx="536">
                  <c:v>0.72526257600900002</c:v>
                </c:pt>
                <c:pt idx="537">
                  <c:v>0.46854878652800003</c:v>
                </c:pt>
                <c:pt idx="538">
                  <c:v>0.72153392330400001</c:v>
                </c:pt>
                <c:pt idx="539">
                  <c:v>0.67122040072900002</c:v>
                </c:pt>
                <c:pt idx="540">
                  <c:v>0.93325917686299997</c:v>
                </c:pt>
                <c:pt idx="541">
                  <c:v>0.53466609953199995</c:v>
                </c:pt>
                <c:pt idx="542">
                  <c:v>0.705245153934</c:v>
                </c:pt>
                <c:pt idx="543">
                  <c:v>0.62766461392700001</c:v>
                </c:pt>
                <c:pt idx="544">
                  <c:v>0.94</c:v>
                </c:pt>
                <c:pt idx="545">
                  <c:v>0.73755656108599998</c:v>
                </c:pt>
                <c:pt idx="546">
                  <c:v>0.93317838466000003</c:v>
                </c:pt>
                <c:pt idx="547">
                  <c:v>0.71278361925800005</c:v>
                </c:pt>
                <c:pt idx="548">
                  <c:v>0.70977151191099996</c:v>
                </c:pt>
                <c:pt idx="549">
                  <c:v>0.950792782941</c:v>
                </c:pt>
                <c:pt idx="550">
                  <c:v>0.802314814815</c:v>
                </c:pt>
                <c:pt idx="551">
                  <c:v>0.79182561307900001</c:v>
                </c:pt>
                <c:pt idx="552">
                  <c:v>0.72045028142599998</c:v>
                </c:pt>
                <c:pt idx="553">
                  <c:v>0.61391304347800002</c:v>
                </c:pt>
                <c:pt idx="554">
                  <c:v>0.98041291688700005</c:v>
                </c:pt>
                <c:pt idx="555">
                  <c:v>0.71413446267900005</c:v>
                </c:pt>
                <c:pt idx="556">
                  <c:v>0.56890951276099999</c:v>
                </c:pt>
                <c:pt idx="557">
                  <c:v>0.96285979572900005</c:v>
                </c:pt>
                <c:pt idx="558">
                  <c:v>0.95025153717199995</c:v>
                </c:pt>
                <c:pt idx="559">
                  <c:v>0.65931863727499995</c:v>
                </c:pt>
                <c:pt idx="560">
                  <c:v>0.97343205574900005</c:v>
                </c:pt>
                <c:pt idx="561">
                  <c:v>0.99426186750099999</c:v>
                </c:pt>
                <c:pt idx="562">
                  <c:v>0.88282596209099995</c:v>
                </c:pt>
                <c:pt idx="563">
                  <c:v>0.88389169343700003</c:v>
                </c:pt>
                <c:pt idx="564">
                  <c:v>0.97670725251500001</c:v>
                </c:pt>
                <c:pt idx="565">
                  <c:v>0.75880893300200003</c:v>
                </c:pt>
                <c:pt idx="566">
                  <c:v>0.951072017592</c:v>
                </c:pt>
                <c:pt idx="567">
                  <c:v>0.84737772539800005</c:v>
                </c:pt>
                <c:pt idx="568">
                  <c:v>0.62728249194399999</c:v>
                </c:pt>
                <c:pt idx="569">
                  <c:v>0.75256290773500001</c:v>
                </c:pt>
                <c:pt idx="570">
                  <c:v>0.79319981369400006</c:v>
                </c:pt>
                <c:pt idx="571">
                  <c:v>0.8336951802</c:v>
                </c:pt>
                <c:pt idx="572">
                  <c:v>0.86901270772200001</c:v>
                </c:pt>
                <c:pt idx="573">
                  <c:v>0.79767564712100003</c:v>
                </c:pt>
                <c:pt idx="574">
                  <c:v>0.85640138408300004</c:v>
                </c:pt>
                <c:pt idx="575">
                  <c:v>0.55415430267099997</c:v>
                </c:pt>
                <c:pt idx="576">
                  <c:v>0.62431842966200002</c:v>
                </c:pt>
                <c:pt idx="577">
                  <c:v>0.55667144906699995</c:v>
                </c:pt>
                <c:pt idx="578">
                  <c:v>0.25302593659900002</c:v>
                </c:pt>
                <c:pt idx="579">
                  <c:v>0.26010101010100001</c:v>
                </c:pt>
                <c:pt idx="580">
                  <c:v>0.49674674674699998</c:v>
                </c:pt>
                <c:pt idx="581">
                  <c:v>0.225862068966</c:v>
                </c:pt>
                <c:pt idx="582">
                  <c:v>0.47396494792999999</c:v>
                </c:pt>
                <c:pt idx="583">
                  <c:v>0.87986070806700001</c:v>
                </c:pt>
                <c:pt idx="584">
                  <c:v>0.930647130647</c:v>
                </c:pt>
                <c:pt idx="585">
                  <c:v>0.56427487535200005</c:v>
                </c:pt>
                <c:pt idx="586">
                  <c:v>0.862242453282</c:v>
                </c:pt>
                <c:pt idx="587">
                  <c:v>0.94722569878999996</c:v>
                </c:pt>
                <c:pt idx="588">
                  <c:v>0.46016352918800002</c:v>
                </c:pt>
                <c:pt idx="589">
                  <c:v>0.62611940298500002</c:v>
                </c:pt>
                <c:pt idx="590">
                  <c:v>0.89246119733899998</c:v>
                </c:pt>
                <c:pt idx="591">
                  <c:v>0.93208639501199997</c:v>
                </c:pt>
                <c:pt idx="592">
                  <c:v>0.79982245894399995</c:v>
                </c:pt>
                <c:pt idx="593">
                  <c:v>0.41801385681300002</c:v>
                </c:pt>
                <c:pt idx="594">
                  <c:v>0.58183142181000003</c:v>
                </c:pt>
                <c:pt idx="595">
                  <c:v>0.72965059535400001</c:v>
                </c:pt>
                <c:pt idx="596">
                  <c:v>0.97995735607699996</c:v>
                </c:pt>
                <c:pt idx="597">
                  <c:v>0.98222872674100004</c:v>
                </c:pt>
                <c:pt idx="598">
                  <c:v>0.60357462019700003</c:v>
                </c:pt>
                <c:pt idx="599">
                  <c:v>0.55180961824499997</c:v>
                </c:pt>
                <c:pt idx="600">
                  <c:v>0.78028899592400003</c:v>
                </c:pt>
                <c:pt idx="601">
                  <c:v>0.92507614213199996</c:v>
                </c:pt>
                <c:pt idx="602">
                  <c:v>0.95518590997999997</c:v>
                </c:pt>
                <c:pt idx="603">
                  <c:v>0.94107055164499998</c:v>
                </c:pt>
                <c:pt idx="604">
                  <c:v>0.621965317919</c:v>
                </c:pt>
                <c:pt idx="605">
                  <c:v>0.53925467668299998</c:v>
                </c:pt>
                <c:pt idx="606">
                  <c:v>0.95813026140900004</c:v>
                </c:pt>
                <c:pt idx="607">
                  <c:v>0.95749142203600002</c:v>
                </c:pt>
                <c:pt idx="608">
                  <c:v>0.96056034482800001</c:v>
                </c:pt>
                <c:pt idx="609">
                  <c:v>0.93977563471799996</c:v>
                </c:pt>
                <c:pt idx="610">
                  <c:v>0.63048607833899994</c:v>
                </c:pt>
                <c:pt idx="611">
                  <c:v>0.52095808383200004</c:v>
                </c:pt>
                <c:pt idx="612">
                  <c:v>0.865974157588</c:v>
                </c:pt>
                <c:pt idx="613">
                  <c:v>0.99178947368399994</c:v>
                </c:pt>
                <c:pt idx="614">
                  <c:v>0.920143027414</c:v>
                </c:pt>
                <c:pt idx="615">
                  <c:v>0.96261682243000002</c:v>
                </c:pt>
                <c:pt idx="616">
                  <c:v>0.84174925279199997</c:v>
                </c:pt>
                <c:pt idx="617">
                  <c:v>0.81903485254700004</c:v>
                </c:pt>
                <c:pt idx="618">
                  <c:v>0.36969074810699998</c:v>
                </c:pt>
                <c:pt idx="619">
                  <c:v>0.84259069481500004</c:v>
                </c:pt>
                <c:pt idx="620">
                  <c:v>0.95982142857099995</c:v>
                </c:pt>
                <c:pt idx="621">
                  <c:v>0.98626564673200001</c:v>
                </c:pt>
                <c:pt idx="622">
                  <c:v>0.83809670940799996</c:v>
                </c:pt>
                <c:pt idx="623">
                  <c:v>0.71177055232099995</c:v>
                </c:pt>
                <c:pt idx="624">
                  <c:v>0.56642409883199996</c:v>
                </c:pt>
                <c:pt idx="625">
                  <c:v>0.92307692307699996</c:v>
                </c:pt>
                <c:pt idx="626">
                  <c:v>0.92871209137499999</c:v>
                </c:pt>
                <c:pt idx="627">
                  <c:v>0.67824533545099996</c:v>
                </c:pt>
                <c:pt idx="628">
                  <c:v>0.73918039065499996</c:v>
                </c:pt>
                <c:pt idx="629">
                  <c:v>0.48245614035099998</c:v>
                </c:pt>
                <c:pt idx="630">
                  <c:v>0.576039202433</c:v>
                </c:pt>
                <c:pt idx="631">
                  <c:v>0.73922261484100005</c:v>
                </c:pt>
                <c:pt idx="632">
                  <c:v>0.89397838394200002</c:v>
                </c:pt>
                <c:pt idx="633">
                  <c:v>0.37707803637800003</c:v>
                </c:pt>
                <c:pt idx="634">
                  <c:v>0.62112351586000003</c:v>
                </c:pt>
                <c:pt idx="635">
                  <c:v>0.51811023621999996</c:v>
                </c:pt>
                <c:pt idx="636">
                  <c:v>0.89741750358700001</c:v>
                </c:pt>
                <c:pt idx="637">
                  <c:v>0.43176561295299998</c:v>
                </c:pt>
                <c:pt idx="638">
                  <c:v>0.56487695749400002</c:v>
                </c:pt>
                <c:pt idx="639">
                  <c:v>0.47629395495900001</c:v>
                </c:pt>
                <c:pt idx="640">
                  <c:v>0.360994983278</c:v>
                </c:pt>
                <c:pt idx="641">
                  <c:v>0.76389638424200001</c:v>
                </c:pt>
                <c:pt idx="642">
                  <c:v>0.48869200279800001</c:v>
                </c:pt>
                <c:pt idx="643">
                  <c:v>0.44007319304699999</c:v>
                </c:pt>
                <c:pt idx="644">
                  <c:v>0.21771950735000001</c:v>
                </c:pt>
                <c:pt idx="645">
                  <c:v>0.36175869120699999</c:v>
                </c:pt>
                <c:pt idx="646">
                  <c:v>0.47291466922300002</c:v>
                </c:pt>
                <c:pt idx="647">
                  <c:v>0.405264405976</c:v>
                </c:pt>
                <c:pt idx="648">
                  <c:v>0.417737256527</c:v>
                </c:pt>
                <c:pt idx="649">
                  <c:v>0.49979757084999998</c:v>
                </c:pt>
                <c:pt idx="650">
                  <c:v>0.358444981331</c:v>
                </c:pt>
                <c:pt idx="651">
                  <c:v>0.4070256626</c:v>
                </c:pt>
                <c:pt idx="652">
                  <c:v>0.63162374973400004</c:v>
                </c:pt>
                <c:pt idx="653">
                  <c:v>0.48944981265999998</c:v>
                </c:pt>
                <c:pt idx="654">
                  <c:v>0.33479623824499999</c:v>
                </c:pt>
                <c:pt idx="655">
                  <c:v>0.28517037883099999</c:v>
                </c:pt>
                <c:pt idx="656">
                  <c:v>0.62061051182000004</c:v>
                </c:pt>
                <c:pt idx="657">
                  <c:v>0.34021052631600002</c:v>
                </c:pt>
                <c:pt idx="658">
                  <c:v>0.74849808847599997</c:v>
                </c:pt>
                <c:pt idx="659">
                  <c:v>2.2019741837499999E-2</c:v>
                </c:pt>
                <c:pt idx="660">
                  <c:v>0.76143946615799996</c:v>
                </c:pt>
                <c:pt idx="661">
                  <c:v>3.5824583075999998E-2</c:v>
                </c:pt>
                <c:pt idx="662">
                  <c:v>0.43999051233399999</c:v>
                </c:pt>
                <c:pt idx="663">
                  <c:v>0.17042342532099999</c:v>
                </c:pt>
                <c:pt idx="664">
                  <c:v>0.58343711083399996</c:v>
                </c:pt>
                <c:pt idx="665">
                  <c:v>0.70933150809900003</c:v>
                </c:pt>
                <c:pt idx="666">
                  <c:v>0.51934349355200005</c:v>
                </c:pt>
                <c:pt idx="667">
                  <c:v>0.547632522166</c:v>
                </c:pt>
                <c:pt idx="668">
                  <c:v>0.98668981481499995</c:v>
                </c:pt>
                <c:pt idx="669">
                  <c:v>0.67169179229499998</c:v>
                </c:pt>
                <c:pt idx="670">
                  <c:v>0.67849898580099999</c:v>
                </c:pt>
                <c:pt idx="671">
                  <c:v>0.272307692308</c:v>
                </c:pt>
                <c:pt idx="672">
                  <c:v>0.25206073752699998</c:v>
                </c:pt>
                <c:pt idx="673">
                  <c:v>0.34352836879400001</c:v>
                </c:pt>
                <c:pt idx="674">
                  <c:v>0.55230125522999995</c:v>
                </c:pt>
                <c:pt idx="675">
                  <c:v>0.41497227356700001</c:v>
                </c:pt>
                <c:pt idx="676">
                  <c:v>0.84969008264500001</c:v>
                </c:pt>
                <c:pt idx="677">
                  <c:v>0.83974671212899998</c:v>
                </c:pt>
                <c:pt idx="678">
                  <c:v>0.72202884137199996</c:v>
                </c:pt>
                <c:pt idx="679">
                  <c:v>0.65250236071800005</c:v>
                </c:pt>
                <c:pt idx="680">
                  <c:v>0.86476368741200005</c:v>
                </c:pt>
                <c:pt idx="681">
                  <c:v>0.90265035677899996</c:v>
                </c:pt>
                <c:pt idx="682">
                  <c:v>0.99240890688299999</c:v>
                </c:pt>
                <c:pt idx="683">
                  <c:v>0.75856854838700005</c:v>
                </c:pt>
                <c:pt idx="684">
                  <c:v>0.863755917938</c:v>
                </c:pt>
                <c:pt idx="685">
                  <c:v>0.86765484383299996</c:v>
                </c:pt>
                <c:pt idx="686">
                  <c:v>0.925349087003</c:v>
                </c:pt>
                <c:pt idx="687">
                  <c:v>0.91646778042999999</c:v>
                </c:pt>
                <c:pt idx="688">
                  <c:v>0.92636579572400002</c:v>
                </c:pt>
                <c:pt idx="689">
                  <c:v>0.86742857142899998</c:v>
                </c:pt>
                <c:pt idx="690">
                  <c:v>0.602138435566</c:v>
                </c:pt>
                <c:pt idx="691">
                  <c:v>0.45748116253999999</c:v>
                </c:pt>
                <c:pt idx="692">
                  <c:v>0.63775811209400002</c:v>
                </c:pt>
                <c:pt idx="693">
                  <c:v>0.34040114613200001</c:v>
                </c:pt>
                <c:pt idx="694">
                  <c:v>0.54697986577199997</c:v>
                </c:pt>
                <c:pt idx="695">
                  <c:v>0.78034682080899997</c:v>
                </c:pt>
                <c:pt idx="696">
                  <c:v>0.44196428571399998</c:v>
                </c:pt>
                <c:pt idx="697">
                  <c:v>0.60892236384700005</c:v>
                </c:pt>
                <c:pt idx="698">
                  <c:v>0.19942056977299999</c:v>
                </c:pt>
                <c:pt idx="699">
                  <c:v>0.33601286173599998</c:v>
                </c:pt>
                <c:pt idx="700">
                  <c:v>0.52253164556999998</c:v>
                </c:pt>
                <c:pt idx="701">
                  <c:v>0.55548817465099998</c:v>
                </c:pt>
                <c:pt idx="702">
                  <c:v>0.20296215030199999</c:v>
                </c:pt>
                <c:pt idx="703">
                  <c:v>0.56452529846499999</c:v>
                </c:pt>
                <c:pt idx="704">
                  <c:v>0.27520814061100002</c:v>
                </c:pt>
                <c:pt idx="705">
                  <c:v>0.72989690721599998</c:v>
                </c:pt>
                <c:pt idx="706">
                  <c:v>0.259431224608</c:v>
                </c:pt>
                <c:pt idx="707">
                  <c:v>0.92212674543499995</c:v>
                </c:pt>
                <c:pt idx="708">
                  <c:v>0.54681217690999995</c:v>
                </c:pt>
                <c:pt idx="709">
                  <c:v>0.54457831325299999</c:v>
                </c:pt>
                <c:pt idx="710">
                  <c:v>0.39162561576400001</c:v>
                </c:pt>
                <c:pt idx="711">
                  <c:v>0.89835320840400001</c:v>
                </c:pt>
                <c:pt idx="712">
                  <c:v>0.63530601922100005</c:v>
                </c:pt>
                <c:pt idx="713">
                  <c:v>0.68377935554299996</c:v>
                </c:pt>
                <c:pt idx="714">
                  <c:v>0.50398633257400005</c:v>
                </c:pt>
                <c:pt idx="715">
                  <c:v>0.73649906890100003</c:v>
                </c:pt>
                <c:pt idx="716">
                  <c:v>0.856413166856</c:v>
                </c:pt>
                <c:pt idx="717">
                  <c:v>0.33697347893899998</c:v>
                </c:pt>
                <c:pt idx="718">
                  <c:v>0.81129116570799997</c:v>
                </c:pt>
                <c:pt idx="719">
                  <c:v>0.59989200863900005</c:v>
                </c:pt>
                <c:pt idx="720">
                  <c:v>0.674500587544</c:v>
                </c:pt>
                <c:pt idx="721">
                  <c:v>0.62811289429999995</c:v>
                </c:pt>
                <c:pt idx="722">
                  <c:v>0.36499999999999999</c:v>
                </c:pt>
                <c:pt idx="723">
                  <c:v>0.93181818181800002</c:v>
                </c:pt>
                <c:pt idx="724">
                  <c:v>0.16315109771799999</c:v>
                </c:pt>
                <c:pt idx="725">
                  <c:v>0.77015200368500003</c:v>
                </c:pt>
                <c:pt idx="726">
                  <c:v>0.59358047016299997</c:v>
                </c:pt>
                <c:pt idx="727">
                  <c:v>0.627390180879</c:v>
                </c:pt>
                <c:pt idx="728">
                  <c:v>0.54596100278600002</c:v>
                </c:pt>
                <c:pt idx="729">
                  <c:v>0.82372881355899996</c:v>
                </c:pt>
                <c:pt idx="730">
                  <c:v>0.51988750502199998</c:v>
                </c:pt>
                <c:pt idx="731">
                  <c:v>0.91950321987100003</c:v>
                </c:pt>
                <c:pt idx="732">
                  <c:v>0.64847512038499999</c:v>
                </c:pt>
                <c:pt idx="733">
                  <c:v>0.74397339983400002</c:v>
                </c:pt>
                <c:pt idx="734">
                  <c:v>0.84845890411000002</c:v>
                </c:pt>
                <c:pt idx="735">
                  <c:v>0.62748171368899996</c:v>
                </c:pt>
                <c:pt idx="736">
                  <c:v>0.724338861497</c:v>
                </c:pt>
                <c:pt idx="737">
                  <c:v>0.73541383989099995</c:v>
                </c:pt>
                <c:pt idx="738">
                  <c:v>0.78851291184299999</c:v>
                </c:pt>
                <c:pt idx="739">
                  <c:v>0.86379769298999998</c:v>
                </c:pt>
                <c:pt idx="740">
                  <c:v>0.769911504425</c:v>
                </c:pt>
                <c:pt idx="741">
                  <c:v>0.51435602953199999</c:v>
                </c:pt>
                <c:pt idx="742">
                  <c:v>0.68353444920200002</c:v>
                </c:pt>
                <c:pt idx="743">
                  <c:v>0.56222488995599995</c:v>
                </c:pt>
                <c:pt idx="744">
                  <c:v>0.58987603305799996</c:v>
                </c:pt>
                <c:pt idx="745">
                  <c:v>0.67086038961000005</c:v>
                </c:pt>
                <c:pt idx="746">
                  <c:v>0.87682672233799996</c:v>
                </c:pt>
                <c:pt idx="747">
                  <c:v>0.89761092150199995</c:v>
                </c:pt>
                <c:pt idx="748">
                  <c:v>0.69836614997900004</c:v>
                </c:pt>
                <c:pt idx="749">
                  <c:v>0.61477462437399999</c:v>
                </c:pt>
                <c:pt idx="750">
                  <c:v>0.87228714524200002</c:v>
                </c:pt>
                <c:pt idx="751">
                  <c:v>0.69121048573599997</c:v>
                </c:pt>
                <c:pt idx="752">
                  <c:v>0.72856508218600002</c:v>
                </c:pt>
                <c:pt idx="753">
                  <c:v>0.74296745725299995</c:v>
                </c:pt>
                <c:pt idx="754">
                  <c:v>0.59842519684999995</c:v>
                </c:pt>
                <c:pt idx="755">
                  <c:v>0.84687920969899999</c:v>
                </c:pt>
                <c:pt idx="756">
                  <c:v>0.70809874404499995</c:v>
                </c:pt>
                <c:pt idx="757">
                  <c:v>0.59686547670900003</c:v>
                </c:pt>
                <c:pt idx="758">
                  <c:v>0.84798206277999999</c:v>
                </c:pt>
                <c:pt idx="759">
                  <c:v>0.71499013806699996</c:v>
                </c:pt>
                <c:pt idx="760">
                  <c:v>0.58443396226400002</c:v>
                </c:pt>
                <c:pt idx="761">
                  <c:v>0.87737642585599995</c:v>
                </c:pt>
                <c:pt idx="762">
                  <c:v>0.57609175121300005</c:v>
                </c:pt>
                <c:pt idx="763">
                  <c:v>0.81120201384500001</c:v>
                </c:pt>
                <c:pt idx="764">
                  <c:v>0.86277302944000001</c:v>
                </c:pt>
                <c:pt idx="765">
                  <c:v>0.39548022598900001</c:v>
                </c:pt>
                <c:pt idx="766">
                  <c:v>0.736686390533</c:v>
                </c:pt>
                <c:pt idx="767">
                  <c:v>0.43484042553199997</c:v>
                </c:pt>
                <c:pt idx="768">
                  <c:v>0.77158362111500001</c:v>
                </c:pt>
                <c:pt idx="769">
                  <c:v>0.83082511676199999</c:v>
                </c:pt>
                <c:pt idx="770">
                  <c:v>0.87308146399099995</c:v>
                </c:pt>
                <c:pt idx="771">
                  <c:v>0.96190476190499996</c:v>
                </c:pt>
                <c:pt idx="772">
                  <c:v>0.237549581313</c:v>
                </c:pt>
                <c:pt idx="773">
                  <c:v>0.53340883352199997</c:v>
                </c:pt>
                <c:pt idx="774">
                  <c:v>0.56216931216900001</c:v>
                </c:pt>
                <c:pt idx="775">
                  <c:v>0.41651119402999998</c:v>
                </c:pt>
                <c:pt idx="776">
                  <c:v>0.80285714285700005</c:v>
                </c:pt>
                <c:pt idx="777">
                  <c:v>0.410837438424</c:v>
                </c:pt>
                <c:pt idx="778">
                  <c:v>0.97641774284100002</c:v>
                </c:pt>
                <c:pt idx="779">
                  <c:v>0.82306163021900003</c:v>
                </c:pt>
                <c:pt idx="780">
                  <c:v>0.71266846361199998</c:v>
                </c:pt>
                <c:pt idx="781">
                  <c:v>0.94080338266399999</c:v>
                </c:pt>
                <c:pt idx="782">
                  <c:v>0.22257194244600001</c:v>
                </c:pt>
                <c:pt idx="783">
                  <c:v>0.79239619809899997</c:v>
                </c:pt>
                <c:pt idx="784">
                  <c:v>0.85306881587100003</c:v>
                </c:pt>
                <c:pt idx="785">
                  <c:v>0.77929292929299998</c:v>
                </c:pt>
                <c:pt idx="786">
                  <c:v>0.64192849404100005</c:v>
                </c:pt>
                <c:pt idx="787">
                  <c:v>0.67896311066799997</c:v>
                </c:pt>
                <c:pt idx="788">
                  <c:v>0.92412060301499999</c:v>
                </c:pt>
                <c:pt idx="789">
                  <c:v>0.84351949420399996</c:v>
                </c:pt>
                <c:pt idx="790">
                  <c:v>0.61760461760499996</c:v>
                </c:pt>
                <c:pt idx="791">
                  <c:v>0.88742766964800002</c:v>
                </c:pt>
                <c:pt idx="792">
                  <c:v>0.82940622054699997</c:v>
                </c:pt>
                <c:pt idx="793">
                  <c:v>0.57493472584899996</c:v>
                </c:pt>
                <c:pt idx="794">
                  <c:v>0.97540983606599996</c:v>
                </c:pt>
                <c:pt idx="795">
                  <c:v>0.49767681982400003</c:v>
                </c:pt>
                <c:pt idx="796">
                  <c:v>0.820230607966</c:v>
                </c:pt>
                <c:pt idx="797">
                  <c:v>0.66930693069299996</c:v>
                </c:pt>
                <c:pt idx="798">
                  <c:v>0.75317796610200005</c:v>
                </c:pt>
                <c:pt idx="799">
                  <c:v>0.92088132198299999</c:v>
                </c:pt>
                <c:pt idx="800">
                  <c:v>0.79946808510599998</c:v>
                </c:pt>
                <c:pt idx="801">
                  <c:v>0.328716036228</c:v>
                </c:pt>
                <c:pt idx="802">
                  <c:v>0.929392446634</c:v>
                </c:pt>
                <c:pt idx="803">
                  <c:v>0.89518132141100004</c:v>
                </c:pt>
                <c:pt idx="804">
                  <c:v>0.33695031410600002</c:v>
                </c:pt>
                <c:pt idx="805">
                  <c:v>0.97274103987899996</c:v>
                </c:pt>
                <c:pt idx="806">
                  <c:v>0.36884802595999999</c:v>
                </c:pt>
                <c:pt idx="807">
                  <c:v>0.57441253263699998</c:v>
                </c:pt>
                <c:pt idx="808">
                  <c:v>0.87336504161700002</c:v>
                </c:pt>
                <c:pt idx="809">
                  <c:v>0.83490304709100005</c:v>
                </c:pt>
                <c:pt idx="810">
                  <c:v>0.29028504944700001</c:v>
                </c:pt>
                <c:pt idx="811">
                  <c:v>0.88</c:v>
                </c:pt>
                <c:pt idx="812">
                  <c:v>0.94863336475000004</c:v>
                </c:pt>
                <c:pt idx="813">
                  <c:v>0.245802552048</c:v>
                </c:pt>
                <c:pt idx="814">
                  <c:v>0.95944380069500002</c:v>
                </c:pt>
                <c:pt idx="815">
                  <c:v>0.97988653945299997</c:v>
                </c:pt>
                <c:pt idx="816">
                  <c:v>0.40092879257000003</c:v>
                </c:pt>
                <c:pt idx="817">
                  <c:v>0.40899795501000002</c:v>
                </c:pt>
                <c:pt idx="818">
                  <c:v>0.98857736240899996</c:v>
                </c:pt>
                <c:pt idx="819">
                  <c:v>0.18575197889200001</c:v>
                </c:pt>
                <c:pt idx="820">
                  <c:v>0.916345624656</c:v>
                </c:pt>
                <c:pt idx="821">
                  <c:v>0.91666666666700003</c:v>
                </c:pt>
                <c:pt idx="822">
                  <c:v>0.175792507205</c:v>
                </c:pt>
                <c:pt idx="823">
                  <c:v>0.61865793780699996</c:v>
                </c:pt>
                <c:pt idx="824">
                  <c:v>0.94659400545000005</c:v>
                </c:pt>
                <c:pt idx="825">
                  <c:v>0.33113069016199997</c:v>
                </c:pt>
                <c:pt idx="826">
                  <c:v>0.87795275590599997</c:v>
                </c:pt>
                <c:pt idx="827">
                  <c:v>0.33244147157199999</c:v>
                </c:pt>
                <c:pt idx="828">
                  <c:v>0.96145374449300003</c:v>
                </c:pt>
                <c:pt idx="829">
                  <c:v>0.75754576942100005</c:v>
                </c:pt>
                <c:pt idx="830">
                  <c:v>0.859383450514</c:v>
                </c:pt>
                <c:pt idx="831">
                  <c:v>0.91982896846600004</c:v>
                </c:pt>
                <c:pt idx="832">
                  <c:v>0.33240418118499998</c:v>
                </c:pt>
                <c:pt idx="833">
                  <c:v>4.8379293662299998E-3</c:v>
                </c:pt>
                <c:pt idx="834">
                  <c:v>0.83626033057899996</c:v>
                </c:pt>
                <c:pt idx="835">
                  <c:v>0.29828326180300002</c:v>
                </c:pt>
                <c:pt idx="836">
                  <c:v>0.70741901776399996</c:v>
                </c:pt>
                <c:pt idx="837">
                  <c:v>0.27960322380699998</c:v>
                </c:pt>
                <c:pt idx="838">
                  <c:v>0.92402464065699996</c:v>
                </c:pt>
                <c:pt idx="839">
                  <c:v>0.59924917878899997</c:v>
                </c:pt>
                <c:pt idx="840">
                  <c:v>0.93896713615000005</c:v>
                </c:pt>
                <c:pt idx="841">
                  <c:v>0.91679748822600005</c:v>
                </c:pt>
                <c:pt idx="842">
                  <c:v>0.21853986551400001</c:v>
                </c:pt>
                <c:pt idx="843">
                  <c:v>0.69913043478299997</c:v>
                </c:pt>
                <c:pt idx="844">
                  <c:v>0.50481927710800001</c:v>
                </c:pt>
                <c:pt idx="845">
                  <c:v>0.43412736995599999</c:v>
                </c:pt>
                <c:pt idx="846">
                  <c:v>0.206826286296</c:v>
                </c:pt>
                <c:pt idx="847">
                  <c:v>0.18558625840199999</c:v>
                </c:pt>
                <c:pt idx="848">
                  <c:v>0.87529522909799995</c:v>
                </c:pt>
                <c:pt idx="849">
                  <c:v>0.79113924050600004</c:v>
                </c:pt>
                <c:pt idx="850">
                  <c:v>0.78533780546200005</c:v>
                </c:pt>
                <c:pt idx="851">
                  <c:v>0.80945347119599997</c:v>
                </c:pt>
                <c:pt idx="852">
                  <c:v>0.76988005330999998</c:v>
                </c:pt>
                <c:pt idx="853">
                  <c:v>0.82985915492999995</c:v>
                </c:pt>
                <c:pt idx="854">
                  <c:v>0.87847008019700001</c:v>
                </c:pt>
                <c:pt idx="855">
                  <c:v>0.85219780219800001</c:v>
                </c:pt>
                <c:pt idx="856">
                  <c:v>0.61330049261099995</c:v>
                </c:pt>
                <c:pt idx="857">
                  <c:v>0.83311938382499995</c:v>
                </c:pt>
                <c:pt idx="858">
                  <c:v>0.61404407995900001</c:v>
                </c:pt>
                <c:pt idx="859">
                  <c:v>0.69920424403199999</c:v>
                </c:pt>
                <c:pt idx="860">
                  <c:v>0.89209348582799997</c:v>
                </c:pt>
                <c:pt idx="861">
                  <c:v>0.79375309866099997</c:v>
                </c:pt>
                <c:pt idx="862">
                  <c:v>0.66502463054200001</c:v>
                </c:pt>
                <c:pt idx="863">
                  <c:v>0.90988056460400002</c:v>
                </c:pt>
                <c:pt idx="864">
                  <c:v>0.90897009966800002</c:v>
                </c:pt>
                <c:pt idx="865">
                  <c:v>0.59564643799500006</c:v>
                </c:pt>
                <c:pt idx="866">
                  <c:v>0.92663200462200002</c:v>
                </c:pt>
                <c:pt idx="867">
                  <c:v>0.76229092752200001</c:v>
                </c:pt>
                <c:pt idx="868">
                  <c:v>0.71989752348400005</c:v>
                </c:pt>
                <c:pt idx="869">
                  <c:v>0.786386027765</c:v>
                </c:pt>
                <c:pt idx="870">
                  <c:v>0.742524075013</c:v>
                </c:pt>
                <c:pt idx="871">
                  <c:v>0.77627562145700002</c:v>
                </c:pt>
                <c:pt idx="872">
                  <c:v>0.70417124039500001</c:v>
                </c:pt>
                <c:pt idx="873">
                  <c:v>0.831125827815</c:v>
                </c:pt>
                <c:pt idx="874">
                  <c:v>0.92238095238100004</c:v>
                </c:pt>
                <c:pt idx="875">
                  <c:v>0.90418557740799999</c:v>
                </c:pt>
                <c:pt idx="876">
                  <c:v>0.89221556886200004</c:v>
                </c:pt>
                <c:pt idx="877">
                  <c:v>0.91322701688600005</c:v>
                </c:pt>
                <c:pt idx="878">
                  <c:v>0.95213849287200003</c:v>
                </c:pt>
                <c:pt idx="879">
                  <c:v>0.712863070539</c:v>
                </c:pt>
                <c:pt idx="880">
                  <c:v>0.765466297322</c:v>
                </c:pt>
                <c:pt idx="881">
                  <c:v>0.86625997184400005</c:v>
                </c:pt>
                <c:pt idx="882">
                  <c:v>0.88694481830399996</c:v>
                </c:pt>
                <c:pt idx="883">
                  <c:v>0.762612851832</c:v>
                </c:pt>
                <c:pt idx="884">
                  <c:v>0.76995305164299999</c:v>
                </c:pt>
                <c:pt idx="885">
                  <c:v>0.84509371554599999</c:v>
                </c:pt>
                <c:pt idx="886">
                  <c:v>0.90523076923099999</c:v>
                </c:pt>
                <c:pt idx="887">
                  <c:v>0.96298200514099996</c:v>
                </c:pt>
                <c:pt idx="888">
                  <c:v>0.97255936675499999</c:v>
                </c:pt>
                <c:pt idx="889">
                  <c:v>0.924337957125</c:v>
                </c:pt>
                <c:pt idx="890">
                  <c:v>0.84840828701399995</c:v>
                </c:pt>
                <c:pt idx="891">
                  <c:v>0.90819861431899995</c:v>
                </c:pt>
                <c:pt idx="892">
                  <c:v>0.89305912596399994</c:v>
                </c:pt>
                <c:pt idx="893">
                  <c:v>0.89433384379799996</c:v>
                </c:pt>
                <c:pt idx="894">
                  <c:v>0.44170984456000001</c:v>
                </c:pt>
                <c:pt idx="895">
                  <c:v>0.77595307917900003</c:v>
                </c:pt>
                <c:pt idx="896">
                  <c:v>0.90811831340500004</c:v>
                </c:pt>
                <c:pt idx="897">
                  <c:v>0.87465940054500002</c:v>
                </c:pt>
                <c:pt idx="898">
                  <c:v>0.99835255354200003</c:v>
                </c:pt>
                <c:pt idx="899">
                  <c:v>0.78523833931300002</c:v>
                </c:pt>
                <c:pt idx="900">
                  <c:v>0.66952789699600002</c:v>
                </c:pt>
                <c:pt idx="901">
                  <c:v>0.79207317073200001</c:v>
                </c:pt>
                <c:pt idx="902">
                  <c:v>0.80606060606100005</c:v>
                </c:pt>
                <c:pt idx="903">
                  <c:v>0.85270132517800001</c:v>
                </c:pt>
                <c:pt idx="904">
                  <c:v>0.634674922601</c:v>
                </c:pt>
                <c:pt idx="905">
                  <c:v>0.847604485219</c:v>
                </c:pt>
                <c:pt idx="906">
                  <c:v>0.93771626297599997</c:v>
                </c:pt>
                <c:pt idx="907">
                  <c:v>0.99011960478399996</c:v>
                </c:pt>
                <c:pt idx="908">
                  <c:v>0.95196729688299997</c:v>
                </c:pt>
                <c:pt idx="909">
                  <c:v>0.86245173745199999</c:v>
                </c:pt>
                <c:pt idx="910">
                  <c:v>0.81222943722899998</c:v>
                </c:pt>
                <c:pt idx="911">
                  <c:v>0.67813267813300004</c:v>
                </c:pt>
                <c:pt idx="912">
                  <c:v>0.93321513002400003</c:v>
                </c:pt>
                <c:pt idx="913">
                  <c:v>0.30875122910500002</c:v>
                </c:pt>
                <c:pt idx="914">
                  <c:v>0.790435249866</c:v>
                </c:pt>
                <c:pt idx="915">
                  <c:v>0.84197154471500002</c:v>
                </c:pt>
                <c:pt idx="916">
                  <c:v>0.90860476422000003</c:v>
                </c:pt>
                <c:pt idx="917">
                  <c:v>0.98584428715899997</c:v>
                </c:pt>
                <c:pt idx="918">
                  <c:v>0.68911439114399997</c:v>
                </c:pt>
                <c:pt idx="919">
                  <c:v>0.70572082379900003</c:v>
                </c:pt>
                <c:pt idx="920">
                  <c:v>0.73785266457700005</c:v>
                </c:pt>
                <c:pt idx="921">
                  <c:v>0.92933618843700005</c:v>
                </c:pt>
                <c:pt idx="922">
                  <c:v>0.95687645687599998</c:v>
                </c:pt>
                <c:pt idx="923">
                  <c:v>0.82032477736999998</c:v>
                </c:pt>
                <c:pt idx="924">
                  <c:v>0.86254612546099996</c:v>
                </c:pt>
                <c:pt idx="925">
                  <c:v>0.95356037151700002</c:v>
                </c:pt>
                <c:pt idx="926">
                  <c:v>0.97715851987199998</c:v>
                </c:pt>
                <c:pt idx="927">
                  <c:v>0.68222698072800003</c:v>
                </c:pt>
                <c:pt idx="928">
                  <c:v>0.83874458874500002</c:v>
                </c:pt>
                <c:pt idx="929">
                  <c:v>0.97151134717499998</c:v>
                </c:pt>
                <c:pt idx="930">
                  <c:v>0.93233082706799997</c:v>
                </c:pt>
                <c:pt idx="931">
                  <c:v>0.67144517628800005</c:v>
                </c:pt>
                <c:pt idx="932">
                  <c:v>0.85031847133799998</c:v>
                </c:pt>
                <c:pt idx="933">
                  <c:v>0.95931003980499996</c:v>
                </c:pt>
                <c:pt idx="934">
                  <c:v>0.519108280255</c:v>
                </c:pt>
                <c:pt idx="935">
                  <c:v>0.72350877192999996</c:v>
                </c:pt>
                <c:pt idx="936">
                  <c:v>0.96856866537700004</c:v>
                </c:pt>
                <c:pt idx="937">
                  <c:v>0.72647702407000003</c:v>
                </c:pt>
                <c:pt idx="938">
                  <c:v>0.868858954041</c:v>
                </c:pt>
                <c:pt idx="939">
                  <c:v>0.90988835725700001</c:v>
                </c:pt>
                <c:pt idx="940">
                  <c:v>0.57996146435499996</c:v>
                </c:pt>
                <c:pt idx="941">
                  <c:v>0.59655459850000003</c:v>
                </c:pt>
                <c:pt idx="942">
                  <c:v>0.96984011627900002</c:v>
                </c:pt>
                <c:pt idx="943">
                  <c:v>0.68763040238499995</c:v>
                </c:pt>
                <c:pt idx="944">
                  <c:v>0.83888727905000005</c:v>
                </c:pt>
                <c:pt idx="945">
                  <c:v>0.78314285714300003</c:v>
                </c:pt>
                <c:pt idx="946">
                  <c:v>0.75515538774299995</c:v>
                </c:pt>
                <c:pt idx="947">
                  <c:v>0.956082924168</c:v>
                </c:pt>
                <c:pt idx="948">
                  <c:v>0.89951882253000004</c:v>
                </c:pt>
                <c:pt idx="949">
                  <c:v>0.96201438848900001</c:v>
                </c:pt>
                <c:pt idx="950">
                  <c:v>0.67443687794700002</c:v>
                </c:pt>
                <c:pt idx="951">
                  <c:v>0.98491704374099998</c:v>
                </c:pt>
                <c:pt idx="952">
                  <c:v>0.97990605427999999</c:v>
                </c:pt>
                <c:pt idx="953">
                  <c:v>0.98507833872200001</c:v>
                </c:pt>
                <c:pt idx="954">
                  <c:v>0.99043062200999998</c:v>
                </c:pt>
                <c:pt idx="955">
                  <c:v>0.97209082308399997</c:v>
                </c:pt>
                <c:pt idx="956">
                  <c:v>0.99040191961599999</c:v>
                </c:pt>
                <c:pt idx="957">
                  <c:v>0.61630170316300004</c:v>
                </c:pt>
                <c:pt idx="958">
                  <c:v>0.82643045247799996</c:v>
                </c:pt>
                <c:pt idx="959">
                  <c:v>0.86020267157999997</c:v>
                </c:pt>
                <c:pt idx="960">
                  <c:v>0.81803066691299997</c:v>
                </c:pt>
                <c:pt idx="961">
                  <c:v>0.96939759036100004</c:v>
                </c:pt>
                <c:pt idx="962">
                  <c:v>0.91024734982300004</c:v>
                </c:pt>
                <c:pt idx="963">
                  <c:v>0.80543881335</c:v>
                </c:pt>
                <c:pt idx="964">
                  <c:v>0.56045751633999996</c:v>
                </c:pt>
                <c:pt idx="965">
                  <c:v>0.80335284725900002</c:v>
                </c:pt>
                <c:pt idx="966">
                  <c:v>0.81696428571400004</c:v>
                </c:pt>
                <c:pt idx="967">
                  <c:v>0.90498442367599996</c:v>
                </c:pt>
                <c:pt idx="968">
                  <c:v>0.69489120151399997</c:v>
                </c:pt>
                <c:pt idx="969">
                  <c:v>0.848459086079</c:v>
                </c:pt>
                <c:pt idx="970">
                  <c:v>0.62915601023000001</c:v>
                </c:pt>
                <c:pt idx="971">
                  <c:v>0.92209893666200005</c:v>
                </c:pt>
                <c:pt idx="972">
                  <c:v>0.877142857143</c:v>
                </c:pt>
                <c:pt idx="973">
                  <c:v>0.180327868852</c:v>
                </c:pt>
                <c:pt idx="974">
                  <c:v>0.63316369804899997</c:v>
                </c:pt>
                <c:pt idx="975">
                  <c:v>0.84428892776800002</c:v>
                </c:pt>
                <c:pt idx="976">
                  <c:v>0.63027413587600001</c:v>
                </c:pt>
                <c:pt idx="977">
                  <c:v>0.77439500390299998</c:v>
                </c:pt>
                <c:pt idx="978">
                  <c:v>8.4827453248499992E-3</c:v>
                </c:pt>
                <c:pt idx="979">
                  <c:v>0.88410886742799999</c:v>
                </c:pt>
                <c:pt idx="980">
                  <c:v>0.45442565341500002</c:v>
                </c:pt>
                <c:pt idx="981">
                  <c:v>0.84218512898300002</c:v>
                </c:pt>
                <c:pt idx="982">
                  <c:v>0.82494758909900001</c:v>
                </c:pt>
                <c:pt idx="983">
                  <c:v>0.77851283408299998</c:v>
                </c:pt>
                <c:pt idx="984">
                  <c:v>1.4312383323E-2</c:v>
                </c:pt>
                <c:pt idx="985">
                  <c:v>0.78715748685300002</c:v>
                </c:pt>
                <c:pt idx="986">
                  <c:v>3.7044701986800002E-2</c:v>
                </c:pt>
                <c:pt idx="987">
                  <c:v>0.29351535836199999</c:v>
                </c:pt>
                <c:pt idx="988">
                  <c:v>0.55180722891599998</c:v>
                </c:pt>
                <c:pt idx="989">
                  <c:v>0.87356614835599999</c:v>
                </c:pt>
                <c:pt idx="990">
                  <c:v>0.90113133300500003</c:v>
                </c:pt>
                <c:pt idx="991">
                  <c:v>0.89800000000000002</c:v>
                </c:pt>
                <c:pt idx="992">
                  <c:v>6.9771827267599996E-3</c:v>
                </c:pt>
                <c:pt idx="993">
                  <c:v>0.75778719162700003</c:v>
                </c:pt>
                <c:pt idx="994">
                  <c:v>4.0202893105399998E-2</c:v>
                </c:pt>
                <c:pt idx="995">
                  <c:v>0.31755555555600001</c:v>
                </c:pt>
                <c:pt idx="996">
                  <c:v>0.37543782837099998</c:v>
                </c:pt>
                <c:pt idx="997">
                  <c:v>0.95996959716200003</c:v>
                </c:pt>
                <c:pt idx="998">
                  <c:v>0.94462622703200005</c:v>
                </c:pt>
                <c:pt idx="999">
                  <c:v>0.87923728813599999</c:v>
                </c:pt>
                <c:pt idx="1000">
                  <c:v>1.4744496061400001E-2</c:v>
                </c:pt>
                <c:pt idx="1001">
                  <c:v>0.81743070362500003</c:v>
                </c:pt>
                <c:pt idx="1002">
                  <c:v>0.10421570725400001</c:v>
                </c:pt>
                <c:pt idx="1003">
                  <c:v>0.35506932409000003</c:v>
                </c:pt>
                <c:pt idx="1004">
                  <c:v>0.60011641443499997</c:v>
                </c:pt>
                <c:pt idx="1005">
                  <c:v>0.84422809457600001</c:v>
                </c:pt>
                <c:pt idx="1006">
                  <c:v>0.92467602591800002</c:v>
                </c:pt>
                <c:pt idx="1007">
                  <c:v>1.0929974064499999E-2</c:v>
                </c:pt>
                <c:pt idx="1008">
                  <c:v>0.83649347451400002</c:v>
                </c:pt>
                <c:pt idx="1009">
                  <c:v>6.5525876460800006E-2</c:v>
                </c:pt>
                <c:pt idx="1010">
                  <c:v>0.71696696696700002</c:v>
                </c:pt>
                <c:pt idx="1011">
                  <c:v>0.58834792122500001</c:v>
                </c:pt>
                <c:pt idx="1012">
                  <c:v>0.67707111006800003</c:v>
                </c:pt>
                <c:pt idx="1013">
                  <c:v>0.73925501432700003</c:v>
                </c:pt>
                <c:pt idx="1014">
                  <c:v>0.59959931310799996</c:v>
                </c:pt>
                <c:pt idx="1015">
                  <c:v>0.948868398994</c:v>
                </c:pt>
                <c:pt idx="1016">
                  <c:v>3.95704911513E-2</c:v>
                </c:pt>
                <c:pt idx="1017">
                  <c:v>0.86097490625899997</c:v>
                </c:pt>
                <c:pt idx="1018">
                  <c:v>0.91205826814099999</c:v>
                </c:pt>
                <c:pt idx="1019">
                  <c:v>0.16454144188299999</c:v>
                </c:pt>
                <c:pt idx="1020">
                  <c:v>0.95925394548099996</c:v>
                </c:pt>
                <c:pt idx="1021">
                  <c:v>0.60254237288099999</c:v>
                </c:pt>
                <c:pt idx="1022">
                  <c:v>0.60321969697</c:v>
                </c:pt>
                <c:pt idx="1023">
                  <c:v>0.88921568627500003</c:v>
                </c:pt>
                <c:pt idx="1024">
                  <c:v>3.3478343105699998E-2</c:v>
                </c:pt>
                <c:pt idx="1025">
                  <c:v>0.89776771271400002</c:v>
                </c:pt>
                <c:pt idx="1026">
                  <c:v>9.9597585513099995E-2</c:v>
                </c:pt>
                <c:pt idx="1027">
                  <c:v>0.754764136207</c:v>
                </c:pt>
                <c:pt idx="1028">
                  <c:v>0.35638610947600002</c:v>
                </c:pt>
                <c:pt idx="1029">
                  <c:v>0.98869883934000002</c:v>
                </c:pt>
                <c:pt idx="1030">
                  <c:v>0.77352261472399997</c:v>
                </c:pt>
                <c:pt idx="1031">
                  <c:v>0.40141532454899997</c:v>
                </c:pt>
                <c:pt idx="1032">
                  <c:v>0.82788357887200004</c:v>
                </c:pt>
                <c:pt idx="1033">
                  <c:v>0.74841498559099995</c:v>
                </c:pt>
                <c:pt idx="1034">
                  <c:v>0.11791280777</c:v>
                </c:pt>
                <c:pt idx="1035">
                  <c:v>0.58594956253200003</c:v>
                </c:pt>
                <c:pt idx="1036">
                  <c:v>0.98445171849400004</c:v>
                </c:pt>
                <c:pt idx="1037">
                  <c:v>0.30401034928800003</c:v>
                </c:pt>
                <c:pt idx="1038">
                  <c:v>0.54878397711000004</c:v>
                </c:pt>
                <c:pt idx="1039">
                  <c:v>0.53647970816199997</c:v>
                </c:pt>
                <c:pt idx="1040">
                  <c:v>0.73060859188500005</c:v>
                </c:pt>
                <c:pt idx="1041">
                  <c:v>0.58778987222000001</c:v>
                </c:pt>
                <c:pt idx="1042">
                  <c:v>0.80707491082000005</c:v>
                </c:pt>
                <c:pt idx="1043">
                  <c:v>3.7084950409700002E-2</c:v>
                </c:pt>
                <c:pt idx="1044">
                  <c:v>0.64984227129299998</c:v>
                </c:pt>
                <c:pt idx="1045">
                  <c:v>0.26599247412999999</c:v>
                </c:pt>
                <c:pt idx="1046">
                  <c:v>0.96095617529900001</c:v>
                </c:pt>
                <c:pt idx="1047">
                  <c:v>0.53465098824099999</c:v>
                </c:pt>
                <c:pt idx="1048">
                  <c:v>0.95356285027999999</c:v>
                </c:pt>
                <c:pt idx="1049">
                  <c:v>0.61117021276600003</c:v>
                </c:pt>
                <c:pt idx="1050">
                  <c:v>0.90022733013400003</c:v>
                </c:pt>
                <c:pt idx="1051">
                  <c:v>0.85769574278100003</c:v>
                </c:pt>
                <c:pt idx="1052">
                  <c:v>0.64595409227900003</c:v>
                </c:pt>
                <c:pt idx="1053">
                  <c:v>0.88110539845799996</c:v>
                </c:pt>
                <c:pt idx="1054">
                  <c:v>8.2481254260399997E-2</c:v>
                </c:pt>
                <c:pt idx="1055">
                  <c:v>0.63548203080400001</c:v>
                </c:pt>
                <c:pt idx="1056">
                  <c:v>0.27423047570600001</c:v>
                </c:pt>
                <c:pt idx="1057">
                  <c:v>0.98551935394000001</c:v>
                </c:pt>
                <c:pt idx="1058">
                  <c:v>7.5842116139700003E-2</c:v>
                </c:pt>
                <c:pt idx="1059">
                  <c:v>0.98126024830199998</c:v>
                </c:pt>
                <c:pt idx="1060">
                  <c:v>0.91779527559100005</c:v>
                </c:pt>
                <c:pt idx="1061">
                  <c:v>0.94169154228899998</c:v>
                </c:pt>
                <c:pt idx="1062">
                  <c:v>0.57474719868799995</c:v>
                </c:pt>
                <c:pt idx="1063">
                  <c:v>0.60247787610600001</c:v>
                </c:pt>
                <c:pt idx="1064">
                  <c:v>0.70564516128999999</c:v>
                </c:pt>
                <c:pt idx="1065">
                  <c:v>8.9788732394399995E-2</c:v>
                </c:pt>
                <c:pt idx="1066">
                  <c:v>0.99266966185899996</c:v>
                </c:pt>
                <c:pt idx="1067">
                  <c:v>0.59879266310699997</c:v>
                </c:pt>
                <c:pt idx="1068">
                  <c:v>0.90133171912800003</c:v>
                </c:pt>
                <c:pt idx="1069">
                  <c:v>0.13849487785699999</c:v>
                </c:pt>
                <c:pt idx="1070">
                  <c:v>0.88404015570600003</c:v>
                </c:pt>
                <c:pt idx="1071">
                  <c:v>0.34460173251600001</c:v>
                </c:pt>
                <c:pt idx="1072">
                  <c:v>0.94147465437800004</c:v>
                </c:pt>
                <c:pt idx="1073">
                  <c:v>0.62891462891500005</c:v>
                </c:pt>
                <c:pt idx="1074">
                  <c:v>0.57415852334399997</c:v>
                </c:pt>
                <c:pt idx="1075">
                  <c:v>0.32730489483000003</c:v>
                </c:pt>
                <c:pt idx="1076">
                  <c:v>0.77299035369799995</c:v>
                </c:pt>
                <c:pt idx="1077">
                  <c:v>0.519885784214</c:v>
                </c:pt>
                <c:pt idx="1078">
                  <c:v>0.98080708661399996</c:v>
                </c:pt>
                <c:pt idx="1079">
                  <c:v>0.35340674466599997</c:v>
                </c:pt>
                <c:pt idx="1080">
                  <c:v>0.70090486671600005</c:v>
                </c:pt>
                <c:pt idx="1081">
                  <c:v>0.27627677100499998</c:v>
                </c:pt>
                <c:pt idx="1082">
                  <c:v>0.80644361834</c:v>
                </c:pt>
                <c:pt idx="1083">
                  <c:v>0.52126230975800003</c:v>
                </c:pt>
                <c:pt idx="1084">
                  <c:v>0.83565136764000003</c:v>
                </c:pt>
                <c:pt idx="1085">
                  <c:v>0.56746302616599997</c:v>
                </c:pt>
                <c:pt idx="1086">
                  <c:v>0.67032967033000002</c:v>
                </c:pt>
                <c:pt idx="1087">
                  <c:v>0.86471371504700001</c:v>
                </c:pt>
                <c:pt idx="1088">
                  <c:v>0.75305319809600002</c:v>
                </c:pt>
                <c:pt idx="1089">
                  <c:v>0.97483966452899995</c:v>
                </c:pt>
                <c:pt idx="1090">
                  <c:v>0.74370805369100002</c:v>
                </c:pt>
                <c:pt idx="1091">
                  <c:v>0.70072352554299999</c:v>
                </c:pt>
                <c:pt idx="1092">
                  <c:v>0.33189570672399998</c:v>
                </c:pt>
                <c:pt idx="1093">
                  <c:v>0.54579329280300004</c:v>
                </c:pt>
                <c:pt idx="1094">
                  <c:v>0.73450720329300001</c:v>
                </c:pt>
                <c:pt idx="1095">
                  <c:v>0.94401901241099995</c:v>
                </c:pt>
                <c:pt idx="1096">
                  <c:v>0.41477272727300002</c:v>
                </c:pt>
                <c:pt idx="1097">
                  <c:v>0.63987318164899998</c:v>
                </c:pt>
                <c:pt idx="1098">
                  <c:v>0.84725699977199997</c:v>
                </c:pt>
                <c:pt idx="1099">
                  <c:v>0.81317393342699995</c:v>
                </c:pt>
                <c:pt idx="1100">
                  <c:v>0.65108695652199999</c:v>
                </c:pt>
                <c:pt idx="1101">
                  <c:v>0.73925040239100004</c:v>
                </c:pt>
                <c:pt idx="1102">
                  <c:v>1.42905178211E-2</c:v>
                </c:pt>
                <c:pt idx="1103">
                  <c:v>0.74114822964600002</c:v>
                </c:pt>
                <c:pt idx="1104">
                  <c:v>0.62197802197800001</c:v>
                </c:pt>
                <c:pt idx="1105">
                  <c:v>0.89939265909699995</c:v>
                </c:pt>
                <c:pt idx="1106">
                  <c:v>0.75366943203600001</c:v>
                </c:pt>
                <c:pt idx="1107">
                  <c:v>0.28910303928800002</c:v>
                </c:pt>
                <c:pt idx="1108">
                  <c:v>0.58415220572899995</c:v>
                </c:pt>
                <c:pt idx="1109">
                  <c:v>0.96841212635100005</c:v>
                </c:pt>
                <c:pt idx="1110">
                  <c:v>0.207290206289</c:v>
                </c:pt>
                <c:pt idx="1111">
                  <c:v>0.455741842437</c:v>
                </c:pt>
                <c:pt idx="1112">
                  <c:v>5.4063795278400002E-2</c:v>
                </c:pt>
                <c:pt idx="1113">
                  <c:v>0.64228855721400002</c:v>
                </c:pt>
                <c:pt idx="1114">
                  <c:v>0.39849198869000002</c:v>
                </c:pt>
                <c:pt idx="1115">
                  <c:v>0.81380897583400003</c:v>
                </c:pt>
                <c:pt idx="1116">
                  <c:v>0.92719369736500001</c:v>
                </c:pt>
                <c:pt idx="1117">
                  <c:v>0.193594744406</c:v>
                </c:pt>
                <c:pt idx="1118">
                  <c:v>0.34370701513099999</c:v>
                </c:pt>
                <c:pt idx="1119">
                  <c:v>0.34158087014299998</c:v>
                </c:pt>
                <c:pt idx="1120">
                  <c:v>0.39523896056699998</c:v>
                </c:pt>
                <c:pt idx="1121">
                  <c:v>0.46560476107100002</c:v>
                </c:pt>
                <c:pt idx="1122">
                  <c:v>0.169685990338</c:v>
                </c:pt>
                <c:pt idx="1123">
                  <c:v>0.25449101796399998</c:v>
                </c:pt>
                <c:pt idx="1124">
                  <c:v>0.105042016807</c:v>
                </c:pt>
                <c:pt idx="1125">
                  <c:v>0.82142857142900005</c:v>
                </c:pt>
                <c:pt idx="1126">
                  <c:v>0.71716029843999995</c:v>
                </c:pt>
                <c:pt idx="1127">
                  <c:v>0.93446537543099994</c:v>
                </c:pt>
                <c:pt idx="1128">
                  <c:v>0.95374501056600003</c:v>
                </c:pt>
                <c:pt idx="1129">
                  <c:v>0.50272892662199997</c:v>
                </c:pt>
                <c:pt idx="1130">
                  <c:v>0.222494887526</c:v>
                </c:pt>
                <c:pt idx="1131">
                  <c:v>0.19215612685299999</c:v>
                </c:pt>
                <c:pt idx="1132">
                  <c:v>0.34976392823399999</c:v>
                </c:pt>
                <c:pt idx="1133">
                  <c:v>5.0314465408799998E-3</c:v>
                </c:pt>
                <c:pt idx="1134">
                  <c:v>4.0135782747599998E-2</c:v>
                </c:pt>
                <c:pt idx="1135">
                  <c:v>0.15405995632300001</c:v>
                </c:pt>
                <c:pt idx="1136">
                  <c:v>0.58968743778599997</c:v>
                </c:pt>
                <c:pt idx="1137">
                  <c:v>0.87974508173999999</c:v>
                </c:pt>
                <c:pt idx="1138">
                  <c:v>0.96665133394699998</c:v>
                </c:pt>
                <c:pt idx="1139">
                  <c:v>0.95454545454499995</c:v>
                </c:pt>
                <c:pt idx="1140">
                  <c:v>0.40650012127099999</c:v>
                </c:pt>
                <c:pt idx="1141">
                  <c:v>0.56900304745300001</c:v>
                </c:pt>
                <c:pt idx="1142">
                  <c:v>0.20580754557</c:v>
                </c:pt>
                <c:pt idx="1143">
                  <c:v>0.23266507265</c:v>
                </c:pt>
                <c:pt idx="1144">
                  <c:v>0.18212746654600001</c:v>
                </c:pt>
                <c:pt idx="1145">
                  <c:v>9.4043887147300005E-3</c:v>
                </c:pt>
                <c:pt idx="1146">
                  <c:v>0.43583902809399999</c:v>
                </c:pt>
                <c:pt idx="1147">
                  <c:v>0.25473399459000001</c:v>
                </c:pt>
                <c:pt idx="1148">
                  <c:v>0.97121401752199998</c:v>
                </c:pt>
                <c:pt idx="1149">
                  <c:v>0.83862586605099998</c:v>
                </c:pt>
                <c:pt idx="1150">
                  <c:v>0.81428883548200004</c:v>
                </c:pt>
                <c:pt idx="1151">
                  <c:v>0.89656152316000004</c:v>
                </c:pt>
                <c:pt idx="1152">
                  <c:v>0.27168006955000001</c:v>
                </c:pt>
                <c:pt idx="1153">
                  <c:v>0.453579858379</c:v>
                </c:pt>
                <c:pt idx="1154">
                  <c:v>0.18956714761400001</c:v>
                </c:pt>
                <c:pt idx="1155">
                  <c:v>0.22915940006999999</c:v>
                </c:pt>
                <c:pt idx="1156">
                  <c:v>0.18739789965</c:v>
                </c:pt>
                <c:pt idx="1157">
                  <c:v>2.4121960633000001E-2</c:v>
                </c:pt>
                <c:pt idx="1158">
                  <c:v>0.92234135033300002</c:v>
                </c:pt>
                <c:pt idx="1159">
                  <c:v>0.54717421765499996</c:v>
                </c:pt>
                <c:pt idx="1160">
                  <c:v>0.88587495864999999</c:v>
                </c:pt>
                <c:pt idx="1161">
                  <c:v>0.78619940233600005</c:v>
                </c:pt>
                <c:pt idx="1162">
                  <c:v>0.54173486088400002</c:v>
                </c:pt>
                <c:pt idx="1163">
                  <c:v>0.277274784971</c:v>
                </c:pt>
                <c:pt idx="1164">
                  <c:v>0.91349353049899995</c:v>
                </c:pt>
                <c:pt idx="1165">
                  <c:v>0.10694143167</c:v>
                </c:pt>
                <c:pt idx="1166">
                  <c:v>4.2854644044099999E-2</c:v>
                </c:pt>
                <c:pt idx="1167">
                  <c:v>0.65529580152699995</c:v>
                </c:pt>
                <c:pt idx="1168">
                  <c:v>0.102523967912</c:v>
                </c:pt>
                <c:pt idx="1169">
                  <c:v>0.76063511084500002</c:v>
                </c:pt>
                <c:pt idx="1170">
                  <c:v>0.64919695688900003</c:v>
                </c:pt>
                <c:pt idx="1171">
                  <c:v>0.65919282511199995</c:v>
                </c:pt>
                <c:pt idx="1172">
                  <c:v>0.49167733674800002</c:v>
                </c:pt>
                <c:pt idx="1173">
                  <c:v>0.94483159117299997</c:v>
                </c:pt>
                <c:pt idx="1174">
                  <c:v>0.492288557214</c:v>
                </c:pt>
                <c:pt idx="1175">
                  <c:v>0.600201612903</c:v>
                </c:pt>
                <c:pt idx="1176">
                  <c:v>0.274347285537</c:v>
                </c:pt>
                <c:pt idx="1177">
                  <c:v>0</c:v>
                </c:pt>
                <c:pt idx="1178">
                  <c:v>0.87698131062200002</c:v>
                </c:pt>
                <c:pt idx="1179">
                  <c:v>4.9038838760299998E-3</c:v>
                </c:pt>
                <c:pt idx="1180">
                  <c:v>0.63636363636399995</c:v>
                </c:pt>
                <c:pt idx="1181">
                  <c:v>0.79165661924300001</c:v>
                </c:pt>
                <c:pt idx="1182">
                  <c:v>0.58819836785900004</c:v>
                </c:pt>
                <c:pt idx="1183">
                  <c:v>0.89829787234000003</c:v>
                </c:pt>
                <c:pt idx="1184">
                  <c:v>0.27060198714200001</c:v>
                </c:pt>
                <c:pt idx="1185">
                  <c:v>8.8978089981600006E-2</c:v>
                </c:pt>
                <c:pt idx="1186">
                  <c:v>0.72148760330600004</c:v>
                </c:pt>
                <c:pt idx="1187">
                  <c:v>0</c:v>
                </c:pt>
                <c:pt idx="1188">
                  <c:v>0.92534228881400005</c:v>
                </c:pt>
                <c:pt idx="1189">
                  <c:v>0.60903173311600001</c:v>
                </c:pt>
                <c:pt idx="1190">
                  <c:v>0.561569368944</c:v>
                </c:pt>
                <c:pt idx="1191">
                  <c:v>0.65458377239200005</c:v>
                </c:pt>
                <c:pt idx="1192">
                  <c:v>0.46330481764999998</c:v>
                </c:pt>
                <c:pt idx="1193">
                  <c:v>0.57862791980899997</c:v>
                </c:pt>
                <c:pt idx="1194">
                  <c:v>0.69936131386900002</c:v>
                </c:pt>
                <c:pt idx="1195">
                  <c:v>0</c:v>
                </c:pt>
                <c:pt idx="1196">
                  <c:v>0.99731510861600003</c:v>
                </c:pt>
                <c:pt idx="1197">
                  <c:v>0.43080652269699998</c:v>
                </c:pt>
                <c:pt idx="1198">
                  <c:v>0.87047898338200003</c:v>
                </c:pt>
                <c:pt idx="1199">
                  <c:v>0.86533166458099997</c:v>
                </c:pt>
                <c:pt idx="1200">
                  <c:v>0.69731800766300001</c:v>
                </c:pt>
                <c:pt idx="1201">
                  <c:v>0.71191734742900004</c:v>
                </c:pt>
                <c:pt idx="1202">
                  <c:v>0.36406448107200001</c:v>
                </c:pt>
                <c:pt idx="1203">
                  <c:v>3.5823034211000001E-4</c:v>
                </c:pt>
                <c:pt idx="1204">
                  <c:v>0.99087972639199995</c:v>
                </c:pt>
                <c:pt idx="1205">
                  <c:v>2.00704225352E-2</c:v>
                </c:pt>
                <c:pt idx="1206">
                  <c:v>0.99260151410899999</c:v>
                </c:pt>
                <c:pt idx="1207">
                  <c:v>0.83865105008100005</c:v>
                </c:pt>
                <c:pt idx="1208">
                  <c:v>0.76649122807000003</c:v>
                </c:pt>
                <c:pt idx="1209">
                  <c:v>0.86437141366699999</c:v>
                </c:pt>
                <c:pt idx="1210">
                  <c:v>0.56050047513500001</c:v>
                </c:pt>
                <c:pt idx="1211">
                  <c:v>0.57350912157</c:v>
                </c:pt>
                <c:pt idx="1212">
                  <c:v>0</c:v>
                </c:pt>
                <c:pt idx="1213">
                  <c:v>0.92814844058400003</c:v>
                </c:pt>
                <c:pt idx="1214">
                  <c:v>0.163235508833</c:v>
                </c:pt>
                <c:pt idx="1215">
                  <c:v>0.97584655458199998</c:v>
                </c:pt>
                <c:pt idx="1216">
                  <c:v>0.80146417988499996</c:v>
                </c:pt>
                <c:pt idx="1217">
                  <c:v>0.98965791567200001</c:v>
                </c:pt>
                <c:pt idx="1218">
                  <c:v>0.87130600572000005</c:v>
                </c:pt>
                <c:pt idx="1219">
                  <c:v>0.71298543689299998</c:v>
                </c:pt>
                <c:pt idx="1220">
                  <c:v>0.39347181008900001</c:v>
                </c:pt>
                <c:pt idx="1221">
                  <c:v>0</c:v>
                </c:pt>
                <c:pt idx="1222">
                  <c:v>0.93315205075899998</c:v>
                </c:pt>
                <c:pt idx="1223">
                  <c:v>0.51699175547999998</c:v>
                </c:pt>
                <c:pt idx="1224">
                  <c:v>0.959193245779</c:v>
                </c:pt>
                <c:pt idx="1225">
                  <c:v>0.91203023304599995</c:v>
                </c:pt>
                <c:pt idx="1226">
                  <c:v>0.94351382937299999</c:v>
                </c:pt>
                <c:pt idx="1227">
                  <c:v>0.291602266873</c:v>
                </c:pt>
                <c:pt idx="1228">
                  <c:v>0.44859975647900002</c:v>
                </c:pt>
                <c:pt idx="1229">
                  <c:v>0.39326954800399999</c:v>
                </c:pt>
                <c:pt idx="1230">
                  <c:v>0.95726495726500005</c:v>
                </c:pt>
                <c:pt idx="1231">
                  <c:v>0.76076040172199999</c:v>
                </c:pt>
                <c:pt idx="1232">
                  <c:v>0.97507940386000003</c:v>
                </c:pt>
                <c:pt idx="1233">
                  <c:v>0.801239669421</c:v>
                </c:pt>
                <c:pt idx="1234">
                  <c:v>0.129835183317</c:v>
                </c:pt>
                <c:pt idx="1235">
                  <c:v>3.5114215593700003E-2</c:v>
                </c:pt>
                <c:pt idx="1236">
                  <c:v>0.651258581236</c:v>
                </c:pt>
                <c:pt idx="1237">
                  <c:v>0.79259525521200003</c:v>
                </c:pt>
                <c:pt idx="1238">
                  <c:v>0.99308300395299998</c:v>
                </c:pt>
                <c:pt idx="1239">
                  <c:v>0.428277923048</c:v>
                </c:pt>
                <c:pt idx="1240">
                  <c:v>0.11574886004899999</c:v>
                </c:pt>
                <c:pt idx="1241">
                  <c:v>1.28205128205E-2</c:v>
                </c:pt>
                <c:pt idx="1242">
                  <c:v>0.67597061909800005</c:v>
                </c:pt>
                <c:pt idx="1243">
                  <c:v>0.81730769230800004</c:v>
                </c:pt>
                <c:pt idx="1244">
                  <c:v>0.63650385604100002</c:v>
                </c:pt>
                <c:pt idx="1245">
                  <c:v>0.97388663967599998</c:v>
                </c:pt>
                <c:pt idx="1246">
                  <c:v>0.77329015050500005</c:v>
                </c:pt>
                <c:pt idx="1247">
                  <c:v>0.21304880181899999</c:v>
                </c:pt>
                <c:pt idx="1248">
                  <c:v>0.32258064516099999</c:v>
                </c:pt>
                <c:pt idx="1249">
                  <c:v>0.84423592493300004</c:v>
                </c:pt>
                <c:pt idx="1250">
                  <c:v>0.90829694323099996</c:v>
                </c:pt>
                <c:pt idx="1251">
                  <c:v>0.82698313554000003</c:v>
                </c:pt>
                <c:pt idx="1252">
                  <c:v>0.418329313747</c:v>
                </c:pt>
                <c:pt idx="1253">
                  <c:v>0.43297252289799998</c:v>
                </c:pt>
                <c:pt idx="1254">
                  <c:v>0.95105615661999998</c:v>
                </c:pt>
                <c:pt idx="1255">
                  <c:v>0.73465431832899997</c:v>
                </c:pt>
                <c:pt idx="1256">
                  <c:v>0.93407728869600004</c:v>
                </c:pt>
                <c:pt idx="1257">
                  <c:v>0.88479544066799998</c:v>
                </c:pt>
                <c:pt idx="1258">
                  <c:v>0.47464741437199998</c:v>
                </c:pt>
                <c:pt idx="1259">
                  <c:v>0.73723621511199999</c:v>
                </c:pt>
                <c:pt idx="1260">
                  <c:v>0.90844424047700001</c:v>
                </c:pt>
                <c:pt idx="1261">
                  <c:v>0.78422558234600004</c:v>
                </c:pt>
                <c:pt idx="1262">
                  <c:v>0.84608120868699999</c:v>
                </c:pt>
                <c:pt idx="1263">
                  <c:v>0.58373382624799997</c:v>
                </c:pt>
                <c:pt idx="1264">
                  <c:v>0.71740499685100001</c:v>
                </c:pt>
                <c:pt idx="1265">
                  <c:v>0.79405219502299995</c:v>
                </c:pt>
                <c:pt idx="1266">
                  <c:v>0.52603018483999997</c:v>
                </c:pt>
                <c:pt idx="1267">
                  <c:v>0.98077214231599996</c:v>
                </c:pt>
                <c:pt idx="1268">
                  <c:v>0.89296939619500004</c:v>
                </c:pt>
                <c:pt idx="1269">
                  <c:v>0.58945977201400002</c:v>
                </c:pt>
                <c:pt idx="1270">
                  <c:v>0.875661894489</c:v>
                </c:pt>
                <c:pt idx="1271">
                  <c:v>0.84866288492700004</c:v>
                </c:pt>
                <c:pt idx="1272">
                  <c:v>0.78481278922999997</c:v>
                </c:pt>
                <c:pt idx="1273">
                  <c:v>0.87141292442499996</c:v>
                </c:pt>
                <c:pt idx="1274">
                  <c:v>0.51435503437100005</c:v>
                </c:pt>
                <c:pt idx="1275">
                  <c:v>0.39695374200799999</c:v>
                </c:pt>
                <c:pt idx="1276">
                  <c:v>0.81436114044399999</c:v>
                </c:pt>
                <c:pt idx="1277">
                  <c:v>0.43664871713699999</c:v>
                </c:pt>
                <c:pt idx="1278">
                  <c:v>0.76267779839200001</c:v>
                </c:pt>
                <c:pt idx="1279">
                  <c:v>0.44143896745799999</c:v>
                </c:pt>
                <c:pt idx="1280">
                  <c:v>0.63850687622799995</c:v>
                </c:pt>
                <c:pt idx="1281">
                  <c:v>0.63047619047600001</c:v>
                </c:pt>
                <c:pt idx="1282">
                  <c:v>0.30262931775200003</c:v>
                </c:pt>
                <c:pt idx="1283">
                  <c:v>0.70319541171699995</c:v>
                </c:pt>
                <c:pt idx="1284">
                  <c:v>0.50836524894199997</c:v>
                </c:pt>
                <c:pt idx="1285">
                  <c:v>0.70761961015899999</c:v>
                </c:pt>
                <c:pt idx="1286">
                  <c:v>0.75141361256500006</c:v>
                </c:pt>
                <c:pt idx="1287">
                  <c:v>0.37699397376799998</c:v>
                </c:pt>
                <c:pt idx="1288">
                  <c:v>0.98040496407599997</c:v>
                </c:pt>
                <c:pt idx="1289">
                  <c:v>0.80807864928399997</c:v>
                </c:pt>
                <c:pt idx="1290">
                  <c:v>0.96452742123699997</c:v>
                </c:pt>
                <c:pt idx="1291">
                  <c:v>0.95399461400399999</c:v>
                </c:pt>
                <c:pt idx="1292">
                  <c:v>0.95542635658899999</c:v>
                </c:pt>
                <c:pt idx="1293">
                  <c:v>0.94812544211299998</c:v>
                </c:pt>
                <c:pt idx="1294">
                  <c:v>0.76545413970099996</c:v>
                </c:pt>
                <c:pt idx="1295">
                  <c:v>0.48310249307499997</c:v>
                </c:pt>
                <c:pt idx="1296">
                  <c:v>0.76404727348099999</c:v>
                </c:pt>
                <c:pt idx="1297">
                  <c:v>0.53165639972599998</c:v>
                </c:pt>
                <c:pt idx="1298">
                  <c:v>0.158675592546</c:v>
                </c:pt>
                <c:pt idx="1299">
                  <c:v>0.19831223628700001</c:v>
                </c:pt>
                <c:pt idx="1300">
                  <c:v>7.6258261311599996E-4</c:v>
                </c:pt>
                <c:pt idx="1301">
                  <c:v>0</c:v>
                </c:pt>
                <c:pt idx="1302">
                  <c:v>0.14422518862399999</c:v>
                </c:pt>
                <c:pt idx="1303">
                  <c:v>0.47591921284299998</c:v>
                </c:pt>
                <c:pt idx="1304">
                  <c:v>0.82729306487700005</c:v>
                </c:pt>
                <c:pt idx="1305">
                  <c:v>0.84848484848500005</c:v>
                </c:pt>
                <c:pt idx="1306">
                  <c:v>0.97760100481500001</c:v>
                </c:pt>
                <c:pt idx="1307">
                  <c:v>0.91410138248799999</c:v>
                </c:pt>
                <c:pt idx="1308">
                  <c:v>0.92704826038199994</c:v>
                </c:pt>
                <c:pt idx="1309">
                  <c:v>0.89324990519500003</c:v>
                </c:pt>
                <c:pt idx="1310">
                  <c:v>0.90977928145599996</c:v>
                </c:pt>
                <c:pt idx="1311">
                  <c:v>0.67470976553600004</c:v>
                </c:pt>
                <c:pt idx="1312">
                  <c:v>0.72151630664999999</c:v>
                </c:pt>
                <c:pt idx="1313">
                  <c:v>0.58949096880100005</c:v>
                </c:pt>
                <c:pt idx="1314">
                  <c:v>0.57777327114200006</c:v>
                </c:pt>
                <c:pt idx="1315">
                  <c:v>0.88748995446000001</c:v>
                </c:pt>
                <c:pt idx="1316">
                  <c:v>0.77618392611499998</c:v>
                </c:pt>
                <c:pt idx="1317">
                  <c:v>0.97307485191200005</c:v>
                </c:pt>
                <c:pt idx="1318">
                  <c:v>0.95102234902500005</c:v>
                </c:pt>
                <c:pt idx="1319">
                  <c:v>0.98140942498899997</c:v>
                </c:pt>
                <c:pt idx="1320">
                  <c:v>0.96075448737500002</c:v>
                </c:pt>
                <c:pt idx="1321">
                  <c:v>0.85253991291700004</c:v>
                </c:pt>
                <c:pt idx="1322">
                  <c:v>0.90494186046500003</c:v>
                </c:pt>
                <c:pt idx="1323">
                  <c:v>0.89019708216000004</c:v>
                </c:pt>
                <c:pt idx="1324">
                  <c:v>0.57759815242500001</c:v>
                </c:pt>
                <c:pt idx="1325">
                  <c:v>0.83285917496399997</c:v>
                </c:pt>
                <c:pt idx="1326">
                  <c:v>0.61138991926700004</c:v>
                </c:pt>
                <c:pt idx="1327">
                  <c:v>0.61019135669699998</c:v>
                </c:pt>
                <c:pt idx="1328">
                  <c:v>0.71524907548399996</c:v>
                </c:pt>
                <c:pt idx="1329">
                  <c:v>0.75347912524899996</c:v>
                </c:pt>
                <c:pt idx="1330">
                  <c:v>0.70581696924799997</c:v>
                </c:pt>
                <c:pt idx="1331">
                  <c:v>0.74536037980100001</c:v>
                </c:pt>
                <c:pt idx="1332">
                  <c:v>0.89091749480000004</c:v>
                </c:pt>
                <c:pt idx="1333">
                  <c:v>0.95402298850599998</c:v>
                </c:pt>
                <c:pt idx="1334">
                  <c:v>0.75424261470800003</c:v>
                </c:pt>
                <c:pt idx="1335">
                  <c:v>0.92514124293800004</c:v>
                </c:pt>
                <c:pt idx="1336">
                  <c:v>0.98443843031099998</c:v>
                </c:pt>
                <c:pt idx="1337">
                  <c:v>0.87208542166000003</c:v>
                </c:pt>
                <c:pt idx="1338">
                  <c:v>0.95084666039499999</c:v>
                </c:pt>
                <c:pt idx="1339">
                  <c:v>0.98789712556700005</c:v>
                </c:pt>
                <c:pt idx="1340">
                  <c:v>0.89382822615500002</c:v>
                </c:pt>
                <c:pt idx="1341">
                  <c:v>0.99556327160500002</c:v>
                </c:pt>
                <c:pt idx="1342">
                  <c:v>0.70838984692899998</c:v>
                </c:pt>
                <c:pt idx="1343">
                  <c:v>0.76726653696500002</c:v>
                </c:pt>
                <c:pt idx="1344">
                  <c:v>0.839661294728</c:v>
                </c:pt>
                <c:pt idx="1345">
                  <c:v>0.68486696230599997</c:v>
                </c:pt>
                <c:pt idx="1346">
                  <c:v>0.53283249860899995</c:v>
                </c:pt>
                <c:pt idx="1347">
                  <c:v>0.426379462968</c:v>
                </c:pt>
                <c:pt idx="1348">
                  <c:v>0.85328887541700005</c:v>
                </c:pt>
                <c:pt idx="1349">
                  <c:v>0.56881009615400002</c:v>
                </c:pt>
                <c:pt idx="1350">
                  <c:v>0.70676932948299998</c:v>
                </c:pt>
                <c:pt idx="1351">
                  <c:v>0.63657639585400005</c:v>
                </c:pt>
                <c:pt idx="1352">
                  <c:v>0.63612565445000002</c:v>
                </c:pt>
                <c:pt idx="1353">
                  <c:v>0.77461486939000002</c:v>
                </c:pt>
                <c:pt idx="1354">
                  <c:v>0.62572046109500001</c:v>
                </c:pt>
                <c:pt idx="1355">
                  <c:v>0.61757322175700002</c:v>
                </c:pt>
                <c:pt idx="1356">
                  <c:v>0.68429177923600004</c:v>
                </c:pt>
                <c:pt idx="1357">
                  <c:v>0.42505974735399998</c:v>
                </c:pt>
                <c:pt idx="1358">
                  <c:v>0.54214123006799997</c:v>
                </c:pt>
                <c:pt idx="1359">
                  <c:v>0.71091234346999999</c:v>
                </c:pt>
                <c:pt idx="1360">
                  <c:v>0.52859216255399999</c:v>
                </c:pt>
                <c:pt idx="1361">
                  <c:v>0.56176554886800001</c:v>
                </c:pt>
                <c:pt idx="1362">
                  <c:v>0.348257296685</c:v>
                </c:pt>
                <c:pt idx="1363">
                  <c:v>0.55704697986600005</c:v>
                </c:pt>
                <c:pt idx="1364">
                  <c:v>0.347152978221</c:v>
                </c:pt>
                <c:pt idx="1365">
                  <c:v>0.33992653291899999</c:v>
                </c:pt>
                <c:pt idx="1366">
                  <c:v>0.47950377562000002</c:v>
                </c:pt>
                <c:pt idx="1367">
                  <c:v>0.48992700729900002</c:v>
                </c:pt>
                <c:pt idx="1368">
                  <c:v>0.42178276269199999</c:v>
                </c:pt>
                <c:pt idx="1369">
                  <c:v>0.39296266451799999</c:v>
                </c:pt>
                <c:pt idx="1370">
                  <c:v>0.32026143790799999</c:v>
                </c:pt>
                <c:pt idx="1371">
                  <c:v>0.52323395111500004</c:v>
                </c:pt>
                <c:pt idx="1372">
                  <c:v>0.56468965517199998</c:v>
                </c:pt>
                <c:pt idx="1373">
                  <c:v>0.49955895324900002</c:v>
                </c:pt>
                <c:pt idx="1374">
                  <c:v>0.79240282685499996</c:v>
                </c:pt>
                <c:pt idx="1375">
                  <c:v>0.60078828828800002</c:v>
                </c:pt>
                <c:pt idx="1376">
                  <c:v>0.40868752919200002</c:v>
                </c:pt>
                <c:pt idx="1377">
                  <c:v>0.327451418361</c:v>
                </c:pt>
                <c:pt idx="1378">
                  <c:v>0.51063829787199999</c:v>
                </c:pt>
                <c:pt idx="1379">
                  <c:v>0.52259185700099997</c:v>
                </c:pt>
                <c:pt idx="1380">
                  <c:v>0.86907860489300004</c:v>
                </c:pt>
                <c:pt idx="1381">
                  <c:v>0.72724846543900001</c:v>
                </c:pt>
                <c:pt idx="1382">
                  <c:v>0.36229872293199999</c:v>
                </c:pt>
                <c:pt idx="1383">
                  <c:v>0.69847928683799998</c:v>
                </c:pt>
                <c:pt idx="1384">
                  <c:v>0.503886357545</c:v>
                </c:pt>
                <c:pt idx="1385">
                  <c:v>0.81793478260899999</c:v>
                </c:pt>
                <c:pt idx="1386">
                  <c:v>0.46354883081199999</c:v>
                </c:pt>
                <c:pt idx="1387">
                  <c:v>0.95895623810800001</c:v>
                </c:pt>
                <c:pt idx="1388">
                  <c:v>3.2011134307599998E-2</c:v>
                </c:pt>
                <c:pt idx="1389">
                  <c:v>0.97675753228100004</c:v>
                </c:pt>
                <c:pt idx="1390">
                  <c:v>5.40479421076E-2</c:v>
                </c:pt>
                <c:pt idx="1391">
                  <c:v>0.54609544468500004</c:v>
                </c:pt>
                <c:pt idx="1392">
                  <c:v>0.55559105431300004</c:v>
                </c:pt>
                <c:pt idx="1393">
                  <c:v>0.41674844618899998</c:v>
                </c:pt>
                <c:pt idx="1394">
                  <c:v>0.97823721436300004</c:v>
                </c:pt>
                <c:pt idx="1395">
                  <c:v>7.1736011477800004E-4</c:v>
                </c:pt>
                <c:pt idx="1396">
                  <c:v>0.970091797453</c:v>
                </c:pt>
                <c:pt idx="1397">
                  <c:v>1.7641129032300001E-3</c:v>
                </c:pt>
                <c:pt idx="1398">
                  <c:v>0.94467213114799997</c:v>
                </c:pt>
                <c:pt idx="1399">
                  <c:v>0.18395196506600001</c:v>
                </c:pt>
                <c:pt idx="1400">
                  <c:v>0.19397590361399999</c:v>
                </c:pt>
                <c:pt idx="1401">
                  <c:v>1.2628487518400001E-2</c:v>
                </c:pt>
                <c:pt idx="1402">
                  <c:v>0.98995433789999998</c:v>
                </c:pt>
                <c:pt idx="1403">
                  <c:v>3.1943692474299998E-2</c:v>
                </c:pt>
                <c:pt idx="1404">
                  <c:v>0.94502042098600003</c:v>
                </c:pt>
                <c:pt idx="1405">
                  <c:v>1.8094430308199998E-2</c:v>
                </c:pt>
                <c:pt idx="1406">
                  <c:v>0.90296961326000003</c:v>
                </c:pt>
                <c:pt idx="1407">
                  <c:v>0</c:v>
                </c:pt>
                <c:pt idx="1408">
                  <c:v>0.86645468998399999</c:v>
                </c:pt>
                <c:pt idx="1409">
                  <c:v>0.110762800418</c:v>
                </c:pt>
                <c:pt idx="1410">
                  <c:v>0.98811881188100004</c:v>
                </c:pt>
                <c:pt idx="1411">
                  <c:v>0.14752151973899999</c:v>
                </c:pt>
                <c:pt idx="1412">
                  <c:v>0.99445983379500003</c:v>
                </c:pt>
                <c:pt idx="1413">
                  <c:v>4.0091930541399999E-2</c:v>
                </c:pt>
                <c:pt idx="1414">
                  <c:v>0.86426332288399998</c:v>
                </c:pt>
                <c:pt idx="1415">
                  <c:v>8.0194410692599992E-3</c:v>
                </c:pt>
                <c:pt idx="1416">
                  <c:v>0.91038359788400003</c:v>
                </c:pt>
                <c:pt idx="1417">
                  <c:v>7.50663770215E-2</c:v>
                </c:pt>
                <c:pt idx="1418">
                  <c:v>0.88016818500399996</c:v>
                </c:pt>
                <c:pt idx="1419">
                  <c:v>0.77422680412400002</c:v>
                </c:pt>
                <c:pt idx="1420">
                  <c:v>0.16606498194899999</c:v>
                </c:pt>
                <c:pt idx="1421">
                  <c:v>0.97310513447400004</c:v>
                </c:pt>
                <c:pt idx="1422">
                  <c:v>1.25E-3</c:v>
                </c:pt>
                <c:pt idx="1423">
                  <c:v>0.804326123128</c:v>
                </c:pt>
                <c:pt idx="1424">
                  <c:v>6.0407239819000001E-2</c:v>
                </c:pt>
                <c:pt idx="1425">
                  <c:v>0.77162293488800004</c:v>
                </c:pt>
                <c:pt idx="1426">
                  <c:v>1.7901897601199999E-3</c:v>
                </c:pt>
                <c:pt idx="1427">
                  <c:v>0.80479210711799998</c:v>
                </c:pt>
                <c:pt idx="1428">
                  <c:v>0.51964636542200004</c:v>
                </c:pt>
                <c:pt idx="1429">
                  <c:v>0.61681598897300005</c:v>
                </c:pt>
                <c:pt idx="1430">
                  <c:v>0.39995040912500002</c:v>
                </c:pt>
                <c:pt idx="1431">
                  <c:v>0.16134391729700001</c:v>
                </c:pt>
                <c:pt idx="1432">
                  <c:v>0.94753192958200005</c:v>
                </c:pt>
                <c:pt idx="1433">
                  <c:v>0.80591304347799997</c:v>
                </c:pt>
                <c:pt idx="1434">
                  <c:v>0.11868202175299999</c:v>
                </c:pt>
                <c:pt idx="1435">
                  <c:v>0.69555950266400002</c:v>
                </c:pt>
                <c:pt idx="1436">
                  <c:v>0.11474140600799999</c:v>
                </c:pt>
                <c:pt idx="1437">
                  <c:v>0.72056411938300002</c:v>
                </c:pt>
                <c:pt idx="1438">
                  <c:v>0.63952464788700003</c:v>
                </c:pt>
                <c:pt idx="1439">
                  <c:v>0.90288978494600003</c:v>
                </c:pt>
                <c:pt idx="1440">
                  <c:v>0.68268482490299998</c:v>
                </c:pt>
                <c:pt idx="1441">
                  <c:v>0.49228791773800001</c:v>
                </c:pt>
                <c:pt idx="1442">
                  <c:v>0.57876210032300002</c:v>
                </c:pt>
                <c:pt idx="1443">
                  <c:v>0.64409264145400003</c:v>
                </c:pt>
                <c:pt idx="1444">
                  <c:v>0.83623693379800002</c:v>
                </c:pt>
                <c:pt idx="1445">
                  <c:v>0.16081284495699999</c:v>
                </c:pt>
                <c:pt idx="1446">
                  <c:v>6.0238716896699997E-2</c:v>
                </c:pt>
                <c:pt idx="1447">
                  <c:v>0.69378071513299999</c:v>
                </c:pt>
                <c:pt idx="1448">
                  <c:v>0.69034608378899998</c:v>
                </c:pt>
                <c:pt idx="1449">
                  <c:v>0.70706059088600004</c:v>
                </c:pt>
                <c:pt idx="1450">
                  <c:v>0.60587639310999997</c:v>
                </c:pt>
                <c:pt idx="1451">
                  <c:v>0.82518543492899998</c:v>
                </c:pt>
                <c:pt idx="1452">
                  <c:v>2.15744778517E-2</c:v>
                </c:pt>
                <c:pt idx="1453">
                  <c:v>0.85520200214499997</c:v>
                </c:pt>
                <c:pt idx="1454">
                  <c:v>0</c:v>
                </c:pt>
                <c:pt idx="1455">
                  <c:v>8.4582908720299999E-2</c:v>
                </c:pt>
                <c:pt idx="1456">
                  <c:v>0.66845229477300006</c:v>
                </c:pt>
                <c:pt idx="1457">
                  <c:v>0.50699519732700005</c:v>
                </c:pt>
                <c:pt idx="1458">
                  <c:v>0.84577191621400005</c:v>
                </c:pt>
                <c:pt idx="1459">
                  <c:v>0.221589711153</c:v>
                </c:pt>
                <c:pt idx="1460">
                  <c:v>0.748725868726</c:v>
                </c:pt>
                <c:pt idx="1461">
                  <c:v>3.3400133600499998E-4</c:v>
                </c:pt>
                <c:pt idx="1462">
                  <c:v>0.86312530552400002</c:v>
                </c:pt>
                <c:pt idx="1463">
                  <c:v>0</c:v>
                </c:pt>
                <c:pt idx="1464">
                  <c:v>0.209541627689</c:v>
                </c:pt>
                <c:pt idx="1465">
                  <c:v>0.79961309043999995</c:v>
                </c:pt>
                <c:pt idx="1466">
                  <c:v>0.41905681191400002</c:v>
                </c:pt>
                <c:pt idx="1467">
                  <c:v>0.95827073944200003</c:v>
                </c:pt>
                <c:pt idx="1468">
                  <c:v>8.9943342776200003E-2</c:v>
                </c:pt>
                <c:pt idx="1469">
                  <c:v>0.58212560386500001</c:v>
                </c:pt>
                <c:pt idx="1470">
                  <c:v>2.2830440587400001E-2</c:v>
                </c:pt>
                <c:pt idx="1471">
                  <c:v>4.4280442804400001E-3</c:v>
                </c:pt>
                <c:pt idx="1472">
                  <c:v>0.34985892785200001</c:v>
                </c:pt>
                <c:pt idx="1473">
                  <c:v>0.12969506609100001</c:v>
                </c:pt>
                <c:pt idx="1474">
                  <c:v>0.613446567587</c:v>
                </c:pt>
                <c:pt idx="1475">
                  <c:v>0.27992327365699998</c:v>
                </c:pt>
                <c:pt idx="1476">
                  <c:v>2.9794431433799999E-2</c:v>
                </c:pt>
                <c:pt idx="1477">
                  <c:v>0.80862121675300003</c:v>
                </c:pt>
                <c:pt idx="1478">
                  <c:v>2.1203286509400001E-3</c:v>
                </c:pt>
                <c:pt idx="1479">
                  <c:v>0</c:v>
                </c:pt>
                <c:pt idx="1480">
                  <c:v>0</c:v>
                </c:pt>
                <c:pt idx="1481">
                  <c:v>0.17938036969500001</c:v>
                </c:pt>
                <c:pt idx="1482">
                  <c:v>0.42346794690799999</c:v>
                </c:pt>
                <c:pt idx="1483">
                  <c:v>0.98133535660100002</c:v>
                </c:pt>
                <c:pt idx="1484">
                  <c:v>2.0510255127600002E-2</c:v>
                </c:pt>
                <c:pt idx="1485">
                  <c:v>0</c:v>
                </c:pt>
                <c:pt idx="1486">
                  <c:v>0</c:v>
                </c:pt>
                <c:pt idx="1487">
                  <c:v>5.04527813713E-2</c:v>
                </c:pt>
                <c:pt idx="1488">
                  <c:v>0.93619849357600005</c:v>
                </c:pt>
                <c:pt idx="1489">
                  <c:v>0.25456743686200001</c:v>
                </c:pt>
                <c:pt idx="1490">
                  <c:v>0.78478260869600003</c:v>
                </c:pt>
                <c:pt idx="1491">
                  <c:v>3.8600423359500002E-3</c:v>
                </c:pt>
                <c:pt idx="1492">
                  <c:v>4.0949054558600002E-3</c:v>
                </c:pt>
                <c:pt idx="1493">
                  <c:v>1.3493455673999999E-4</c:v>
                </c:pt>
                <c:pt idx="1494">
                  <c:v>0.22673003361499999</c:v>
                </c:pt>
                <c:pt idx="1495">
                  <c:v>0.87346877801</c:v>
                </c:pt>
                <c:pt idx="1496">
                  <c:v>0.25222629649</c:v>
                </c:pt>
                <c:pt idx="1497">
                  <c:v>3.5206840186099999E-3</c:v>
                </c:pt>
                <c:pt idx="1498">
                  <c:v>5.5764673079600003E-3</c:v>
                </c:pt>
                <c:pt idx="1499">
                  <c:v>1.9941199028500001E-2</c:v>
                </c:pt>
                <c:pt idx="1500">
                  <c:v>0.76303456356199995</c:v>
                </c:pt>
                <c:pt idx="1501">
                  <c:v>0.93119127008199998</c:v>
                </c:pt>
                <c:pt idx="1502">
                  <c:v>2.3668639053300002E-2</c:v>
                </c:pt>
                <c:pt idx="1503">
                  <c:v>0</c:v>
                </c:pt>
                <c:pt idx="1504">
                  <c:v>0</c:v>
                </c:pt>
                <c:pt idx="1505">
                  <c:v>0.14397401972599999</c:v>
                </c:pt>
                <c:pt idx="1506">
                  <c:v>0.61742373784500004</c:v>
                </c:pt>
                <c:pt idx="1507">
                  <c:v>1.7270668176700001E-2</c:v>
                </c:pt>
                <c:pt idx="1508">
                  <c:v>9.5659452349599998E-4</c:v>
                </c:pt>
                <c:pt idx="1509">
                  <c:v>0</c:v>
                </c:pt>
                <c:pt idx="1510">
                  <c:v>0.156764670001</c:v>
                </c:pt>
                <c:pt idx="1511">
                  <c:v>1.43290831815E-2</c:v>
                </c:pt>
                <c:pt idx="1512">
                  <c:v>5.6474914630899996E-3</c:v>
                </c:pt>
                <c:pt idx="1513">
                  <c:v>0.48432844714599999</c:v>
                </c:pt>
                <c:pt idx="1514">
                  <c:v>9.4137076796000002E-2</c:v>
                </c:pt>
                <c:pt idx="1515">
                  <c:v>0.66848259367499996</c:v>
                </c:pt>
                <c:pt idx="1516">
                  <c:v>0.75153374233100001</c:v>
                </c:pt>
                <c:pt idx="1517">
                  <c:v>0.77831654855200005</c:v>
                </c:pt>
                <c:pt idx="1518">
                  <c:v>0.83725085910700003</c:v>
                </c:pt>
                <c:pt idx="1519">
                  <c:v>0.83286972647199997</c:v>
                </c:pt>
                <c:pt idx="1520">
                  <c:v>0.98112449799199997</c:v>
                </c:pt>
                <c:pt idx="1521">
                  <c:v>0.852992087043</c:v>
                </c:pt>
                <c:pt idx="1522">
                  <c:v>0.70481851524000005</c:v>
                </c:pt>
                <c:pt idx="1523">
                  <c:v>0.952658129608</c:v>
                </c:pt>
                <c:pt idx="1524">
                  <c:v>0.81162204346300004</c:v>
                </c:pt>
                <c:pt idx="1525">
                  <c:v>0.89535166707199998</c:v>
                </c:pt>
                <c:pt idx="1526">
                  <c:v>0.48148606811099998</c:v>
                </c:pt>
                <c:pt idx="1527">
                  <c:v>0.67537791442499995</c:v>
                </c:pt>
                <c:pt idx="1528">
                  <c:v>8.3733392877099994E-2</c:v>
                </c:pt>
                <c:pt idx="1529">
                  <c:v>0.670801849555</c:v>
                </c:pt>
                <c:pt idx="1530">
                  <c:v>0.19064822460799999</c:v>
                </c:pt>
                <c:pt idx="1531">
                  <c:v>0.20123443652199999</c:v>
                </c:pt>
                <c:pt idx="1532">
                  <c:v>0.71260547174599997</c:v>
                </c:pt>
                <c:pt idx="1533">
                  <c:v>0.46416978776500001</c:v>
                </c:pt>
                <c:pt idx="1534">
                  <c:v>0.71484071484099998</c:v>
                </c:pt>
                <c:pt idx="1535">
                  <c:v>0.42532510179999999</c:v>
                </c:pt>
                <c:pt idx="1536">
                  <c:v>0.89788684389899998</c:v>
                </c:pt>
                <c:pt idx="1537">
                  <c:v>0.58488446726599996</c:v>
                </c:pt>
                <c:pt idx="1538">
                  <c:v>0.333983286908</c:v>
                </c:pt>
                <c:pt idx="1539">
                  <c:v>0.28928336620599998</c:v>
                </c:pt>
                <c:pt idx="1540">
                  <c:v>0.31627209069700002</c:v>
                </c:pt>
                <c:pt idx="1541">
                  <c:v>0.38011069451899998</c:v>
                </c:pt>
                <c:pt idx="1542">
                  <c:v>0.50628072091800003</c:v>
                </c:pt>
                <c:pt idx="1543">
                  <c:v>0.82347467765500004</c:v>
                </c:pt>
                <c:pt idx="1544">
                  <c:v>0.76374926079200001</c:v>
                </c:pt>
                <c:pt idx="1545">
                  <c:v>0.71394761754500002</c:v>
                </c:pt>
                <c:pt idx="1546">
                  <c:v>0.87548638132300005</c:v>
                </c:pt>
                <c:pt idx="1547">
                  <c:v>0.68600616808000003</c:v>
                </c:pt>
                <c:pt idx="1548">
                  <c:v>0.88138948884099999</c:v>
                </c:pt>
                <c:pt idx="1549">
                  <c:v>0.77340407325000005</c:v>
                </c:pt>
                <c:pt idx="1550">
                  <c:v>0.50096556163499995</c:v>
                </c:pt>
                <c:pt idx="1551">
                  <c:v>0.86235426852200003</c:v>
                </c:pt>
                <c:pt idx="1552">
                  <c:v>0.91900175131299999</c:v>
                </c:pt>
                <c:pt idx="1553">
                  <c:v>0.74165202108999995</c:v>
                </c:pt>
                <c:pt idx="1554">
                  <c:v>0.93884957357999999</c:v>
                </c:pt>
                <c:pt idx="1555">
                  <c:v>0.85340116826800005</c:v>
                </c:pt>
                <c:pt idx="1556">
                  <c:v>0.92098825831700004</c:v>
                </c:pt>
                <c:pt idx="1557">
                  <c:v>0.44175706918000002</c:v>
                </c:pt>
                <c:pt idx="1558">
                  <c:v>0.77539287083200004</c:v>
                </c:pt>
                <c:pt idx="1559">
                  <c:v>0.37777317022599999</c:v>
                </c:pt>
                <c:pt idx="1560">
                  <c:v>0.72510130091699998</c:v>
                </c:pt>
                <c:pt idx="1561">
                  <c:v>0.36790495945700002</c:v>
                </c:pt>
                <c:pt idx="1562">
                  <c:v>0.975123311173</c:v>
                </c:pt>
                <c:pt idx="1563">
                  <c:v>0.57376769571899999</c:v>
                </c:pt>
                <c:pt idx="1564">
                  <c:v>0.597388660347</c:v>
                </c:pt>
                <c:pt idx="1565">
                  <c:v>0.92531914893599998</c:v>
                </c:pt>
                <c:pt idx="1566">
                  <c:v>0.85749486652999996</c:v>
                </c:pt>
                <c:pt idx="1567">
                  <c:v>0.51915455746399997</c:v>
                </c:pt>
                <c:pt idx="1568">
                  <c:v>0.72253993295200003</c:v>
                </c:pt>
                <c:pt idx="1569">
                  <c:v>0.88631036099399996</c:v>
                </c:pt>
                <c:pt idx="1570">
                  <c:v>0.94384349827400005</c:v>
                </c:pt>
                <c:pt idx="1571">
                  <c:v>0.96884607501499997</c:v>
                </c:pt>
                <c:pt idx="1572">
                  <c:v>0.71253071253099998</c:v>
                </c:pt>
                <c:pt idx="1573">
                  <c:v>0.949579831933</c:v>
                </c:pt>
                <c:pt idx="1574">
                  <c:v>0.961103908131</c:v>
                </c:pt>
                <c:pt idx="1575">
                  <c:v>0.86355234414399995</c:v>
                </c:pt>
                <c:pt idx="1576">
                  <c:v>0.88439897698199998</c:v>
                </c:pt>
                <c:pt idx="1577">
                  <c:v>0.98287416232299996</c:v>
                </c:pt>
                <c:pt idx="1578">
                  <c:v>0.83348017621100001</c:v>
                </c:pt>
                <c:pt idx="1579">
                  <c:v>0.98527563296800003</c:v>
                </c:pt>
                <c:pt idx="1580">
                  <c:v>0.98622645331199998</c:v>
                </c:pt>
                <c:pt idx="1581">
                  <c:v>0.96530249110300004</c:v>
                </c:pt>
                <c:pt idx="1582">
                  <c:v>0.98595682246899996</c:v>
                </c:pt>
                <c:pt idx="1583">
                  <c:v>0.96576576576600004</c:v>
                </c:pt>
                <c:pt idx="1584">
                  <c:v>0.95342034203399995</c:v>
                </c:pt>
                <c:pt idx="1585">
                  <c:v>0.98715072404699999</c:v>
                </c:pt>
                <c:pt idx="1586">
                  <c:v>0.99139139139099997</c:v>
                </c:pt>
                <c:pt idx="1587">
                  <c:v>0.985004686036</c:v>
                </c:pt>
                <c:pt idx="1588">
                  <c:v>0.93919255690299996</c:v>
                </c:pt>
                <c:pt idx="1589">
                  <c:v>0.98123324396800005</c:v>
                </c:pt>
                <c:pt idx="1590">
                  <c:v>0.96043922984399999</c:v>
                </c:pt>
                <c:pt idx="1591">
                  <c:v>0.99582985821500003</c:v>
                </c:pt>
                <c:pt idx="1592">
                  <c:v>0.99614869390500005</c:v>
                </c:pt>
                <c:pt idx="1593">
                  <c:v>0.99752080750799998</c:v>
                </c:pt>
                <c:pt idx="1594">
                  <c:v>0.99855610561099994</c:v>
                </c:pt>
                <c:pt idx="1595">
                  <c:v>0.97867803838</c:v>
                </c:pt>
                <c:pt idx="1596">
                  <c:v>0.91217137293100004</c:v>
                </c:pt>
                <c:pt idx="1597">
                  <c:v>0.81433506044899995</c:v>
                </c:pt>
                <c:pt idx="1598">
                  <c:v>0.99362664473700002</c:v>
                </c:pt>
                <c:pt idx="1599">
                  <c:v>0.992996910402</c:v>
                </c:pt>
                <c:pt idx="1600">
                  <c:v>0.96819434009500005</c:v>
                </c:pt>
                <c:pt idx="1601">
                  <c:v>0.91461901216200003</c:v>
                </c:pt>
                <c:pt idx="1602">
                  <c:v>0.98565941101200005</c:v>
                </c:pt>
                <c:pt idx="1603">
                  <c:v>0.80914261638899998</c:v>
                </c:pt>
                <c:pt idx="1604">
                  <c:v>0.98448741007200002</c:v>
                </c:pt>
                <c:pt idx="1605">
                  <c:v>0.68780487804900003</c:v>
                </c:pt>
                <c:pt idx="1606">
                  <c:v>0.99618491920999996</c:v>
                </c:pt>
                <c:pt idx="1607">
                  <c:v>0.95936931473599996</c:v>
                </c:pt>
                <c:pt idx="1608">
                  <c:v>0.85102260495199999</c:v>
                </c:pt>
                <c:pt idx="1609">
                  <c:v>0.83058970618899997</c:v>
                </c:pt>
                <c:pt idx="1610">
                  <c:v>0.98218714768899995</c:v>
                </c:pt>
                <c:pt idx="1611">
                  <c:v>0.51774132010700002</c:v>
                </c:pt>
                <c:pt idx="1612">
                  <c:v>0.99701848539100002</c:v>
                </c:pt>
                <c:pt idx="1613">
                  <c:v>0.97430830039500005</c:v>
                </c:pt>
                <c:pt idx="1614">
                  <c:v>0.97905759162299999</c:v>
                </c:pt>
                <c:pt idx="1615">
                  <c:v>0.997714997923</c:v>
                </c:pt>
                <c:pt idx="1616">
                  <c:v>0.76822469982800001</c:v>
                </c:pt>
                <c:pt idx="1617">
                  <c:v>0.94436122405300005</c:v>
                </c:pt>
                <c:pt idx="1618">
                  <c:v>0.81398747390399995</c:v>
                </c:pt>
                <c:pt idx="1619">
                  <c:v>0.94248483486900003</c:v>
                </c:pt>
                <c:pt idx="1620">
                  <c:v>0.95605187319899998</c:v>
                </c:pt>
                <c:pt idx="1621">
                  <c:v>0.98629015756100002</c:v>
                </c:pt>
                <c:pt idx="1622">
                  <c:v>0.953731343284</c:v>
                </c:pt>
                <c:pt idx="1623">
                  <c:v>0.99718918918900001</c:v>
                </c:pt>
                <c:pt idx="1624">
                  <c:v>0.98405211141100002</c:v>
                </c:pt>
                <c:pt idx="1625">
                  <c:v>0.798754192621</c:v>
                </c:pt>
                <c:pt idx="1626">
                  <c:v>0.988706820195</c:v>
                </c:pt>
                <c:pt idx="1627">
                  <c:v>0.95252602183299995</c:v>
                </c:pt>
                <c:pt idx="1628">
                  <c:v>0.95092300765399995</c:v>
                </c:pt>
                <c:pt idx="1629">
                  <c:v>0.86069915254200002</c:v>
                </c:pt>
                <c:pt idx="1630">
                  <c:v>0.98283601795599995</c:v>
                </c:pt>
                <c:pt idx="1631">
                  <c:v>0.80888382687899996</c:v>
                </c:pt>
                <c:pt idx="1632">
                  <c:v>0.98226221079700005</c:v>
                </c:pt>
                <c:pt idx="1633">
                  <c:v>0.95548699867800002</c:v>
                </c:pt>
                <c:pt idx="1634">
                  <c:v>0.79552390640899995</c:v>
                </c:pt>
                <c:pt idx="1635">
                  <c:v>0.93066948928299997</c:v>
                </c:pt>
                <c:pt idx="1636">
                  <c:v>0.96421975992599995</c:v>
                </c:pt>
                <c:pt idx="1637">
                  <c:v>0.86419408811999998</c:v>
                </c:pt>
                <c:pt idx="1638">
                  <c:v>0.98085991678200002</c:v>
                </c:pt>
                <c:pt idx="1639">
                  <c:v>0.94282447112599999</c:v>
                </c:pt>
                <c:pt idx="1640">
                  <c:v>0.71021775544400001</c:v>
                </c:pt>
                <c:pt idx="1641">
                  <c:v>0.763207106124</c:v>
                </c:pt>
                <c:pt idx="1642">
                  <c:v>0.92330786026199996</c:v>
                </c:pt>
                <c:pt idx="1643">
                  <c:v>0.63425047438299997</c:v>
                </c:pt>
                <c:pt idx="1644">
                  <c:v>0.80133277800900005</c:v>
                </c:pt>
                <c:pt idx="1645">
                  <c:v>0.87190190451299998</c:v>
                </c:pt>
                <c:pt idx="1646">
                  <c:v>0.81504443066700005</c:v>
                </c:pt>
                <c:pt idx="1647">
                  <c:v>0.89478908188600004</c:v>
                </c:pt>
                <c:pt idx="1648">
                  <c:v>0.56943788379799998</c:v>
                </c:pt>
                <c:pt idx="1649">
                  <c:v>0.57644670050799995</c:v>
                </c:pt>
                <c:pt idx="1650">
                  <c:v>0.83621337340299995</c:v>
                </c:pt>
                <c:pt idx="1651">
                  <c:v>0.82173715325100005</c:v>
                </c:pt>
                <c:pt idx="1652">
                  <c:v>0.78186539710000003</c:v>
                </c:pt>
                <c:pt idx="1653">
                  <c:v>0.82017458777899999</c:v>
                </c:pt>
                <c:pt idx="1654">
                  <c:v>0.79301009106599996</c:v>
                </c:pt>
                <c:pt idx="1655">
                  <c:v>0.36965076242</c:v>
                </c:pt>
                <c:pt idx="1656">
                  <c:v>0.95682989690700004</c:v>
                </c:pt>
                <c:pt idx="1657">
                  <c:v>0.874267578125</c:v>
                </c:pt>
                <c:pt idx="1658">
                  <c:v>0.41351744186</c:v>
                </c:pt>
                <c:pt idx="1659">
                  <c:v>0.76527742265400001</c:v>
                </c:pt>
                <c:pt idx="1660">
                  <c:v>0.52435210008900002</c:v>
                </c:pt>
                <c:pt idx="1661">
                  <c:v>0.84815569133299995</c:v>
                </c:pt>
                <c:pt idx="1662">
                  <c:v>0.79326230924300001</c:v>
                </c:pt>
                <c:pt idx="1663">
                  <c:v>0.88724259166200004</c:v>
                </c:pt>
                <c:pt idx="1664">
                  <c:v>0.74579326923099998</c:v>
                </c:pt>
                <c:pt idx="1665">
                  <c:v>0.94564940035699996</c:v>
                </c:pt>
                <c:pt idx="1666">
                  <c:v>0.62270270270299999</c:v>
                </c:pt>
                <c:pt idx="1667">
                  <c:v>0.73680297397799999</c:v>
                </c:pt>
                <c:pt idx="1668">
                  <c:v>0.78831480270300003</c:v>
                </c:pt>
                <c:pt idx="1669">
                  <c:v>0.70870083432700004</c:v>
                </c:pt>
                <c:pt idx="1670">
                  <c:v>0.86836233824200004</c:v>
                </c:pt>
                <c:pt idx="1671">
                  <c:v>0.67269984917000003</c:v>
                </c:pt>
                <c:pt idx="1672">
                  <c:v>0.97470167064400004</c:v>
                </c:pt>
                <c:pt idx="1673">
                  <c:v>0.74669379450700002</c:v>
                </c:pt>
                <c:pt idx="1674">
                  <c:v>0.76648458837300004</c:v>
                </c:pt>
                <c:pt idx="1675">
                  <c:v>0.70738514383899997</c:v>
                </c:pt>
                <c:pt idx="1676">
                  <c:v>0.64542696142199996</c:v>
                </c:pt>
                <c:pt idx="1677">
                  <c:v>0.93627450980399995</c:v>
                </c:pt>
                <c:pt idx="1678">
                  <c:v>0.77075278598999997</c:v>
                </c:pt>
                <c:pt idx="1679">
                  <c:v>0.97596656217300004</c:v>
                </c:pt>
                <c:pt idx="1680">
                  <c:v>0.86945873132499996</c:v>
                </c:pt>
                <c:pt idx="1681">
                  <c:v>0.84181897301999997</c:v>
                </c:pt>
                <c:pt idx="1682">
                  <c:v>0.53773087071199999</c:v>
                </c:pt>
                <c:pt idx="1683">
                  <c:v>0.765457332652</c:v>
                </c:pt>
                <c:pt idx="1684">
                  <c:v>0.67062634989199998</c:v>
                </c:pt>
                <c:pt idx="1685">
                  <c:v>0.93397745571699997</c:v>
                </c:pt>
                <c:pt idx="1686">
                  <c:v>0.69275515600199999</c:v>
                </c:pt>
                <c:pt idx="1687">
                  <c:v>0.76600441501100003</c:v>
                </c:pt>
                <c:pt idx="1688">
                  <c:v>0.58868038740899997</c:v>
                </c:pt>
                <c:pt idx="1689">
                  <c:v>0.62715569589499998</c:v>
                </c:pt>
                <c:pt idx="1690">
                  <c:v>0.91753681392200004</c:v>
                </c:pt>
                <c:pt idx="1691">
                  <c:v>0.83108782435100004</c:v>
                </c:pt>
                <c:pt idx="1692">
                  <c:v>0.76774544465600003</c:v>
                </c:pt>
                <c:pt idx="1693">
                  <c:v>0.87008281573500001</c:v>
                </c:pt>
                <c:pt idx="1694">
                  <c:v>0.80291047137000005</c:v>
                </c:pt>
                <c:pt idx="1695">
                  <c:v>0.72247873633000004</c:v>
                </c:pt>
                <c:pt idx="1696">
                  <c:v>0.78536465981400005</c:v>
                </c:pt>
                <c:pt idx="1697">
                  <c:v>0.74781135272499999</c:v>
                </c:pt>
                <c:pt idx="1698">
                  <c:v>0.551211631664</c:v>
                </c:pt>
                <c:pt idx="1699">
                  <c:v>0.848250904704</c:v>
                </c:pt>
                <c:pt idx="1700">
                  <c:v>0.68267167382000005</c:v>
                </c:pt>
                <c:pt idx="1701">
                  <c:v>0.60888629055800003</c:v>
                </c:pt>
                <c:pt idx="1702">
                  <c:v>0.83091787439599996</c:v>
                </c:pt>
                <c:pt idx="1703">
                  <c:v>0.90512731077800002</c:v>
                </c:pt>
                <c:pt idx="1704">
                  <c:v>0.66048810627099996</c:v>
                </c:pt>
                <c:pt idx="1705">
                  <c:v>0.66445278660100004</c:v>
                </c:pt>
                <c:pt idx="1706">
                  <c:v>0.848362039851</c:v>
                </c:pt>
                <c:pt idx="1707">
                  <c:v>0.654041831543</c:v>
                </c:pt>
                <c:pt idx="1708">
                  <c:v>0.91262639356999997</c:v>
                </c:pt>
                <c:pt idx="1709">
                  <c:v>0.86091598763699995</c:v>
                </c:pt>
                <c:pt idx="1710">
                  <c:v>0.754264392324</c:v>
                </c:pt>
                <c:pt idx="1711">
                  <c:v>0.73452012383900001</c:v>
                </c:pt>
                <c:pt idx="1712">
                  <c:v>0.86225758329199997</c:v>
                </c:pt>
                <c:pt idx="1713">
                  <c:v>0.85461638491500003</c:v>
                </c:pt>
                <c:pt idx="1714">
                  <c:v>0.94731323722100003</c:v>
                </c:pt>
                <c:pt idx="1715">
                  <c:v>0.72867864452999997</c:v>
                </c:pt>
                <c:pt idx="1716">
                  <c:v>0.85283112995800003</c:v>
                </c:pt>
                <c:pt idx="1717">
                  <c:v>0.91055298523899997</c:v>
                </c:pt>
                <c:pt idx="1718">
                  <c:v>0.53667953668000001</c:v>
                </c:pt>
                <c:pt idx="1719">
                  <c:v>0.946102021174</c:v>
                </c:pt>
                <c:pt idx="1720">
                  <c:v>0.63621599675200002</c:v>
                </c:pt>
                <c:pt idx="1721">
                  <c:v>0.88369704749699995</c:v>
                </c:pt>
                <c:pt idx="1722">
                  <c:v>0.88658506120400005</c:v>
                </c:pt>
                <c:pt idx="1723">
                  <c:v>0.34698436336600003</c:v>
                </c:pt>
                <c:pt idx="1724">
                  <c:v>0.75529277131399997</c:v>
                </c:pt>
                <c:pt idx="1725">
                  <c:v>0.90727002967399994</c:v>
                </c:pt>
                <c:pt idx="1726">
                  <c:v>0.927015250545</c:v>
                </c:pt>
                <c:pt idx="1727">
                  <c:v>0.96039325842699996</c:v>
                </c:pt>
                <c:pt idx="1728">
                  <c:v>0.93874643874599994</c:v>
                </c:pt>
                <c:pt idx="1729">
                  <c:v>0.93376264949400001</c:v>
                </c:pt>
                <c:pt idx="1730">
                  <c:v>0.96405919661700001</c:v>
                </c:pt>
                <c:pt idx="1731">
                  <c:v>0.87337526205500005</c:v>
                </c:pt>
                <c:pt idx="1732">
                  <c:v>0.74763779527600005</c:v>
                </c:pt>
                <c:pt idx="1733">
                  <c:v>0.91632373113900001</c:v>
                </c:pt>
                <c:pt idx="1734">
                  <c:v>0.97341144659800005</c:v>
                </c:pt>
                <c:pt idx="1735">
                  <c:v>0.962432031636</c:v>
                </c:pt>
                <c:pt idx="1736">
                  <c:v>0.89623552123600003</c:v>
                </c:pt>
                <c:pt idx="1737">
                  <c:v>0.91712242322299997</c:v>
                </c:pt>
                <c:pt idx="1738">
                  <c:v>5.0761421319800003E-3</c:v>
                </c:pt>
                <c:pt idx="1739">
                  <c:v>0.93174061433400002</c:v>
                </c:pt>
                <c:pt idx="1740">
                  <c:v>0.92149122806999995</c:v>
                </c:pt>
                <c:pt idx="1741">
                  <c:v>0.28348119983100001</c:v>
                </c:pt>
                <c:pt idx="1742">
                  <c:v>0.56956912028700002</c:v>
                </c:pt>
                <c:pt idx="1743">
                  <c:v>0.876876876877</c:v>
                </c:pt>
                <c:pt idx="1744">
                  <c:v>0.85577722360800001</c:v>
                </c:pt>
                <c:pt idx="1745">
                  <c:v>0.108343711083</c:v>
                </c:pt>
                <c:pt idx="1746">
                  <c:v>0.864261168385</c:v>
                </c:pt>
                <c:pt idx="1747">
                  <c:v>0.90443686006799995</c:v>
                </c:pt>
                <c:pt idx="1748">
                  <c:v>8.9206066012499999E-4</c:v>
                </c:pt>
                <c:pt idx="1749">
                  <c:v>0.87891440500999995</c:v>
                </c:pt>
                <c:pt idx="1750">
                  <c:v>0.62128006522599999</c:v>
                </c:pt>
                <c:pt idx="1751">
                  <c:v>7.7309625048300004E-4</c:v>
                </c:pt>
                <c:pt idx="1752">
                  <c:v>0.86206896551699996</c:v>
                </c:pt>
                <c:pt idx="1753">
                  <c:v>0.120190400635</c:v>
                </c:pt>
                <c:pt idx="1754">
                  <c:v>0.86008046490800005</c:v>
                </c:pt>
                <c:pt idx="1755">
                  <c:v>0.257899628253</c:v>
                </c:pt>
                <c:pt idx="1756">
                  <c:v>0.676086039646</c:v>
                </c:pt>
                <c:pt idx="1757">
                  <c:v>0.84822631342599997</c:v>
                </c:pt>
                <c:pt idx="1758">
                  <c:v>0.130712279806</c:v>
                </c:pt>
                <c:pt idx="1759">
                  <c:v>9.1147197485600004E-2</c:v>
                </c:pt>
                <c:pt idx="1760">
                  <c:v>0.31525108493499998</c:v>
                </c:pt>
                <c:pt idx="1761">
                  <c:v>2.1879382889200001E-2</c:v>
                </c:pt>
                <c:pt idx="1762">
                  <c:v>0.80086705202300001</c:v>
                </c:pt>
                <c:pt idx="1763">
                  <c:v>0.40673276458399998</c:v>
                </c:pt>
                <c:pt idx="1764">
                  <c:v>0.27385975487199998</c:v>
                </c:pt>
                <c:pt idx="1765">
                  <c:v>0.74669703872399995</c:v>
                </c:pt>
                <c:pt idx="1766">
                  <c:v>0.50868119689699998</c:v>
                </c:pt>
                <c:pt idx="1767">
                  <c:v>0.83815586419800003</c:v>
                </c:pt>
                <c:pt idx="1768">
                  <c:v>0.88514357053699999</c:v>
                </c:pt>
                <c:pt idx="1769">
                  <c:v>0.49412183826099998</c:v>
                </c:pt>
                <c:pt idx="1770">
                  <c:v>0.85895087427100003</c:v>
                </c:pt>
                <c:pt idx="1771">
                  <c:v>0.96182738004000001</c:v>
                </c:pt>
                <c:pt idx="1772">
                  <c:v>0.70700152207</c:v>
                </c:pt>
                <c:pt idx="1773">
                  <c:v>0.77373277714599997</c:v>
                </c:pt>
                <c:pt idx="1774">
                  <c:v>0.80900080364299998</c:v>
                </c:pt>
                <c:pt idx="1775">
                  <c:v>0.96705227705399999</c:v>
                </c:pt>
                <c:pt idx="1776">
                  <c:v>0.41731843575400002</c:v>
                </c:pt>
                <c:pt idx="1777">
                  <c:v>0.87552977916600006</c:v>
                </c:pt>
                <c:pt idx="1778">
                  <c:v>0.94588394062100001</c:v>
                </c:pt>
                <c:pt idx="1779">
                  <c:v>0.75459169256900005</c:v>
                </c:pt>
                <c:pt idx="1780">
                  <c:v>0.84234976772100001</c:v>
                </c:pt>
                <c:pt idx="1781">
                  <c:v>0.65004972650399995</c:v>
                </c:pt>
                <c:pt idx="1782">
                  <c:v>0.931319329714</c:v>
                </c:pt>
                <c:pt idx="1783">
                  <c:v>0.82126608605200002</c:v>
                </c:pt>
                <c:pt idx="1784">
                  <c:v>0.58743251349699999</c:v>
                </c:pt>
                <c:pt idx="1785">
                  <c:v>0.52424692692200003</c:v>
                </c:pt>
                <c:pt idx="1786">
                  <c:v>0.831860812831</c:v>
                </c:pt>
                <c:pt idx="1787">
                  <c:v>0.72535120505200001</c:v>
                </c:pt>
                <c:pt idx="1788">
                  <c:v>0.12580322718799999</c:v>
                </c:pt>
                <c:pt idx="1789">
                  <c:v>0.24616100511899999</c:v>
                </c:pt>
                <c:pt idx="1790">
                  <c:v>0.477188480182</c:v>
                </c:pt>
                <c:pt idx="1791">
                  <c:v>8.7947084762399999E-2</c:v>
                </c:pt>
                <c:pt idx="1792">
                  <c:v>0.41341381623099999</c:v>
                </c:pt>
                <c:pt idx="1793">
                  <c:v>2.4712797221500001E-2</c:v>
                </c:pt>
                <c:pt idx="1794">
                  <c:v>1.9245226281800001E-2</c:v>
                </c:pt>
                <c:pt idx="1795">
                  <c:v>7.61059140637E-3</c:v>
                </c:pt>
                <c:pt idx="1796">
                  <c:v>0.53273809523799998</c:v>
                </c:pt>
                <c:pt idx="1797">
                  <c:v>4.1651443186000003E-2</c:v>
                </c:pt>
                <c:pt idx="1798">
                  <c:v>3.4812039163500001E-2</c:v>
                </c:pt>
                <c:pt idx="1799">
                  <c:v>3.0519918973699999E-2</c:v>
                </c:pt>
                <c:pt idx="1800">
                  <c:v>1.8632629107999999E-2</c:v>
                </c:pt>
                <c:pt idx="1801">
                  <c:v>0.104505420054</c:v>
                </c:pt>
                <c:pt idx="1802">
                  <c:v>1.10497237569E-2</c:v>
                </c:pt>
                <c:pt idx="1803">
                  <c:v>1.4209591474199999E-2</c:v>
                </c:pt>
                <c:pt idx="1804">
                  <c:v>1.4162732574300001E-2</c:v>
                </c:pt>
                <c:pt idx="1805">
                  <c:v>6.5850976079199999E-2</c:v>
                </c:pt>
                <c:pt idx="1806">
                  <c:v>3.2593225163700001E-2</c:v>
                </c:pt>
                <c:pt idx="1807">
                  <c:v>6.45933014354E-2</c:v>
                </c:pt>
                <c:pt idx="1808">
                  <c:v>2.1761505660899998E-2</c:v>
                </c:pt>
                <c:pt idx="1809">
                  <c:v>1.0472047688100001E-2</c:v>
                </c:pt>
                <c:pt idx="1810">
                  <c:v>3.2293377121E-2</c:v>
                </c:pt>
                <c:pt idx="1811">
                  <c:v>2.9911201121699999E-2</c:v>
                </c:pt>
                <c:pt idx="1812">
                  <c:v>0.12149795860900001</c:v>
                </c:pt>
                <c:pt idx="1813">
                  <c:v>3.6894696387399999E-2</c:v>
                </c:pt>
                <c:pt idx="1814">
                  <c:v>9.026297086E-2</c:v>
                </c:pt>
                <c:pt idx="1815">
                  <c:v>1.3005991524200001E-2</c:v>
                </c:pt>
                <c:pt idx="1816">
                  <c:v>0.13084112149499999</c:v>
                </c:pt>
                <c:pt idx="1817">
                  <c:v>4.0250696378800001E-2</c:v>
                </c:pt>
                <c:pt idx="1818">
                  <c:v>7.4508608867900006E-2</c:v>
                </c:pt>
                <c:pt idx="1819">
                  <c:v>0.148711381463</c:v>
                </c:pt>
                <c:pt idx="1820">
                  <c:v>6.8965517241400001E-2</c:v>
                </c:pt>
                <c:pt idx="1821">
                  <c:v>0.23178391959799999</c:v>
                </c:pt>
                <c:pt idx="1822">
                  <c:v>4.5980138756600002E-2</c:v>
                </c:pt>
                <c:pt idx="1823">
                  <c:v>0.16530454895899999</c:v>
                </c:pt>
                <c:pt idx="1824">
                  <c:v>6.9309530060399999E-2</c:v>
                </c:pt>
                <c:pt idx="1825">
                  <c:v>0.11477534562199999</c:v>
                </c:pt>
                <c:pt idx="1826">
                  <c:v>0.15467364442500001</c:v>
                </c:pt>
                <c:pt idx="1827">
                  <c:v>7.90164387346E-2</c:v>
                </c:pt>
                <c:pt idx="1828">
                  <c:v>2.6980358299200001E-2</c:v>
                </c:pt>
                <c:pt idx="1829">
                  <c:v>4.1773345910299998E-2</c:v>
                </c:pt>
                <c:pt idx="1830">
                  <c:v>6.3758389261699994E-2</c:v>
                </c:pt>
                <c:pt idx="1831">
                  <c:v>5.3826384922899997E-2</c:v>
                </c:pt>
                <c:pt idx="1832">
                  <c:v>3.7576861762700003E-2</c:v>
                </c:pt>
                <c:pt idx="1833">
                  <c:v>0.111393869289</c:v>
                </c:pt>
                <c:pt idx="1834">
                  <c:v>1.6432456935599998E-2</c:v>
                </c:pt>
                <c:pt idx="1835">
                  <c:v>0.141307189542</c:v>
                </c:pt>
                <c:pt idx="1836">
                  <c:v>1.4732520226999999E-2</c:v>
                </c:pt>
                <c:pt idx="1837">
                  <c:v>5.4225520708599997E-2</c:v>
                </c:pt>
                <c:pt idx="1838">
                  <c:v>2.2277790406899999E-2</c:v>
                </c:pt>
                <c:pt idx="1839">
                  <c:v>6.5825562260000004E-4</c:v>
                </c:pt>
                <c:pt idx="1840">
                  <c:v>0</c:v>
                </c:pt>
                <c:pt idx="1841">
                  <c:v>0</c:v>
                </c:pt>
                <c:pt idx="1842">
                  <c:v>2.0871985157700002E-2</c:v>
                </c:pt>
                <c:pt idx="1843">
                  <c:v>8.2457923867599994E-2</c:v>
                </c:pt>
                <c:pt idx="1844">
                  <c:v>0.37191127456599998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0.26645962732900003</c:v>
                </c:pt>
                <c:pt idx="1849">
                  <c:v>0.82582483832099995</c:v>
                </c:pt>
                <c:pt idx="1850">
                  <c:v>0.12796349568500001</c:v>
                </c:pt>
                <c:pt idx="1851">
                  <c:v>0</c:v>
                </c:pt>
                <c:pt idx="1852">
                  <c:v>0</c:v>
                </c:pt>
                <c:pt idx="1853">
                  <c:v>3.5499603039600001E-2</c:v>
                </c:pt>
                <c:pt idx="1854">
                  <c:v>0.93509583608699998</c:v>
                </c:pt>
                <c:pt idx="1855">
                  <c:v>0.60591317365300001</c:v>
                </c:pt>
                <c:pt idx="1856">
                  <c:v>8.7248322147699994E-2</c:v>
                </c:pt>
                <c:pt idx="1857">
                  <c:v>0</c:v>
                </c:pt>
                <c:pt idx="1858">
                  <c:v>0.873973305955</c:v>
                </c:pt>
                <c:pt idx="1859">
                  <c:v>0.95550782448600002</c:v>
                </c:pt>
                <c:pt idx="1860">
                  <c:v>0.83295838020199997</c:v>
                </c:pt>
                <c:pt idx="1861">
                  <c:v>9.8462909333900006E-2</c:v>
                </c:pt>
                <c:pt idx="1862">
                  <c:v>0.89867775961999996</c:v>
                </c:pt>
                <c:pt idx="1863">
                  <c:v>0.957168546673</c:v>
                </c:pt>
                <c:pt idx="1864">
                  <c:v>0.81562320505499997</c:v>
                </c:pt>
                <c:pt idx="1865">
                  <c:v>0.63464930131599995</c:v>
                </c:pt>
                <c:pt idx="1866">
                  <c:v>0.971210434229</c:v>
                </c:pt>
                <c:pt idx="1867">
                  <c:v>0.95954307472599998</c:v>
                </c:pt>
                <c:pt idx="1868">
                  <c:v>0.85417317911799995</c:v>
                </c:pt>
                <c:pt idx="1869">
                  <c:v>0.95491669389099998</c:v>
                </c:pt>
                <c:pt idx="1870">
                  <c:v>0.94782890473100001</c:v>
                </c:pt>
                <c:pt idx="1871">
                  <c:v>0.53588290840399999</c:v>
                </c:pt>
                <c:pt idx="1872">
                  <c:v>7.3877735168100006E-2</c:v>
                </c:pt>
                <c:pt idx="1873">
                  <c:v>3.29407067279E-3</c:v>
                </c:pt>
                <c:pt idx="1874">
                  <c:v>0</c:v>
                </c:pt>
                <c:pt idx="1875">
                  <c:v>1.5945572446099999E-3</c:v>
                </c:pt>
                <c:pt idx="1876">
                  <c:v>3.6160354552799999E-2</c:v>
                </c:pt>
                <c:pt idx="1877">
                  <c:v>6.6809574848200007E-2</c:v>
                </c:pt>
                <c:pt idx="1878">
                  <c:v>0.132689556509</c:v>
                </c:pt>
                <c:pt idx="1879">
                  <c:v>0.63998492083400005</c:v>
                </c:pt>
                <c:pt idx="1880">
                  <c:v>0.46771447282299999</c:v>
                </c:pt>
                <c:pt idx="1881">
                  <c:v>0.18502686858799999</c:v>
                </c:pt>
                <c:pt idx="1882">
                  <c:v>0.58543130990400005</c:v>
                </c:pt>
                <c:pt idx="1883">
                  <c:v>0.85168289976599998</c:v>
                </c:pt>
                <c:pt idx="1884">
                  <c:v>0.70338653172400001</c:v>
                </c:pt>
                <c:pt idx="1885">
                  <c:v>0.47615062761499999</c:v>
                </c:pt>
                <c:pt idx="1886">
                  <c:v>0.31941649899399999</c:v>
                </c:pt>
                <c:pt idx="1887">
                  <c:v>0.50142873471299998</c:v>
                </c:pt>
                <c:pt idx="1888">
                  <c:v>0.909123692752</c:v>
                </c:pt>
                <c:pt idx="1889">
                  <c:v>0.34653988378200001</c:v>
                </c:pt>
                <c:pt idx="1890">
                  <c:v>0.607899255867</c:v>
                </c:pt>
                <c:pt idx="1891">
                  <c:v>0.217059838895</c:v>
                </c:pt>
                <c:pt idx="1892">
                  <c:v>0.53437355167599998</c:v>
                </c:pt>
                <c:pt idx="1893">
                  <c:v>3.8818469895900001E-2</c:v>
                </c:pt>
                <c:pt idx="1894">
                  <c:v>0.88855269793199998</c:v>
                </c:pt>
                <c:pt idx="1895">
                  <c:v>0.79063136456200001</c:v>
                </c:pt>
                <c:pt idx="1896">
                  <c:v>0.212297906175</c:v>
                </c:pt>
                <c:pt idx="1897">
                  <c:v>0.37721446060800001</c:v>
                </c:pt>
                <c:pt idx="1898">
                  <c:v>0.39471911626</c:v>
                </c:pt>
                <c:pt idx="1899">
                  <c:v>0.66593264248700001</c:v>
                </c:pt>
                <c:pt idx="1900">
                  <c:v>0.61230419403699998</c:v>
                </c:pt>
                <c:pt idx="1901">
                  <c:v>8.7923605450100001E-2</c:v>
                </c:pt>
                <c:pt idx="1902">
                  <c:v>0.86189706278599998</c:v>
                </c:pt>
                <c:pt idx="1903">
                  <c:v>0.72004729374700005</c:v>
                </c:pt>
                <c:pt idx="1904">
                  <c:v>0.21818907060199999</c:v>
                </c:pt>
                <c:pt idx="1905">
                  <c:v>0.41269638523399998</c:v>
                </c:pt>
                <c:pt idx="1906">
                  <c:v>0.70607653747400001</c:v>
                </c:pt>
                <c:pt idx="1907">
                  <c:v>0.66132315521600005</c:v>
                </c:pt>
                <c:pt idx="1908">
                  <c:v>0.84838609559300004</c:v>
                </c:pt>
                <c:pt idx="1909">
                  <c:v>0.39063527554900002</c:v>
                </c:pt>
                <c:pt idx="1910">
                  <c:v>0.76498422712900005</c:v>
                </c:pt>
                <c:pt idx="1911">
                  <c:v>0.42005453644000001</c:v>
                </c:pt>
                <c:pt idx="1912">
                  <c:v>0.707332177359</c:v>
                </c:pt>
                <c:pt idx="1913">
                  <c:v>0.82863585118399996</c:v>
                </c:pt>
                <c:pt idx="1914">
                  <c:v>0.45218901153399998</c:v>
                </c:pt>
                <c:pt idx="1915">
                  <c:v>0.83946241323299997</c:v>
                </c:pt>
                <c:pt idx="1916">
                  <c:v>0.88022678951099997</c:v>
                </c:pt>
                <c:pt idx="1917">
                  <c:v>0.83456591639900002</c:v>
                </c:pt>
                <c:pt idx="1918">
                  <c:v>0.97657438393700002</c:v>
                </c:pt>
                <c:pt idx="1919">
                  <c:v>0.64197840823499996</c:v>
                </c:pt>
                <c:pt idx="1920">
                  <c:v>0.48907917597400002</c:v>
                </c:pt>
                <c:pt idx="1921">
                  <c:v>0.70344521989599995</c:v>
                </c:pt>
                <c:pt idx="1922">
                  <c:v>0.29585639087600002</c:v>
                </c:pt>
                <c:pt idx="1923">
                  <c:v>0.78348936170200001</c:v>
                </c:pt>
                <c:pt idx="1924">
                  <c:v>0.72891294542200002</c:v>
                </c:pt>
                <c:pt idx="1925">
                  <c:v>0.90302246646200002</c:v>
                </c:pt>
                <c:pt idx="1926">
                  <c:v>0.94490272373499995</c:v>
                </c:pt>
                <c:pt idx="1927">
                  <c:v>0.92461921044499995</c:v>
                </c:pt>
                <c:pt idx="1928">
                  <c:v>0.60138852501999995</c:v>
                </c:pt>
                <c:pt idx="1929">
                  <c:v>0.67728208647900001</c:v>
                </c:pt>
                <c:pt idx="1930">
                  <c:v>0.375997054853</c:v>
                </c:pt>
                <c:pt idx="1931">
                  <c:v>0.69772967264999997</c:v>
                </c:pt>
                <c:pt idx="1932">
                  <c:v>0.55711695376199999</c:v>
                </c:pt>
                <c:pt idx="1933">
                  <c:v>0.76184077930799998</c:v>
                </c:pt>
                <c:pt idx="1934">
                  <c:v>0.96332556332599995</c:v>
                </c:pt>
                <c:pt idx="1935">
                  <c:v>0.86894383307099998</c:v>
                </c:pt>
                <c:pt idx="1936">
                  <c:v>0.97513003901200002</c:v>
                </c:pt>
                <c:pt idx="1937">
                  <c:v>0.52401179940999998</c:v>
                </c:pt>
                <c:pt idx="1938">
                  <c:v>0.85018398458</c:v>
                </c:pt>
                <c:pt idx="1939">
                  <c:v>0.28385698808199999</c:v>
                </c:pt>
                <c:pt idx="1940">
                  <c:v>0.38665759019700002</c:v>
                </c:pt>
                <c:pt idx="1941">
                  <c:v>0.41268102713900001</c:v>
                </c:pt>
                <c:pt idx="1942">
                  <c:v>0.75779342048599996</c:v>
                </c:pt>
                <c:pt idx="1943">
                  <c:v>0.76593536910799997</c:v>
                </c:pt>
                <c:pt idx="1944">
                  <c:v>0.81514004541999996</c:v>
                </c:pt>
                <c:pt idx="1945">
                  <c:v>0.63617117798300005</c:v>
                </c:pt>
                <c:pt idx="1946">
                  <c:v>0.46996996997000001</c:v>
                </c:pt>
                <c:pt idx="1947">
                  <c:v>0.33034714445699997</c:v>
                </c:pt>
                <c:pt idx="1948">
                  <c:v>0.74774381368300002</c:v>
                </c:pt>
                <c:pt idx="1949">
                  <c:v>0.51262349067000001</c:v>
                </c:pt>
                <c:pt idx="1950">
                  <c:v>0.61361208606700002</c:v>
                </c:pt>
                <c:pt idx="1951">
                  <c:v>0.40687679083099998</c:v>
                </c:pt>
                <c:pt idx="1952">
                  <c:v>0.61525253970500005</c:v>
                </c:pt>
                <c:pt idx="1953">
                  <c:v>0.91586794462200005</c:v>
                </c:pt>
                <c:pt idx="1954">
                  <c:v>0.94301913536500004</c:v>
                </c:pt>
                <c:pt idx="1955">
                  <c:v>0.69390281646499996</c:v>
                </c:pt>
                <c:pt idx="1956">
                  <c:v>0.64195356285000005</c:v>
                </c:pt>
                <c:pt idx="1957">
                  <c:v>0.60268993093400003</c:v>
                </c:pt>
                <c:pt idx="1958">
                  <c:v>0.35753105590099998</c:v>
                </c:pt>
                <c:pt idx="1959">
                  <c:v>0.42804822218799998</c:v>
                </c:pt>
                <c:pt idx="1960">
                  <c:v>0.85911602209899995</c:v>
                </c:pt>
                <c:pt idx="1961">
                  <c:v>0.70916508815400003</c:v>
                </c:pt>
                <c:pt idx="1962">
                  <c:v>0.67905751500099998</c:v>
                </c:pt>
                <c:pt idx="1963">
                  <c:v>0.78847245882999994</c:v>
                </c:pt>
                <c:pt idx="1964">
                  <c:v>0.34495289367400001</c:v>
                </c:pt>
                <c:pt idx="1965">
                  <c:v>0.16530450830499999</c:v>
                </c:pt>
                <c:pt idx="1966">
                  <c:v>0.76560351938399995</c:v>
                </c:pt>
                <c:pt idx="1967">
                  <c:v>0.53851649005799995</c:v>
                </c:pt>
                <c:pt idx="1968">
                  <c:v>0.63691178398199999</c:v>
                </c:pt>
                <c:pt idx="1969">
                  <c:v>0.38629876308299999</c:v>
                </c:pt>
                <c:pt idx="1970">
                  <c:v>0.36145722083800003</c:v>
                </c:pt>
                <c:pt idx="1971">
                  <c:v>0.58709154739400005</c:v>
                </c:pt>
                <c:pt idx="1972">
                  <c:v>0.54539793249500002</c:v>
                </c:pt>
                <c:pt idx="1973">
                  <c:v>0.44499246472100001</c:v>
                </c:pt>
                <c:pt idx="1974">
                  <c:v>0.85155650973800001</c:v>
                </c:pt>
                <c:pt idx="1975">
                  <c:v>0.24662478278300001</c:v>
                </c:pt>
                <c:pt idx="1976">
                  <c:v>6.1769616026700003E-2</c:v>
                </c:pt>
                <c:pt idx="1977">
                  <c:v>0.53065512978999996</c:v>
                </c:pt>
                <c:pt idx="1978">
                  <c:v>0.67858583142899997</c:v>
                </c:pt>
                <c:pt idx="1979">
                  <c:v>0.81482909277799997</c:v>
                </c:pt>
                <c:pt idx="1980">
                  <c:v>0.80632154006199996</c:v>
                </c:pt>
                <c:pt idx="1981">
                  <c:v>0.33476978906799998</c:v>
                </c:pt>
                <c:pt idx="1982">
                  <c:v>0.45783798728199998</c:v>
                </c:pt>
                <c:pt idx="1983">
                  <c:v>0.38131553860799999</c:v>
                </c:pt>
                <c:pt idx="1984">
                  <c:v>0.54220522289600004</c:v>
                </c:pt>
                <c:pt idx="1985">
                  <c:v>0.49236446933099998</c:v>
                </c:pt>
                <c:pt idx="1986">
                  <c:v>0.55358782631500003</c:v>
                </c:pt>
                <c:pt idx="1987">
                  <c:v>0.17407456547700001</c:v>
                </c:pt>
                <c:pt idx="1988">
                  <c:v>0.13600820407600001</c:v>
                </c:pt>
                <c:pt idx="1989">
                  <c:v>0.84112018012900003</c:v>
                </c:pt>
                <c:pt idx="1990">
                  <c:v>0.43769221306400002</c:v>
                </c:pt>
                <c:pt idx="1991">
                  <c:v>0.886223620396</c:v>
                </c:pt>
                <c:pt idx="1992">
                  <c:v>0.28092447916699997</c:v>
                </c:pt>
                <c:pt idx="1993">
                  <c:v>0.67048548094399996</c:v>
                </c:pt>
                <c:pt idx="1994">
                  <c:v>0.17242996131800001</c:v>
                </c:pt>
                <c:pt idx="1995">
                  <c:v>0.68376713190000005</c:v>
                </c:pt>
                <c:pt idx="1996">
                  <c:v>0.57612607023200002</c:v>
                </c:pt>
                <c:pt idx="1997">
                  <c:v>0.49849661738899997</c:v>
                </c:pt>
                <c:pt idx="1998">
                  <c:v>0.148966842864</c:v>
                </c:pt>
                <c:pt idx="1999">
                  <c:v>0.143194237457</c:v>
                </c:pt>
                <c:pt idx="2000">
                  <c:v>0.49593112395299999</c:v>
                </c:pt>
                <c:pt idx="2001">
                  <c:v>0.49386358272399999</c:v>
                </c:pt>
                <c:pt idx="2002">
                  <c:v>0.70773930753600001</c:v>
                </c:pt>
                <c:pt idx="2003">
                  <c:v>0.74667754721400004</c:v>
                </c:pt>
                <c:pt idx="2004">
                  <c:v>0.63630121309200005</c:v>
                </c:pt>
                <c:pt idx="2005">
                  <c:v>0.19988876529499999</c:v>
                </c:pt>
                <c:pt idx="2006">
                  <c:v>0.10936329588</c:v>
                </c:pt>
                <c:pt idx="2007">
                  <c:v>0.51177259973199996</c:v>
                </c:pt>
                <c:pt idx="2008">
                  <c:v>0.155658436214</c:v>
                </c:pt>
                <c:pt idx="2009">
                  <c:v>0.20943181818199999</c:v>
                </c:pt>
                <c:pt idx="2010">
                  <c:v>0</c:v>
                </c:pt>
                <c:pt idx="2011">
                  <c:v>0.57729320229299996</c:v>
                </c:pt>
                <c:pt idx="2012">
                  <c:v>0.34462792193899999</c:v>
                </c:pt>
                <c:pt idx="2013">
                  <c:v>0.12638902309399999</c:v>
                </c:pt>
                <c:pt idx="2014">
                  <c:v>0.52723837514399996</c:v>
                </c:pt>
                <c:pt idx="2015">
                  <c:v>0.88271117627200002</c:v>
                </c:pt>
                <c:pt idx="2016">
                  <c:v>0.36436942264299998</c:v>
                </c:pt>
                <c:pt idx="2017">
                  <c:v>9.8318749385500003E-4</c:v>
                </c:pt>
                <c:pt idx="2018">
                  <c:v>9.2695214105799999E-3</c:v>
                </c:pt>
                <c:pt idx="2019">
                  <c:v>8.20344544709E-4</c:v>
                </c:pt>
                <c:pt idx="2020">
                  <c:v>1.4017788089700001E-2</c:v>
                </c:pt>
                <c:pt idx="2021">
                  <c:v>0</c:v>
                </c:pt>
                <c:pt idx="2022">
                  <c:v>0.10282720227</c:v>
                </c:pt>
                <c:pt idx="2023">
                  <c:v>4.5373590026300002E-2</c:v>
                </c:pt>
                <c:pt idx="2024">
                  <c:v>0</c:v>
                </c:pt>
                <c:pt idx="2025">
                  <c:v>0.11264287584</c:v>
                </c:pt>
                <c:pt idx="2026">
                  <c:v>0.49031070693899997</c:v>
                </c:pt>
                <c:pt idx="2027">
                  <c:v>0.389190295834</c:v>
                </c:pt>
                <c:pt idx="2028">
                  <c:v>1.05595578802E-2</c:v>
                </c:pt>
                <c:pt idx="2029">
                  <c:v>0</c:v>
                </c:pt>
                <c:pt idx="2030">
                  <c:v>1.5917230401899999E-3</c:v>
                </c:pt>
                <c:pt idx="2031">
                  <c:v>2.8517110266200001E-2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0.228039557882</c:v>
                </c:pt>
                <c:pt idx="2036">
                  <c:v>0</c:v>
                </c:pt>
                <c:pt idx="2037">
                  <c:v>0.122565414126</c:v>
                </c:pt>
                <c:pt idx="2038">
                  <c:v>0.33999131567500002</c:v>
                </c:pt>
                <c:pt idx="2039">
                  <c:v>8.2157151885399998E-3</c:v>
                </c:pt>
                <c:pt idx="2040">
                  <c:v>0.134974533107</c:v>
                </c:pt>
                <c:pt idx="2041">
                  <c:v>4.7577264307299999E-2</c:v>
                </c:pt>
                <c:pt idx="2042">
                  <c:v>0</c:v>
                </c:pt>
                <c:pt idx="2043">
                  <c:v>0.225506476254</c:v>
                </c:pt>
                <c:pt idx="2044">
                  <c:v>0.221375596871</c:v>
                </c:pt>
                <c:pt idx="2045">
                  <c:v>0.23259911894300001</c:v>
                </c:pt>
                <c:pt idx="2046">
                  <c:v>0.21858768924700001</c:v>
                </c:pt>
                <c:pt idx="2047">
                  <c:v>0.26970338983100001</c:v>
                </c:pt>
                <c:pt idx="2048">
                  <c:v>0.45716253443499999</c:v>
                </c:pt>
                <c:pt idx="2049">
                  <c:v>7.5637534043100002E-2</c:v>
                </c:pt>
                <c:pt idx="2050">
                  <c:v>5.9433867230799997E-3</c:v>
                </c:pt>
                <c:pt idx="2051">
                  <c:v>4.0673339399499998E-2</c:v>
                </c:pt>
                <c:pt idx="2052">
                  <c:v>0</c:v>
                </c:pt>
                <c:pt idx="2053">
                  <c:v>0</c:v>
                </c:pt>
                <c:pt idx="2054">
                  <c:v>0.62481203007499997</c:v>
                </c:pt>
                <c:pt idx="2055">
                  <c:v>0</c:v>
                </c:pt>
                <c:pt idx="2056">
                  <c:v>0.59840106595599996</c:v>
                </c:pt>
                <c:pt idx="2057">
                  <c:v>0.39973941368100002</c:v>
                </c:pt>
                <c:pt idx="2058">
                  <c:v>0.64598258569400002</c:v>
                </c:pt>
                <c:pt idx="2059">
                  <c:v>0.145522840179</c:v>
                </c:pt>
                <c:pt idx="2060">
                  <c:v>5.0220065455399997E-2</c:v>
                </c:pt>
                <c:pt idx="2061">
                  <c:v>1.5908900611200001E-3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2.4196912807700002E-2</c:v>
                </c:pt>
                <c:pt idx="2066">
                  <c:v>0.56715648363000004</c:v>
                </c:pt>
                <c:pt idx="2067">
                  <c:v>0.146139605793</c:v>
                </c:pt>
                <c:pt idx="2068">
                  <c:v>3.8962522851900001E-2</c:v>
                </c:pt>
                <c:pt idx="2069">
                  <c:v>4.9611626158900003E-2</c:v>
                </c:pt>
                <c:pt idx="2070">
                  <c:v>2.1228931085999998E-2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9.9522835719199995E-2</c:v>
                </c:pt>
                <c:pt idx="2075">
                  <c:v>0</c:v>
                </c:pt>
                <c:pt idx="2076">
                  <c:v>0.21525818717</c:v>
                </c:pt>
                <c:pt idx="2077">
                  <c:v>1.02597686095E-2</c:v>
                </c:pt>
                <c:pt idx="2078">
                  <c:v>9.3939393939399991E-3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6.0362173038200004E-4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3.8092335822E-3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8.9408178816399994E-2</c:v>
                </c:pt>
                <c:pt idx="2103">
                  <c:v>2.13980028531E-2</c:v>
                </c:pt>
                <c:pt idx="2104">
                  <c:v>0</c:v>
                </c:pt>
                <c:pt idx="2105">
                  <c:v>0.39120809614199997</c:v>
                </c:pt>
                <c:pt idx="2106">
                  <c:v>0.35867381111899999</c:v>
                </c:pt>
                <c:pt idx="2107">
                  <c:v>0.34439359267699998</c:v>
                </c:pt>
                <c:pt idx="2108">
                  <c:v>0.757142857143</c:v>
                </c:pt>
                <c:pt idx="2109">
                  <c:v>0.75578611332800005</c:v>
                </c:pt>
                <c:pt idx="2110">
                  <c:v>0.775956284153</c:v>
                </c:pt>
                <c:pt idx="2111">
                  <c:v>0.95339233038299998</c:v>
                </c:pt>
                <c:pt idx="2112">
                  <c:v>0.64735866543099996</c:v>
                </c:pt>
                <c:pt idx="2113">
                  <c:v>0.79661751951399995</c:v>
                </c:pt>
                <c:pt idx="2114">
                  <c:v>0.30832987981799997</c:v>
                </c:pt>
                <c:pt idx="2115">
                  <c:v>0.65230769230800001</c:v>
                </c:pt>
                <c:pt idx="2116">
                  <c:v>0.76458157227400003</c:v>
                </c:pt>
                <c:pt idx="2117">
                  <c:v>0.97665694039200002</c:v>
                </c:pt>
                <c:pt idx="2118">
                  <c:v>0.53859649122800002</c:v>
                </c:pt>
                <c:pt idx="2119">
                  <c:v>0.90575221238900006</c:v>
                </c:pt>
                <c:pt idx="2120">
                  <c:v>0.93118536197299995</c:v>
                </c:pt>
                <c:pt idx="2121">
                  <c:v>0.633861940299</c:v>
                </c:pt>
                <c:pt idx="2122">
                  <c:v>0.96869918699199997</c:v>
                </c:pt>
                <c:pt idx="2123">
                  <c:v>0.91437935272399995</c:v>
                </c:pt>
                <c:pt idx="2124">
                  <c:v>0.89590747330999998</c:v>
                </c:pt>
                <c:pt idx="2125">
                  <c:v>0.39211342490000001</c:v>
                </c:pt>
                <c:pt idx="2126">
                  <c:v>0.87209302325600002</c:v>
                </c:pt>
                <c:pt idx="2127">
                  <c:v>0.98603839441499996</c:v>
                </c:pt>
                <c:pt idx="2128">
                  <c:v>0.66497227356699995</c:v>
                </c:pt>
                <c:pt idx="2129">
                  <c:v>0.53580901856800001</c:v>
                </c:pt>
                <c:pt idx="2130">
                  <c:v>0.90290864399799997</c:v>
                </c:pt>
                <c:pt idx="2131">
                  <c:v>0.96744791666700003</c:v>
                </c:pt>
                <c:pt idx="2132">
                  <c:v>0.843957164712</c:v>
                </c:pt>
                <c:pt idx="2133">
                  <c:v>0.80058406341300004</c:v>
                </c:pt>
                <c:pt idx="2134">
                  <c:v>0.99108589951399995</c:v>
                </c:pt>
                <c:pt idx="2135">
                  <c:v>0.71980461811700003</c:v>
                </c:pt>
                <c:pt idx="2136">
                  <c:v>0.90780141843999995</c:v>
                </c:pt>
                <c:pt idx="2137">
                  <c:v>0.95672848311900005</c:v>
                </c:pt>
                <c:pt idx="2138">
                  <c:v>0.83250339520100003</c:v>
                </c:pt>
                <c:pt idx="2139">
                  <c:v>0.92321557318000003</c:v>
                </c:pt>
                <c:pt idx="2140">
                  <c:v>0.84851177254599996</c:v>
                </c:pt>
                <c:pt idx="2141">
                  <c:v>0.997624703088</c:v>
                </c:pt>
                <c:pt idx="2142">
                  <c:v>0.96878483834999995</c:v>
                </c:pt>
                <c:pt idx="2143">
                  <c:v>0.96168017686100005</c:v>
                </c:pt>
                <c:pt idx="2144">
                  <c:v>0.99805371740000004</c:v>
                </c:pt>
                <c:pt idx="2145">
                  <c:v>0.98755656108599998</c:v>
                </c:pt>
                <c:pt idx="2146">
                  <c:v>4.3228846547800001E-2</c:v>
                </c:pt>
                <c:pt idx="2147">
                  <c:v>4.0747214332499997E-2</c:v>
                </c:pt>
                <c:pt idx="2148">
                  <c:v>0.49893276414100002</c:v>
                </c:pt>
                <c:pt idx="2149">
                  <c:v>0.57220338983100005</c:v>
                </c:pt>
                <c:pt idx="2150">
                  <c:v>0.83871886121000006</c:v>
                </c:pt>
                <c:pt idx="2151">
                  <c:v>0.78213309024599997</c:v>
                </c:pt>
                <c:pt idx="2152">
                  <c:v>4.5585946186299998E-2</c:v>
                </c:pt>
                <c:pt idx="2153">
                  <c:v>0.27633871529800003</c:v>
                </c:pt>
                <c:pt idx="2154">
                  <c:v>0</c:v>
                </c:pt>
                <c:pt idx="2155">
                  <c:v>0.83583653510300004</c:v>
                </c:pt>
                <c:pt idx="2156">
                  <c:v>0.117352320675</c:v>
                </c:pt>
                <c:pt idx="2157">
                  <c:v>0</c:v>
                </c:pt>
                <c:pt idx="2158">
                  <c:v>0.60281195079100003</c:v>
                </c:pt>
                <c:pt idx="2159">
                  <c:v>8.1049731767400005E-2</c:v>
                </c:pt>
                <c:pt idx="2160">
                  <c:v>0</c:v>
                </c:pt>
                <c:pt idx="2161">
                  <c:v>0.51101434426199999</c:v>
                </c:pt>
                <c:pt idx="2162">
                  <c:v>0.23874015747999999</c:v>
                </c:pt>
                <c:pt idx="2163">
                  <c:v>0.55855303494800002</c:v>
                </c:pt>
                <c:pt idx="2164">
                  <c:v>0</c:v>
                </c:pt>
                <c:pt idx="2165">
                  <c:v>0.88789546079799997</c:v>
                </c:pt>
                <c:pt idx="2166">
                  <c:v>8.3333333333299994E-2</c:v>
                </c:pt>
                <c:pt idx="2167">
                  <c:v>0.96124927703899998</c:v>
                </c:pt>
                <c:pt idx="2168">
                  <c:v>1.49086843086E-3</c:v>
                </c:pt>
                <c:pt idx="2169">
                  <c:v>0.95899772209599998</c:v>
                </c:pt>
                <c:pt idx="2170">
                  <c:v>0.77743902439000001</c:v>
                </c:pt>
                <c:pt idx="2171">
                  <c:v>0.212397447584</c:v>
                </c:pt>
                <c:pt idx="2172">
                  <c:v>0.92742796157999996</c:v>
                </c:pt>
                <c:pt idx="2173">
                  <c:v>0.68814055636899996</c:v>
                </c:pt>
                <c:pt idx="2174">
                  <c:v>0.933797909408</c:v>
                </c:pt>
                <c:pt idx="2175">
                  <c:v>0.87543252595200005</c:v>
                </c:pt>
                <c:pt idx="2176">
                  <c:v>0.92951541850200003</c:v>
                </c:pt>
                <c:pt idx="2177">
                  <c:v>0.89487516425799996</c:v>
                </c:pt>
                <c:pt idx="2178">
                  <c:v>0.67074413863399995</c:v>
                </c:pt>
                <c:pt idx="2179">
                  <c:v>0.91736694677899999</c:v>
                </c:pt>
                <c:pt idx="2180">
                  <c:v>0.94427244582000003</c:v>
                </c:pt>
                <c:pt idx="2181">
                  <c:v>0.84829721362199995</c:v>
                </c:pt>
                <c:pt idx="2182">
                  <c:v>0.97767332549899999</c:v>
                </c:pt>
                <c:pt idx="2183">
                  <c:v>0.980174464711</c:v>
                </c:pt>
                <c:pt idx="2184">
                  <c:v>0.67372473532199995</c:v>
                </c:pt>
                <c:pt idx="2185">
                  <c:v>0.90909090909099999</c:v>
                </c:pt>
                <c:pt idx="2186">
                  <c:v>0.90598290598300002</c:v>
                </c:pt>
                <c:pt idx="2187">
                  <c:v>0.99466666666699999</c:v>
                </c:pt>
                <c:pt idx="2188">
                  <c:v>0.97737556561100003</c:v>
                </c:pt>
                <c:pt idx="2189">
                  <c:v>0.986050566696</c:v>
                </c:pt>
                <c:pt idx="2190">
                  <c:v>0.99690880989200004</c:v>
                </c:pt>
              </c:numCache>
            </c:numRef>
          </c:val>
        </c:ser>
        <c:ser>
          <c:idx val="1"/>
          <c:order val="1"/>
          <c:tx>
            <c:strRef>
              <c:f>Analisis_HL!$C$1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Analisis_HL!$C$2:$C$2192</c:f>
              <c:numCache>
                <c:formatCode>General</c:formatCode>
                <c:ptCount val="2191"/>
                <c:pt idx="0">
                  <c:v>0.783991544828751</c:v>
                </c:pt>
                <c:pt idx="1">
                  <c:v>0.85970866264238499</c:v>
                </c:pt>
                <c:pt idx="2">
                  <c:v>0.87013608585001101</c:v>
                </c:pt>
                <c:pt idx="3">
                  <c:v>0.83468814750355502</c:v>
                </c:pt>
                <c:pt idx="4">
                  <c:v>0.88587108598256503</c:v>
                </c:pt>
                <c:pt idx="5">
                  <c:v>0.87307972284589996</c:v>
                </c:pt>
                <c:pt idx="6">
                  <c:v>0.83144716553889297</c:v>
                </c:pt>
                <c:pt idx="7">
                  <c:v>0.86517950201323601</c:v>
                </c:pt>
                <c:pt idx="8">
                  <c:v>0.51289131670341603</c:v>
                </c:pt>
                <c:pt idx="9">
                  <c:v>0.86772395855621798</c:v>
                </c:pt>
                <c:pt idx="10">
                  <c:v>0.76780188786983405</c:v>
                </c:pt>
                <c:pt idx="11">
                  <c:v>0.738009376052152</c:v>
                </c:pt>
                <c:pt idx="12">
                  <c:v>0.77987395474796195</c:v>
                </c:pt>
                <c:pt idx="13">
                  <c:v>0.749041895785307</c:v>
                </c:pt>
                <c:pt idx="14">
                  <c:v>0.68654713894520403</c:v>
                </c:pt>
                <c:pt idx="15">
                  <c:v>0.82650270883622401</c:v>
                </c:pt>
                <c:pt idx="16">
                  <c:v>0.82517195918690001</c:v>
                </c:pt>
                <c:pt idx="17">
                  <c:v>0.88652894169422503</c:v>
                </c:pt>
                <c:pt idx="18">
                  <c:v>0.83278280074437006</c:v>
                </c:pt>
                <c:pt idx="19">
                  <c:v>0.905400817624189</c:v>
                </c:pt>
                <c:pt idx="20">
                  <c:v>0.86771554353399405</c:v>
                </c:pt>
                <c:pt idx="21">
                  <c:v>0.92951468832430795</c:v>
                </c:pt>
                <c:pt idx="22">
                  <c:v>0.79550266712433804</c:v>
                </c:pt>
                <c:pt idx="23">
                  <c:v>0.94479992739048102</c:v>
                </c:pt>
                <c:pt idx="24">
                  <c:v>0.74385811060477403</c:v>
                </c:pt>
                <c:pt idx="25">
                  <c:v>0.76504947609376295</c:v>
                </c:pt>
                <c:pt idx="26">
                  <c:v>0.891759183271154</c:v>
                </c:pt>
                <c:pt idx="27">
                  <c:v>0.71400529458846695</c:v>
                </c:pt>
                <c:pt idx="28">
                  <c:v>0.809718092267951</c:v>
                </c:pt>
                <c:pt idx="29">
                  <c:v>0.88085004330466499</c:v>
                </c:pt>
                <c:pt idx="30">
                  <c:v>0.79881276567871795</c:v>
                </c:pt>
                <c:pt idx="31">
                  <c:v>0.86113134266930402</c:v>
                </c:pt>
                <c:pt idx="32">
                  <c:v>0.77954709570624703</c:v>
                </c:pt>
                <c:pt idx="33">
                  <c:v>0.79758748477475105</c:v>
                </c:pt>
                <c:pt idx="34">
                  <c:v>0.86115004852064603</c:v>
                </c:pt>
                <c:pt idx="35">
                  <c:v>0.82165670269255697</c:v>
                </c:pt>
                <c:pt idx="36">
                  <c:v>0.82381783488093296</c:v>
                </c:pt>
                <c:pt idx="37">
                  <c:v>0.68077983730582503</c:v>
                </c:pt>
                <c:pt idx="38">
                  <c:v>0.51620410064588096</c:v>
                </c:pt>
                <c:pt idx="39">
                  <c:v>0.83501574769318299</c:v>
                </c:pt>
                <c:pt idx="40">
                  <c:v>0.83472056883758305</c:v>
                </c:pt>
                <c:pt idx="41">
                  <c:v>0.80096548101337695</c:v>
                </c:pt>
                <c:pt idx="42">
                  <c:v>0.82052456925707795</c:v>
                </c:pt>
                <c:pt idx="43">
                  <c:v>0.56094915383994404</c:v>
                </c:pt>
                <c:pt idx="44">
                  <c:v>0.59377315753419302</c:v>
                </c:pt>
                <c:pt idx="45">
                  <c:v>0.841479143695814</c:v>
                </c:pt>
                <c:pt idx="46">
                  <c:v>0.78147094222561098</c:v>
                </c:pt>
                <c:pt idx="47">
                  <c:v>0.82922659141034105</c:v>
                </c:pt>
                <c:pt idx="48">
                  <c:v>0.55461681789532102</c:v>
                </c:pt>
                <c:pt idx="49">
                  <c:v>0.76001702391218096</c:v>
                </c:pt>
                <c:pt idx="50">
                  <c:v>0.71289583363631603</c:v>
                </c:pt>
                <c:pt idx="51">
                  <c:v>0.79807699976381796</c:v>
                </c:pt>
                <c:pt idx="52">
                  <c:v>0.78780202386253095</c:v>
                </c:pt>
                <c:pt idx="53">
                  <c:v>0.75463770105685601</c:v>
                </c:pt>
                <c:pt idx="54">
                  <c:v>0.77669238940787799</c:v>
                </c:pt>
                <c:pt idx="55">
                  <c:v>0.86052562938602795</c:v>
                </c:pt>
                <c:pt idx="56">
                  <c:v>0.82499500297950101</c:v>
                </c:pt>
                <c:pt idx="57">
                  <c:v>0.81974796580911502</c:v>
                </c:pt>
                <c:pt idx="58">
                  <c:v>0.72334892405893303</c:v>
                </c:pt>
                <c:pt idx="59">
                  <c:v>0.78176004036892799</c:v>
                </c:pt>
                <c:pt idx="60">
                  <c:v>0.75779078645151499</c:v>
                </c:pt>
                <c:pt idx="61">
                  <c:v>0.84801707557050898</c:v>
                </c:pt>
                <c:pt idx="62">
                  <c:v>0.82631722758347104</c:v>
                </c:pt>
                <c:pt idx="63">
                  <c:v>0.87472732853284596</c:v>
                </c:pt>
                <c:pt idx="64">
                  <c:v>0.86304166537552696</c:v>
                </c:pt>
                <c:pt idx="65">
                  <c:v>0.81763677855858496</c:v>
                </c:pt>
                <c:pt idx="66">
                  <c:v>0.74741427501223701</c:v>
                </c:pt>
                <c:pt idx="67">
                  <c:v>0.72165846542615697</c:v>
                </c:pt>
                <c:pt idx="68">
                  <c:v>0.75975880844274402</c:v>
                </c:pt>
                <c:pt idx="69">
                  <c:v>0.78933239856361503</c:v>
                </c:pt>
                <c:pt idx="70">
                  <c:v>0.80334475822379603</c:v>
                </c:pt>
                <c:pt idx="71">
                  <c:v>0.78363950291023998</c:v>
                </c:pt>
                <c:pt idx="72">
                  <c:v>0.88091665852604795</c:v>
                </c:pt>
                <c:pt idx="73">
                  <c:v>0.82886222986574498</c:v>
                </c:pt>
                <c:pt idx="74">
                  <c:v>0.77147660417502295</c:v>
                </c:pt>
                <c:pt idx="75">
                  <c:v>0.76728590177359601</c:v>
                </c:pt>
                <c:pt idx="76">
                  <c:v>0.75534668074045896</c:v>
                </c:pt>
                <c:pt idx="77">
                  <c:v>0.77750195650846199</c:v>
                </c:pt>
                <c:pt idx="78">
                  <c:v>0.80736448712375997</c:v>
                </c:pt>
                <c:pt idx="79">
                  <c:v>0.81708302723324999</c:v>
                </c:pt>
                <c:pt idx="80">
                  <c:v>0.94105824164594898</c:v>
                </c:pt>
                <c:pt idx="81">
                  <c:v>0.82616082034410199</c:v>
                </c:pt>
                <c:pt idx="82">
                  <c:v>0.74651153963167005</c:v>
                </c:pt>
                <c:pt idx="83">
                  <c:v>0.78592522210693505</c:v>
                </c:pt>
                <c:pt idx="84">
                  <c:v>0.80665866958284604</c:v>
                </c:pt>
                <c:pt idx="85">
                  <c:v>0.77121331906482804</c:v>
                </c:pt>
                <c:pt idx="86">
                  <c:v>0.81668192138975404</c:v>
                </c:pt>
                <c:pt idx="87">
                  <c:v>0.83454322531640901</c:v>
                </c:pt>
                <c:pt idx="88">
                  <c:v>0.85119034261668802</c:v>
                </c:pt>
                <c:pt idx="89">
                  <c:v>0.77077031241956595</c:v>
                </c:pt>
                <c:pt idx="90">
                  <c:v>0.76699695334646101</c:v>
                </c:pt>
                <c:pt idx="91">
                  <c:v>0.77467766938869698</c:v>
                </c:pt>
                <c:pt idx="92">
                  <c:v>0.78530011574311098</c:v>
                </c:pt>
                <c:pt idx="93">
                  <c:v>0.81239423254929999</c:v>
                </c:pt>
                <c:pt idx="94">
                  <c:v>0.791764108593486</c:v>
                </c:pt>
                <c:pt idx="95">
                  <c:v>0.81844685168676601</c:v>
                </c:pt>
                <c:pt idx="96">
                  <c:v>0.78539699089658199</c:v>
                </c:pt>
                <c:pt idx="97">
                  <c:v>0.50438974691877003</c:v>
                </c:pt>
                <c:pt idx="98">
                  <c:v>0.80456480773564998</c:v>
                </c:pt>
                <c:pt idx="99">
                  <c:v>0.76465181916407599</c:v>
                </c:pt>
                <c:pt idx="100">
                  <c:v>0.85118483539160406</c:v>
                </c:pt>
                <c:pt idx="101">
                  <c:v>0.68596363792409798</c:v>
                </c:pt>
                <c:pt idx="102">
                  <c:v>0.74593129434767202</c:v>
                </c:pt>
                <c:pt idx="103">
                  <c:v>0.70453164646978494</c:v>
                </c:pt>
                <c:pt idx="104">
                  <c:v>0.797869077451547</c:v>
                </c:pt>
                <c:pt idx="105">
                  <c:v>0.60955418631564195</c:v>
                </c:pt>
                <c:pt idx="106">
                  <c:v>0.74860335235350395</c:v>
                </c:pt>
                <c:pt idx="107">
                  <c:v>0.75909792180917401</c:v>
                </c:pt>
                <c:pt idx="108">
                  <c:v>0.74526315410071697</c:v>
                </c:pt>
                <c:pt idx="109">
                  <c:v>0.78094666991528106</c:v>
                </c:pt>
                <c:pt idx="110">
                  <c:v>0.74220392962891402</c:v>
                </c:pt>
                <c:pt idx="111">
                  <c:v>0.630201196215882</c:v>
                </c:pt>
                <c:pt idx="112">
                  <c:v>0.70494408185359003</c:v>
                </c:pt>
                <c:pt idx="113">
                  <c:v>0.72102541987000901</c:v>
                </c:pt>
                <c:pt idx="114">
                  <c:v>0.72133811845886198</c:v>
                </c:pt>
                <c:pt idx="115">
                  <c:v>0.78557987938030305</c:v>
                </c:pt>
                <c:pt idx="116">
                  <c:v>0.62070928493334898</c:v>
                </c:pt>
                <c:pt idx="117">
                  <c:v>0.81861320125644998</c:v>
                </c:pt>
                <c:pt idx="118">
                  <c:v>0.74977906205034905</c:v>
                </c:pt>
                <c:pt idx="119">
                  <c:v>0.74821716767108104</c:v>
                </c:pt>
                <c:pt idx="120">
                  <c:v>0.70809425089813205</c:v>
                </c:pt>
                <c:pt idx="121">
                  <c:v>0.72717547714851005</c:v>
                </c:pt>
                <c:pt idx="122">
                  <c:v>0.71790632904569096</c:v>
                </c:pt>
                <c:pt idx="123">
                  <c:v>0.731672761828707</c:v>
                </c:pt>
                <c:pt idx="124">
                  <c:v>0.61361984724628205</c:v>
                </c:pt>
                <c:pt idx="125">
                  <c:v>0.74674307034989795</c:v>
                </c:pt>
                <c:pt idx="126">
                  <c:v>0.78336091525324103</c:v>
                </c:pt>
                <c:pt idx="127">
                  <c:v>0.72838521484387497</c:v>
                </c:pt>
                <c:pt idx="128">
                  <c:v>0.697548339401594</c:v>
                </c:pt>
                <c:pt idx="129">
                  <c:v>0.74331179274658599</c:v>
                </c:pt>
                <c:pt idx="130">
                  <c:v>0.72042601063068601</c:v>
                </c:pt>
                <c:pt idx="131">
                  <c:v>0.66126854361489895</c:v>
                </c:pt>
                <c:pt idx="132">
                  <c:v>0.77092716231912795</c:v>
                </c:pt>
                <c:pt idx="133">
                  <c:v>0.70969219276177697</c:v>
                </c:pt>
                <c:pt idx="134">
                  <c:v>0.67675746682577198</c:v>
                </c:pt>
                <c:pt idx="135">
                  <c:v>0.79172353229883496</c:v>
                </c:pt>
                <c:pt idx="136">
                  <c:v>0.73137653921054102</c:v>
                </c:pt>
                <c:pt idx="137">
                  <c:v>0.735465468607432</c:v>
                </c:pt>
                <c:pt idx="138">
                  <c:v>0.57541520810301106</c:v>
                </c:pt>
                <c:pt idx="139">
                  <c:v>0.621560144765259</c:v>
                </c:pt>
                <c:pt idx="140">
                  <c:v>0.73394274548778904</c:v>
                </c:pt>
                <c:pt idx="141">
                  <c:v>0.75776684612378398</c:v>
                </c:pt>
                <c:pt idx="142">
                  <c:v>0.64794373701095898</c:v>
                </c:pt>
                <c:pt idx="143">
                  <c:v>0.80500573443593204</c:v>
                </c:pt>
                <c:pt idx="144">
                  <c:v>0.74005728157895601</c:v>
                </c:pt>
                <c:pt idx="145">
                  <c:v>0.49278244210932998</c:v>
                </c:pt>
                <c:pt idx="146">
                  <c:v>0.54853695401103297</c:v>
                </c:pt>
                <c:pt idx="147">
                  <c:v>0.83695484791726504</c:v>
                </c:pt>
                <c:pt idx="148">
                  <c:v>0.69071921970563199</c:v>
                </c:pt>
                <c:pt idx="149">
                  <c:v>0.81013912389371601</c:v>
                </c:pt>
                <c:pt idx="150">
                  <c:v>0.50886648805213497</c:v>
                </c:pt>
                <c:pt idx="151">
                  <c:v>0.69554032694628698</c:v>
                </c:pt>
                <c:pt idx="152">
                  <c:v>0.79096850509037997</c:v>
                </c:pt>
                <c:pt idx="153">
                  <c:v>0.80614278216744595</c:v>
                </c:pt>
                <c:pt idx="154">
                  <c:v>0.55422390696681301</c:v>
                </c:pt>
                <c:pt idx="155">
                  <c:v>0.59516762333679596</c:v>
                </c:pt>
                <c:pt idx="156">
                  <c:v>0.83845770657507002</c:v>
                </c:pt>
                <c:pt idx="157">
                  <c:v>0.79703568425038795</c:v>
                </c:pt>
                <c:pt idx="158">
                  <c:v>0.498594605250608</c:v>
                </c:pt>
                <c:pt idx="159">
                  <c:v>0.86876080793177402</c:v>
                </c:pt>
                <c:pt idx="160">
                  <c:v>0.73878349112526498</c:v>
                </c:pt>
                <c:pt idx="161">
                  <c:v>0.786196458732212</c:v>
                </c:pt>
                <c:pt idx="162">
                  <c:v>0.54772670356087105</c:v>
                </c:pt>
                <c:pt idx="163">
                  <c:v>0.86515091512090503</c:v>
                </c:pt>
                <c:pt idx="164">
                  <c:v>0.85506884289306195</c:v>
                </c:pt>
                <c:pt idx="165">
                  <c:v>0.80893946527356997</c:v>
                </c:pt>
                <c:pt idx="166">
                  <c:v>0.77160480855059099</c:v>
                </c:pt>
                <c:pt idx="167">
                  <c:v>0.76884543503587099</c:v>
                </c:pt>
                <c:pt idx="168">
                  <c:v>0.93455475783420805</c:v>
                </c:pt>
                <c:pt idx="169">
                  <c:v>0.84408214732193698</c:v>
                </c:pt>
                <c:pt idx="170">
                  <c:v>0.90198921833210099</c:v>
                </c:pt>
                <c:pt idx="171">
                  <c:v>0.92133888825774202</c:v>
                </c:pt>
                <c:pt idx="172">
                  <c:v>0.89858700559921201</c:v>
                </c:pt>
                <c:pt idx="173">
                  <c:v>0.85347536253077305</c:v>
                </c:pt>
                <c:pt idx="174">
                  <c:v>0.95924408105630798</c:v>
                </c:pt>
                <c:pt idx="175">
                  <c:v>0.836206202923922</c:v>
                </c:pt>
                <c:pt idx="176">
                  <c:v>0.97928681253678596</c:v>
                </c:pt>
                <c:pt idx="177">
                  <c:v>0.82655144646895495</c:v>
                </c:pt>
                <c:pt idx="178">
                  <c:v>0.74928685173510201</c:v>
                </c:pt>
                <c:pt idx="179">
                  <c:v>0.87319327265534197</c:v>
                </c:pt>
                <c:pt idx="180">
                  <c:v>0.75517122066362297</c:v>
                </c:pt>
                <c:pt idx="181">
                  <c:v>0.81703935640348102</c:v>
                </c:pt>
                <c:pt idx="182">
                  <c:v>0.79763394346460204</c:v>
                </c:pt>
                <c:pt idx="183">
                  <c:v>0.69551165606641496</c:v>
                </c:pt>
                <c:pt idx="184">
                  <c:v>0.91868742680065796</c:v>
                </c:pt>
                <c:pt idx="185">
                  <c:v>0.74942531468367002</c:v>
                </c:pt>
                <c:pt idx="186">
                  <c:v>0.74986927782401702</c:v>
                </c:pt>
                <c:pt idx="187">
                  <c:v>0.69898659468770297</c:v>
                </c:pt>
                <c:pt idx="188">
                  <c:v>0.91939816696726495</c:v>
                </c:pt>
                <c:pt idx="189">
                  <c:v>0.73239064429852896</c:v>
                </c:pt>
                <c:pt idx="190">
                  <c:v>0.72964859894649503</c:v>
                </c:pt>
                <c:pt idx="191">
                  <c:v>0.56834548399993901</c:v>
                </c:pt>
                <c:pt idx="192">
                  <c:v>0.62433800368887604</c:v>
                </c:pt>
                <c:pt idx="193">
                  <c:v>0.681450315926172</c:v>
                </c:pt>
                <c:pt idx="194">
                  <c:v>0.80945535075201003</c:v>
                </c:pt>
                <c:pt idx="195">
                  <c:v>0.86340460458035195</c:v>
                </c:pt>
                <c:pt idx="196">
                  <c:v>0.83526238771447703</c:v>
                </c:pt>
                <c:pt idx="197">
                  <c:v>0.89363003331239599</c:v>
                </c:pt>
                <c:pt idx="198">
                  <c:v>0.903620473008103</c:v>
                </c:pt>
                <c:pt idx="199">
                  <c:v>0.83786797699253601</c:v>
                </c:pt>
                <c:pt idx="200">
                  <c:v>0.90395426559649705</c:v>
                </c:pt>
                <c:pt idx="201">
                  <c:v>0.77341727121871795</c:v>
                </c:pt>
                <c:pt idx="202">
                  <c:v>0.87144078596673702</c:v>
                </c:pt>
                <c:pt idx="203">
                  <c:v>0.81626526537638899</c:v>
                </c:pt>
                <c:pt idx="204">
                  <c:v>0.65879633110495806</c:v>
                </c:pt>
                <c:pt idx="205">
                  <c:v>0.90330343866795404</c:v>
                </c:pt>
                <c:pt idx="206">
                  <c:v>0.85797788028534705</c:v>
                </c:pt>
                <c:pt idx="207">
                  <c:v>0.77503689319052804</c:v>
                </c:pt>
                <c:pt idx="208">
                  <c:v>0.61625904613604299</c:v>
                </c:pt>
                <c:pt idx="209">
                  <c:v>0.91719986226818795</c:v>
                </c:pt>
                <c:pt idx="210">
                  <c:v>0.79335220771069903</c:v>
                </c:pt>
                <c:pt idx="211">
                  <c:v>0.74856559152523705</c:v>
                </c:pt>
                <c:pt idx="212">
                  <c:v>0.73210812326577801</c:v>
                </c:pt>
                <c:pt idx="213">
                  <c:v>0.81035527728992196</c:v>
                </c:pt>
                <c:pt idx="214">
                  <c:v>0.81243213046051699</c:v>
                </c:pt>
                <c:pt idx="215">
                  <c:v>0.826425451880485</c:v>
                </c:pt>
                <c:pt idx="216">
                  <c:v>0.80204836609919605</c:v>
                </c:pt>
                <c:pt idx="217">
                  <c:v>0.82843016822198601</c:v>
                </c:pt>
                <c:pt idx="218">
                  <c:v>0.77611027162150503</c:v>
                </c:pt>
                <c:pt idx="219">
                  <c:v>0.88476376600745099</c:v>
                </c:pt>
                <c:pt idx="220">
                  <c:v>0.81147237356988</c:v>
                </c:pt>
                <c:pt idx="221">
                  <c:v>0.73306940979649604</c:v>
                </c:pt>
                <c:pt idx="222">
                  <c:v>0.82301867530345396</c:v>
                </c:pt>
                <c:pt idx="223">
                  <c:v>0.72546724671805496</c:v>
                </c:pt>
                <c:pt idx="224">
                  <c:v>0.76263314502434199</c:v>
                </c:pt>
                <c:pt idx="225">
                  <c:v>0.66438467967029302</c:v>
                </c:pt>
                <c:pt idx="226">
                  <c:v>0.74347242259662905</c:v>
                </c:pt>
                <c:pt idx="227">
                  <c:v>0.79986146792801205</c:v>
                </c:pt>
                <c:pt idx="228">
                  <c:v>0.75896107662219403</c:v>
                </c:pt>
                <c:pt idx="229">
                  <c:v>0.83406466300568605</c:v>
                </c:pt>
                <c:pt idx="230">
                  <c:v>0.746789695200756</c:v>
                </c:pt>
                <c:pt idx="231">
                  <c:v>0.66660269702373098</c:v>
                </c:pt>
                <c:pt idx="232">
                  <c:v>0.77729020680459504</c:v>
                </c:pt>
                <c:pt idx="233">
                  <c:v>0.77301657047433903</c:v>
                </c:pt>
                <c:pt idx="234">
                  <c:v>0.77181344189200796</c:v>
                </c:pt>
                <c:pt idx="235">
                  <c:v>0.79626391425782095</c:v>
                </c:pt>
                <c:pt idx="236">
                  <c:v>0.70399804014991796</c:v>
                </c:pt>
                <c:pt idx="237">
                  <c:v>0.71942164391622798</c:v>
                </c:pt>
                <c:pt idx="238">
                  <c:v>0.77281055955566402</c:v>
                </c:pt>
                <c:pt idx="239">
                  <c:v>0.62364735479099398</c:v>
                </c:pt>
                <c:pt idx="240">
                  <c:v>0.83810322028012696</c:v>
                </c:pt>
                <c:pt idx="241">
                  <c:v>0.76160341754960603</c:v>
                </c:pt>
                <c:pt idx="242">
                  <c:v>0.83601480617674595</c:v>
                </c:pt>
                <c:pt idx="243">
                  <c:v>0.76635051314956504</c:v>
                </c:pt>
                <c:pt idx="244">
                  <c:v>0.66214295692908498</c:v>
                </c:pt>
                <c:pt idx="245">
                  <c:v>0.75211656783995195</c:v>
                </c:pt>
                <c:pt idx="246">
                  <c:v>0.64851773971097104</c:v>
                </c:pt>
                <c:pt idx="247">
                  <c:v>0.88724890252059097</c:v>
                </c:pt>
                <c:pt idx="248">
                  <c:v>0.89094306991715599</c:v>
                </c:pt>
                <c:pt idx="249">
                  <c:v>0.71138657971247199</c:v>
                </c:pt>
                <c:pt idx="250">
                  <c:v>0.62209010341182702</c:v>
                </c:pt>
                <c:pt idx="251">
                  <c:v>0.71110250007898101</c:v>
                </c:pt>
                <c:pt idx="252">
                  <c:v>0.72969520920823205</c:v>
                </c:pt>
                <c:pt idx="253">
                  <c:v>0.76179878606829698</c:v>
                </c:pt>
                <c:pt idx="254">
                  <c:v>0.80016400336877003</c:v>
                </c:pt>
                <c:pt idx="255">
                  <c:v>0.68010455553705895</c:v>
                </c:pt>
                <c:pt idx="256">
                  <c:v>0.61920504076229999</c:v>
                </c:pt>
                <c:pt idx="257">
                  <c:v>0.64725383433671502</c:v>
                </c:pt>
                <c:pt idx="258">
                  <c:v>0.765919610948815</c:v>
                </c:pt>
                <c:pt idx="259">
                  <c:v>0.77160798207937398</c:v>
                </c:pt>
                <c:pt idx="260">
                  <c:v>0.84100932034514198</c:v>
                </c:pt>
                <c:pt idx="261">
                  <c:v>0.76579689876342505</c:v>
                </c:pt>
                <c:pt idx="262">
                  <c:v>0.58252125386128695</c:v>
                </c:pt>
                <c:pt idx="263">
                  <c:v>0.68225013267263102</c:v>
                </c:pt>
                <c:pt idx="264">
                  <c:v>0.76210517350719698</c:v>
                </c:pt>
                <c:pt idx="265">
                  <c:v>0.776813570526385</c:v>
                </c:pt>
                <c:pt idx="266">
                  <c:v>0.77206479465623901</c:v>
                </c:pt>
                <c:pt idx="267">
                  <c:v>0.62879779903532695</c:v>
                </c:pt>
                <c:pt idx="268">
                  <c:v>0.79976314398019399</c:v>
                </c:pt>
                <c:pt idx="269">
                  <c:v>0.69621993318363695</c:v>
                </c:pt>
                <c:pt idx="270">
                  <c:v>0.81909510037838995</c:v>
                </c:pt>
                <c:pt idx="271">
                  <c:v>0.80475665819684805</c:v>
                </c:pt>
                <c:pt idx="272">
                  <c:v>0.87721928827238105</c:v>
                </c:pt>
                <c:pt idx="273">
                  <c:v>0.72014960638070702</c:v>
                </c:pt>
                <c:pt idx="274">
                  <c:v>0.54113639035250305</c:v>
                </c:pt>
                <c:pt idx="275">
                  <c:v>0.87218200654475697</c:v>
                </c:pt>
                <c:pt idx="276">
                  <c:v>0.79897622216899999</c:v>
                </c:pt>
                <c:pt idx="277">
                  <c:v>0.79156655176008395</c:v>
                </c:pt>
                <c:pt idx="278">
                  <c:v>0.82352682094403995</c:v>
                </c:pt>
                <c:pt idx="279">
                  <c:v>0.614749051707559</c:v>
                </c:pt>
                <c:pt idx="280">
                  <c:v>0.84599835585787597</c:v>
                </c:pt>
                <c:pt idx="281">
                  <c:v>0.76580233086166705</c:v>
                </c:pt>
                <c:pt idx="282">
                  <c:v>0.889914615721625</c:v>
                </c:pt>
                <c:pt idx="283">
                  <c:v>0.86109908454737805</c:v>
                </c:pt>
                <c:pt idx="284">
                  <c:v>0.71592108682532696</c:v>
                </c:pt>
                <c:pt idx="285">
                  <c:v>0.65149150495215102</c:v>
                </c:pt>
                <c:pt idx="286">
                  <c:v>0.82602716929806497</c:v>
                </c:pt>
                <c:pt idx="287">
                  <c:v>0.86321623289806204</c:v>
                </c:pt>
                <c:pt idx="288">
                  <c:v>0.75303736485382999</c:v>
                </c:pt>
                <c:pt idx="289">
                  <c:v>0.83487006029853394</c:v>
                </c:pt>
                <c:pt idx="290">
                  <c:v>0.81157353180429104</c:v>
                </c:pt>
                <c:pt idx="291">
                  <c:v>0.868679538530994</c:v>
                </c:pt>
                <c:pt idx="292">
                  <c:v>0.89832277417827699</c:v>
                </c:pt>
                <c:pt idx="293">
                  <c:v>0.73246299999054398</c:v>
                </c:pt>
                <c:pt idx="294">
                  <c:v>0.44473971634236098</c:v>
                </c:pt>
                <c:pt idx="295">
                  <c:v>0.48013036943992099</c:v>
                </c:pt>
                <c:pt idx="296">
                  <c:v>0.78711794069484597</c:v>
                </c:pt>
                <c:pt idx="297">
                  <c:v>0.69916535843821903</c:v>
                </c:pt>
                <c:pt idx="298">
                  <c:v>0.75681344641898196</c:v>
                </c:pt>
                <c:pt idx="299">
                  <c:v>0.93705300009079695</c:v>
                </c:pt>
                <c:pt idx="300">
                  <c:v>0.72571424658488204</c:v>
                </c:pt>
                <c:pt idx="301">
                  <c:v>0.73124772578316599</c:v>
                </c:pt>
                <c:pt idx="302">
                  <c:v>0.87418909148508706</c:v>
                </c:pt>
                <c:pt idx="303">
                  <c:v>0.77708918374727598</c:v>
                </c:pt>
                <c:pt idx="304">
                  <c:v>0.80802993439311399</c:v>
                </c:pt>
                <c:pt idx="305">
                  <c:v>0.70130766371866904</c:v>
                </c:pt>
                <c:pt idx="306">
                  <c:v>0.87696845496974296</c:v>
                </c:pt>
                <c:pt idx="307">
                  <c:v>0.65588083165038802</c:v>
                </c:pt>
                <c:pt idx="308">
                  <c:v>1.0181308689822099</c:v>
                </c:pt>
                <c:pt idx="309">
                  <c:v>0.81699487200869203</c:v>
                </c:pt>
                <c:pt idx="310">
                  <c:v>0.78317873722015596</c:v>
                </c:pt>
                <c:pt idx="311">
                  <c:v>0.79934389830597397</c:v>
                </c:pt>
                <c:pt idx="312">
                  <c:v>0.85168372752916299</c:v>
                </c:pt>
                <c:pt idx="313">
                  <c:v>0.81493157529299598</c:v>
                </c:pt>
                <c:pt idx="314">
                  <c:v>0.77517400391882696</c:v>
                </c:pt>
                <c:pt idx="315">
                  <c:v>0.79581187270692599</c:v>
                </c:pt>
                <c:pt idx="316">
                  <c:v>0.80508659357828205</c:v>
                </c:pt>
                <c:pt idx="317">
                  <c:v>0.84331858101516299</c:v>
                </c:pt>
                <c:pt idx="318">
                  <c:v>0.78457838185326501</c:v>
                </c:pt>
                <c:pt idx="319">
                  <c:v>0.80040750821937201</c:v>
                </c:pt>
                <c:pt idx="320">
                  <c:v>0.74503622954002802</c:v>
                </c:pt>
                <c:pt idx="321">
                  <c:v>0.94007815809427797</c:v>
                </c:pt>
                <c:pt idx="322">
                  <c:v>0.73842891476876105</c:v>
                </c:pt>
                <c:pt idx="323">
                  <c:v>0.88078949075493196</c:v>
                </c:pt>
                <c:pt idx="324">
                  <c:v>0.59989866589137097</c:v>
                </c:pt>
                <c:pt idx="325">
                  <c:v>0.77626794213857597</c:v>
                </c:pt>
                <c:pt idx="326">
                  <c:v>0.76563195337643497</c:v>
                </c:pt>
                <c:pt idx="327">
                  <c:v>0.733328853412481</c:v>
                </c:pt>
                <c:pt idx="328">
                  <c:v>0.83766803851210503</c:v>
                </c:pt>
                <c:pt idx="329">
                  <c:v>0.72713538231595198</c:v>
                </c:pt>
                <c:pt idx="330">
                  <c:v>0.78233764982818299</c:v>
                </c:pt>
                <c:pt idx="331">
                  <c:v>0.68723709625789198</c:v>
                </c:pt>
                <c:pt idx="332">
                  <c:v>0.81940199876327602</c:v>
                </c:pt>
                <c:pt idx="333">
                  <c:v>0.407331964579974</c:v>
                </c:pt>
                <c:pt idx="334">
                  <c:v>0.80660793323938695</c:v>
                </c:pt>
                <c:pt idx="335">
                  <c:v>0.707618421731391</c:v>
                </c:pt>
                <c:pt idx="336">
                  <c:v>0.78860870325826804</c:v>
                </c:pt>
                <c:pt idx="337">
                  <c:v>0.57563274714593604</c:v>
                </c:pt>
                <c:pt idx="338">
                  <c:v>0.74244127143805105</c:v>
                </c:pt>
                <c:pt idx="339">
                  <c:v>0.45962804854983202</c:v>
                </c:pt>
                <c:pt idx="340">
                  <c:v>0.75178378319848904</c:v>
                </c:pt>
                <c:pt idx="341">
                  <c:v>0.336232460179343</c:v>
                </c:pt>
                <c:pt idx="342">
                  <c:v>0.61087612575556005</c:v>
                </c:pt>
                <c:pt idx="343">
                  <c:v>0.72873795141015596</c:v>
                </c:pt>
                <c:pt idx="344">
                  <c:v>0.84221607693954303</c:v>
                </c:pt>
                <c:pt idx="345">
                  <c:v>0.62993564983709305</c:v>
                </c:pt>
                <c:pt idx="346">
                  <c:v>0.71171492963048899</c:v>
                </c:pt>
                <c:pt idx="347">
                  <c:v>0.36468108930774901</c:v>
                </c:pt>
                <c:pt idx="348">
                  <c:v>0.60988688315617701</c:v>
                </c:pt>
                <c:pt idx="349">
                  <c:v>0.27734150272769498</c:v>
                </c:pt>
                <c:pt idx="350">
                  <c:v>0.69328891067161502</c:v>
                </c:pt>
                <c:pt idx="351">
                  <c:v>0.22769134854551301</c:v>
                </c:pt>
                <c:pt idx="352">
                  <c:v>0.76584038354732398</c:v>
                </c:pt>
                <c:pt idx="353">
                  <c:v>0.45910581289489699</c:v>
                </c:pt>
                <c:pt idx="354">
                  <c:v>0.81682417390722195</c:v>
                </c:pt>
                <c:pt idx="355">
                  <c:v>0.52530036822044501</c:v>
                </c:pt>
                <c:pt idx="356">
                  <c:v>0.59466358231234795</c:v>
                </c:pt>
                <c:pt idx="357">
                  <c:v>0.46509704797816698</c:v>
                </c:pt>
                <c:pt idx="358">
                  <c:v>0.37129177182986101</c:v>
                </c:pt>
                <c:pt idx="359">
                  <c:v>0.54430697597461297</c:v>
                </c:pt>
                <c:pt idx="360">
                  <c:v>0.348904071623791</c:v>
                </c:pt>
                <c:pt idx="361">
                  <c:v>0.72948717673501795</c:v>
                </c:pt>
                <c:pt idx="362">
                  <c:v>0.18795181210651499</c:v>
                </c:pt>
                <c:pt idx="363">
                  <c:v>0.78258386670317104</c:v>
                </c:pt>
                <c:pt idx="364">
                  <c:v>0.50827833639450204</c:v>
                </c:pt>
                <c:pt idx="365">
                  <c:v>0.51774252630110995</c:v>
                </c:pt>
                <c:pt idx="366">
                  <c:v>0.41633316396919401</c:v>
                </c:pt>
                <c:pt idx="367">
                  <c:v>0.70559004150442906</c:v>
                </c:pt>
                <c:pt idx="368">
                  <c:v>0.51114132572264004</c:v>
                </c:pt>
                <c:pt idx="369">
                  <c:v>0.64871552486906903</c:v>
                </c:pt>
                <c:pt idx="370">
                  <c:v>0.76901456911761101</c:v>
                </c:pt>
                <c:pt idx="371">
                  <c:v>0.80697177239388396</c:v>
                </c:pt>
                <c:pt idx="372">
                  <c:v>0.76571297499458602</c:v>
                </c:pt>
                <c:pt idx="373">
                  <c:v>0.29704858209267299</c:v>
                </c:pt>
                <c:pt idx="374">
                  <c:v>0.39130343316235899</c:v>
                </c:pt>
                <c:pt idx="375">
                  <c:v>0.47883711559519898</c:v>
                </c:pt>
                <c:pt idx="376">
                  <c:v>0.680306859078318</c:v>
                </c:pt>
                <c:pt idx="377">
                  <c:v>0.63233919634403202</c:v>
                </c:pt>
                <c:pt idx="378">
                  <c:v>4.91296146107255E-2</c:v>
                </c:pt>
                <c:pt idx="379">
                  <c:v>0.76779511751190299</c:v>
                </c:pt>
                <c:pt idx="380">
                  <c:v>0.82047937546096295</c:v>
                </c:pt>
                <c:pt idx="381">
                  <c:v>0.85765804518774402</c:v>
                </c:pt>
                <c:pt idx="382">
                  <c:v>7.4175780143689293E-2</c:v>
                </c:pt>
                <c:pt idx="383">
                  <c:v>0.65042772104219304</c:v>
                </c:pt>
                <c:pt idx="384">
                  <c:v>0.75740358867121704</c:v>
                </c:pt>
                <c:pt idx="385">
                  <c:v>0.44178174954029797</c:v>
                </c:pt>
                <c:pt idx="386">
                  <c:v>0.13551854036578301</c:v>
                </c:pt>
                <c:pt idx="387">
                  <c:v>0.65823630894892404</c:v>
                </c:pt>
                <c:pt idx="388">
                  <c:v>0.47040037490737202</c:v>
                </c:pt>
                <c:pt idx="389">
                  <c:v>0.60444386851876797</c:v>
                </c:pt>
                <c:pt idx="390">
                  <c:v>0.84942865730983996</c:v>
                </c:pt>
                <c:pt idx="391">
                  <c:v>0.79797681709101498</c:v>
                </c:pt>
                <c:pt idx="392">
                  <c:v>0.78252654476038497</c:v>
                </c:pt>
                <c:pt idx="393">
                  <c:v>3.6047170399409502E-2</c:v>
                </c:pt>
                <c:pt idx="394">
                  <c:v>0.81293302062373995</c:v>
                </c:pt>
                <c:pt idx="395">
                  <c:v>0.61316722092017095</c:v>
                </c:pt>
                <c:pt idx="396">
                  <c:v>0.63751423579176503</c:v>
                </c:pt>
                <c:pt idx="397">
                  <c:v>0.22985184276732701</c:v>
                </c:pt>
                <c:pt idx="398">
                  <c:v>0.62915913604010598</c:v>
                </c:pt>
                <c:pt idx="399">
                  <c:v>0.62820351912771999</c:v>
                </c:pt>
                <c:pt idx="400">
                  <c:v>0.59871935651741004</c:v>
                </c:pt>
                <c:pt idx="401">
                  <c:v>0.62411808601239505</c:v>
                </c:pt>
                <c:pt idx="402">
                  <c:v>0.77018748462366804</c:v>
                </c:pt>
                <c:pt idx="403">
                  <c:v>0.82995352952538703</c:v>
                </c:pt>
                <c:pt idx="404">
                  <c:v>0.82601300139175604</c:v>
                </c:pt>
                <c:pt idx="405">
                  <c:v>0.47424628601457702</c:v>
                </c:pt>
                <c:pt idx="406">
                  <c:v>0.752489829093834</c:v>
                </c:pt>
                <c:pt idx="407">
                  <c:v>0.64815437709262602</c:v>
                </c:pt>
                <c:pt idx="408">
                  <c:v>0.64873947674736598</c:v>
                </c:pt>
                <c:pt idx="409">
                  <c:v>0.55395289653359303</c:v>
                </c:pt>
                <c:pt idx="410">
                  <c:v>8.59818593609252E-2</c:v>
                </c:pt>
                <c:pt idx="411">
                  <c:v>0.58350060960460504</c:v>
                </c:pt>
                <c:pt idx="412">
                  <c:v>0.84460395069462901</c:v>
                </c:pt>
                <c:pt idx="413">
                  <c:v>0.68990937793654905</c:v>
                </c:pt>
                <c:pt idx="414">
                  <c:v>0.45173618710118901</c:v>
                </c:pt>
                <c:pt idx="415">
                  <c:v>0.126212200034309</c:v>
                </c:pt>
                <c:pt idx="416">
                  <c:v>0.75217137162409198</c:v>
                </c:pt>
                <c:pt idx="417">
                  <c:v>0.75803676280365995</c:v>
                </c:pt>
                <c:pt idx="418">
                  <c:v>0.62059655046360296</c:v>
                </c:pt>
                <c:pt idx="419">
                  <c:v>0.72024106626705897</c:v>
                </c:pt>
                <c:pt idx="420">
                  <c:v>0.64306184521862797</c:v>
                </c:pt>
                <c:pt idx="421">
                  <c:v>0.55447973835772801</c:v>
                </c:pt>
                <c:pt idx="422">
                  <c:v>0.60438988113912395</c:v>
                </c:pt>
                <c:pt idx="423">
                  <c:v>0.79497411595956502</c:v>
                </c:pt>
                <c:pt idx="424">
                  <c:v>0.81417016033629697</c:v>
                </c:pt>
                <c:pt idx="425">
                  <c:v>0.76709630064257806</c:v>
                </c:pt>
                <c:pt idx="426">
                  <c:v>0.60205657422429804</c:v>
                </c:pt>
                <c:pt idx="427">
                  <c:v>0.69978034098303599</c:v>
                </c:pt>
                <c:pt idx="428">
                  <c:v>0.203231975818946</c:v>
                </c:pt>
                <c:pt idx="429">
                  <c:v>0.67642301588968001</c:v>
                </c:pt>
                <c:pt idx="430">
                  <c:v>0.65689542760136099</c:v>
                </c:pt>
                <c:pt idx="431">
                  <c:v>0.63165347483882195</c:v>
                </c:pt>
                <c:pt idx="432">
                  <c:v>0.67347128565332803</c:v>
                </c:pt>
                <c:pt idx="433">
                  <c:v>0.62665372543332898</c:v>
                </c:pt>
                <c:pt idx="434">
                  <c:v>0.78723426355695802</c:v>
                </c:pt>
                <c:pt idx="435">
                  <c:v>0.76064667087741999</c:v>
                </c:pt>
                <c:pt idx="436">
                  <c:v>0.54786670785056601</c:v>
                </c:pt>
                <c:pt idx="437">
                  <c:v>0.78623378918494002</c:v>
                </c:pt>
                <c:pt idx="438">
                  <c:v>0.720430427220213</c:v>
                </c:pt>
                <c:pt idx="439">
                  <c:v>0.72631464816907898</c:v>
                </c:pt>
                <c:pt idx="440">
                  <c:v>0.72152191215610395</c:v>
                </c:pt>
                <c:pt idx="441">
                  <c:v>0.74170759626067095</c:v>
                </c:pt>
                <c:pt idx="442">
                  <c:v>0.780420377980241</c:v>
                </c:pt>
                <c:pt idx="443">
                  <c:v>0.77784519730248003</c:v>
                </c:pt>
                <c:pt idx="444">
                  <c:v>0.34918710298079603</c:v>
                </c:pt>
                <c:pt idx="445">
                  <c:v>0.784277138127493</c:v>
                </c:pt>
                <c:pt idx="446">
                  <c:v>0.86038204136757901</c:v>
                </c:pt>
                <c:pt idx="447">
                  <c:v>0.70875257088975896</c:v>
                </c:pt>
                <c:pt idx="448">
                  <c:v>0.76341971576811096</c:v>
                </c:pt>
                <c:pt idx="449">
                  <c:v>0.55076490499849295</c:v>
                </c:pt>
                <c:pt idx="450">
                  <c:v>0.77018228857378002</c:v>
                </c:pt>
                <c:pt idx="451">
                  <c:v>0.78368461383034105</c:v>
                </c:pt>
                <c:pt idx="452">
                  <c:v>0.75162544969468104</c:v>
                </c:pt>
                <c:pt idx="453">
                  <c:v>0.24297517292899801</c:v>
                </c:pt>
                <c:pt idx="454">
                  <c:v>0.78847726131488005</c:v>
                </c:pt>
                <c:pt idx="455">
                  <c:v>0.51718307647695505</c:v>
                </c:pt>
                <c:pt idx="456">
                  <c:v>0.78529805668228303</c:v>
                </c:pt>
                <c:pt idx="457">
                  <c:v>0.62395763356520095</c:v>
                </c:pt>
                <c:pt idx="458">
                  <c:v>0.72532411744870395</c:v>
                </c:pt>
                <c:pt idx="459">
                  <c:v>0.692120176195123</c:v>
                </c:pt>
                <c:pt idx="460">
                  <c:v>0.51201777206646404</c:v>
                </c:pt>
                <c:pt idx="461">
                  <c:v>0.80962998983328505</c:v>
                </c:pt>
                <c:pt idx="462">
                  <c:v>0.78457995378178602</c:v>
                </c:pt>
                <c:pt idx="463">
                  <c:v>0.20994783387091501</c:v>
                </c:pt>
                <c:pt idx="464">
                  <c:v>0.63421913860602797</c:v>
                </c:pt>
                <c:pt idx="465">
                  <c:v>0.79964222037625898</c:v>
                </c:pt>
                <c:pt idx="466">
                  <c:v>0.68121146575552305</c:v>
                </c:pt>
                <c:pt idx="467">
                  <c:v>0.68755109679354098</c:v>
                </c:pt>
                <c:pt idx="468">
                  <c:v>0.66588862979700303</c:v>
                </c:pt>
                <c:pt idx="469">
                  <c:v>0.80436573824592394</c:v>
                </c:pt>
                <c:pt idx="470">
                  <c:v>0.37425695639703799</c:v>
                </c:pt>
                <c:pt idx="471">
                  <c:v>0.82255985183605496</c:v>
                </c:pt>
                <c:pt idx="472">
                  <c:v>0.77254592969512803</c:v>
                </c:pt>
                <c:pt idx="473">
                  <c:v>0.53042730223309498</c:v>
                </c:pt>
                <c:pt idx="474">
                  <c:v>0.60715909343345698</c:v>
                </c:pt>
                <c:pt idx="475">
                  <c:v>0.76011521146021899</c:v>
                </c:pt>
                <c:pt idx="476">
                  <c:v>0.64291333527536898</c:v>
                </c:pt>
                <c:pt idx="477">
                  <c:v>0.78961686800560504</c:v>
                </c:pt>
                <c:pt idx="478">
                  <c:v>0.66688138756064996</c:v>
                </c:pt>
                <c:pt idx="479">
                  <c:v>0.83550484997590102</c:v>
                </c:pt>
                <c:pt idx="480">
                  <c:v>0.69072862796858303</c:v>
                </c:pt>
                <c:pt idx="481">
                  <c:v>0.83785665372240803</c:v>
                </c:pt>
                <c:pt idx="482">
                  <c:v>0.61289720978538997</c:v>
                </c:pt>
                <c:pt idx="483">
                  <c:v>0.76488718800599198</c:v>
                </c:pt>
                <c:pt idx="484">
                  <c:v>0.80494390726548304</c:v>
                </c:pt>
                <c:pt idx="485">
                  <c:v>0.867250063551814</c:v>
                </c:pt>
                <c:pt idx="486">
                  <c:v>0.80861003267507903</c:v>
                </c:pt>
                <c:pt idx="487">
                  <c:v>0.77566266737855405</c:v>
                </c:pt>
                <c:pt idx="488">
                  <c:v>0.88609730350651805</c:v>
                </c:pt>
                <c:pt idx="489">
                  <c:v>0.82463850720809695</c:v>
                </c:pt>
                <c:pt idx="490">
                  <c:v>0.861544098492386</c:v>
                </c:pt>
                <c:pt idx="491">
                  <c:v>0.76336249382381705</c:v>
                </c:pt>
                <c:pt idx="492">
                  <c:v>0.70237817414076997</c:v>
                </c:pt>
                <c:pt idx="493">
                  <c:v>0.81191350719033095</c:v>
                </c:pt>
                <c:pt idx="494">
                  <c:v>0.76727775587518798</c:v>
                </c:pt>
                <c:pt idx="495">
                  <c:v>0.86951989525884399</c:v>
                </c:pt>
                <c:pt idx="496">
                  <c:v>0.82703531435972499</c:v>
                </c:pt>
                <c:pt idx="497">
                  <c:v>0.87868928519387302</c:v>
                </c:pt>
                <c:pt idx="498">
                  <c:v>0.78164602667737404</c:v>
                </c:pt>
                <c:pt idx="499">
                  <c:v>0.74980861504885099</c:v>
                </c:pt>
                <c:pt idx="500">
                  <c:v>0.78924140719706304</c:v>
                </c:pt>
                <c:pt idx="501">
                  <c:v>0.72689353781876098</c:v>
                </c:pt>
                <c:pt idx="502">
                  <c:v>0.84695930392351604</c:v>
                </c:pt>
                <c:pt idx="503">
                  <c:v>0.86723364312418805</c:v>
                </c:pt>
                <c:pt idx="504">
                  <c:v>0.83127171409578304</c:v>
                </c:pt>
                <c:pt idx="505">
                  <c:v>0.81156008653636502</c:v>
                </c:pt>
                <c:pt idx="506">
                  <c:v>0.79598705012869897</c:v>
                </c:pt>
                <c:pt idx="507">
                  <c:v>0.56491482413095995</c:v>
                </c:pt>
                <c:pt idx="508">
                  <c:v>0.82372486651501697</c:v>
                </c:pt>
                <c:pt idx="509">
                  <c:v>0.73546118262350502</c:v>
                </c:pt>
                <c:pt idx="510">
                  <c:v>0.70489156965717503</c:v>
                </c:pt>
                <c:pt idx="511">
                  <c:v>0.79635891580211304</c:v>
                </c:pt>
                <c:pt idx="512">
                  <c:v>0.75929536610911896</c:v>
                </c:pt>
                <c:pt idx="513">
                  <c:v>0.74827787024292103</c:v>
                </c:pt>
                <c:pt idx="514">
                  <c:v>0.81300707023284502</c:v>
                </c:pt>
                <c:pt idx="515">
                  <c:v>0.55155988132730005</c:v>
                </c:pt>
                <c:pt idx="516">
                  <c:v>0.671933706590775</c:v>
                </c:pt>
                <c:pt idx="517">
                  <c:v>0.74440870472725695</c:v>
                </c:pt>
                <c:pt idx="518">
                  <c:v>0.74260393449803397</c:v>
                </c:pt>
                <c:pt idx="519">
                  <c:v>0.79093093777968504</c:v>
                </c:pt>
                <c:pt idx="520">
                  <c:v>0.69112258370605695</c:v>
                </c:pt>
                <c:pt idx="521">
                  <c:v>0.85778110397559904</c:v>
                </c:pt>
                <c:pt idx="522">
                  <c:v>0.71323364044609106</c:v>
                </c:pt>
                <c:pt idx="523">
                  <c:v>0.52601695529804704</c:v>
                </c:pt>
                <c:pt idx="524">
                  <c:v>0.80958267399279304</c:v>
                </c:pt>
                <c:pt idx="525">
                  <c:v>0.76973586274915895</c:v>
                </c:pt>
                <c:pt idx="526">
                  <c:v>0.84499674640054701</c:v>
                </c:pt>
                <c:pt idx="527">
                  <c:v>0.72209373108003705</c:v>
                </c:pt>
                <c:pt idx="528">
                  <c:v>0.75542822095665296</c:v>
                </c:pt>
                <c:pt idx="529">
                  <c:v>0.76926755812568504</c:v>
                </c:pt>
                <c:pt idx="530">
                  <c:v>0.438927602889437</c:v>
                </c:pt>
                <c:pt idx="531">
                  <c:v>0.83217312666092003</c:v>
                </c:pt>
                <c:pt idx="532">
                  <c:v>0.74677617398212703</c:v>
                </c:pt>
                <c:pt idx="533">
                  <c:v>0.84827751089819803</c:v>
                </c:pt>
                <c:pt idx="534">
                  <c:v>0.78828801598642495</c:v>
                </c:pt>
                <c:pt idx="535">
                  <c:v>0.72722580568635498</c:v>
                </c:pt>
                <c:pt idx="536">
                  <c:v>0.76059817364990701</c:v>
                </c:pt>
                <c:pt idx="537">
                  <c:v>0.85703687130788597</c:v>
                </c:pt>
                <c:pt idx="538">
                  <c:v>0.72452132419058102</c:v>
                </c:pt>
                <c:pt idx="539">
                  <c:v>0.78107908519700298</c:v>
                </c:pt>
                <c:pt idx="540">
                  <c:v>0.867377026370173</c:v>
                </c:pt>
                <c:pt idx="541">
                  <c:v>0.775750468865118</c:v>
                </c:pt>
                <c:pt idx="542">
                  <c:v>0.77960248931407705</c:v>
                </c:pt>
                <c:pt idx="543">
                  <c:v>0.79112929177384195</c:v>
                </c:pt>
                <c:pt idx="544">
                  <c:v>0.73978159316867997</c:v>
                </c:pt>
                <c:pt idx="545">
                  <c:v>0.80262252708696502</c:v>
                </c:pt>
                <c:pt idx="546">
                  <c:v>0.85173051728691995</c:v>
                </c:pt>
                <c:pt idx="547">
                  <c:v>0.82943288616785205</c:v>
                </c:pt>
                <c:pt idx="548">
                  <c:v>0.82204702116084605</c:v>
                </c:pt>
                <c:pt idx="549">
                  <c:v>0.73823703969759402</c:v>
                </c:pt>
                <c:pt idx="550">
                  <c:v>0.68798362200470298</c:v>
                </c:pt>
                <c:pt idx="551">
                  <c:v>0.79545529352613797</c:v>
                </c:pt>
                <c:pt idx="552">
                  <c:v>0.79911765001781498</c:v>
                </c:pt>
                <c:pt idx="553">
                  <c:v>0.70496754029411102</c:v>
                </c:pt>
                <c:pt idx="554">
                  <c:v>0.76417220596317803</c:v>
                </c:pt>
                <c:pt idx="555">
                  <c:v>0.82694755573698198</c:v>
                </c:pt>
                <c:pt idx="556">
                  <c:v>0.736526009176668</c:v>
                </c:pt>
                <c:pt idx="557">
                  <c:v>0.26628469364480301</c:v>
                </c:pt>
                <c:pt idx="558">
                  <c:v>0.82451483925901803</c:v>
                </c:pt>
                <c:pt idx="559">
                  <c:v>0.80549853732550103</c:v>
                </c:pt>
                <c:pt idx="560">
                  <c:v>0.367265817773611</c:v>
                </c:pt>
                <c:pt idx="561">
                  <c:v>0.22940639776549501</c:v>
                </c:pt>
                <c:pt idx="562">
                  <c:v>0.75522386308807599</c:v>
                </c:pt>
                <c:pt idx="563">
                  <c:v>0.41352983996047399</c:v>
                </c:pt>
                <c:pt idx="564">
                  <c:v>8.5989635524531899E-2</c:v>
                </c:pt>
                <c:pt idx="565">
                  <c:v>0.64101420944606002</c:v>
                </c:pt>
                <c:pt idx="566">
                  <c:v>0.12900521107547899</c:v>
                </c:pt>
                <c:pt idx="567">
                  <c:v>0.17135471600786101</c:v>
                </c:pt>
                <c:pt idx="568">
                  <c:v>0.38423840889125199</c:v>
                </c:pt>
                <c:pt idx="569">
                  <c:v>0.54917361038013002</c:v>
                </c:pt>
                <c:pt idx="570">
                  <c:v>0.717957384053174</c:v>
                </c:pt>
                <c:pt idx="571">
                  <c:v>0.80062004394705499</c:v>
                </c:pt>
                <c:pt idx="572">
                  <c:v>0.81335883067133297</c:v>
                </c:pt>
                <c:pt idx="573">
                  <c:v>0.82160856371803104</c:v>
                </c:pt>
                <c:pt idx="574">
                  <c:v>0.72057919860906905</c:v>
                </c:pt>
                <c:pt idx="575">
                  <c:v>0.68586406249860299</c:v>
                </c:pt>
                <c:pt idx="576">
                  <c:v>0.66162977681158397</c:v>
                </c:pt>
                <c:pt idx="577">
                  <c:v>0.64383164768831802</c:v>
                </c:pt>
                <c:pt idx="578">
                  <c:v>0.59190088701030097</c:v>
                </c:pt>
                <c:pt idx="579">
                  <c:v>0.52287444559704099</c:v>
                </c:pt>
                <c:pt idx="580">
                  <c:v>0.67177504005743405</c:v>
                </c:pt>
                <c:pt idx="581">
                  <c:v>0.449018912408023</c:v>
                </c:pt>
                <c:pt idx="582">
                  <c:v>0.61456964444086404</c:v>
                </c:pt>
                <c:pt idx="583">
                  <c:v>0.76092382295238203</c:v>
                </c:pt>
                <c:pt idx="584">
                  <c:v>0.58717573584350702</c:v>
                </c:pt>
                <c:pt idx="585">
                  <c:v>0.688318141823968</c:v>
                </c:pt>
                <c:pt idx="586">
                  <c:v>0.797744440772158</c:v>
                </c:pt>
                <c:pt idx="587">
                  <c:v>0.72573847494742405</c:v>
                </c:pt>
                <c:pt idx="588">
                  <c:v>0.67539219898670999</c:v>
                </c:pt>
                <c:pt idx="589">
                  <c:v>0.72069040219628899</c:v>
                </c:pt>
                <c:pt idx="590">
                  <c:v>0.91783576770101605</c:v>
                </c:pt>
                <c:pt idx="591">
                  <c:v>0.84478553959668601</c:v>
                </c:pt>
                <c:pt idx="592">
                  <c:v>0.62503873315394998</c:v>
                </c:pt>
                <c:pt idx="593">
                  <c:v>0.71491759806830801</c:v>
                </c:pt>
                <c:pt idx="594">
                  <c:v>0.74537724257322602</c:v>
                </c:pt>
                <c:pt idx="595">
                  <c:v>0.88781357015847095</c:v>
                </c:pt>
                <c:pt idx="596">
                  <c:v>0.863827385475189</c:v>
                </c:pt>
                <c:pt idx="597">
                  <c:v>0.77350833143591002</c:v>
                </c:pt>
                <c:pt idx="598">
                  <c:v>0.60730172655834602</c:v>
                </c:pt>
                <c:pt idx="599">
                  <c:v>0.71557224211456105</c:v>
                </c:pt>
                <c:pt idx="600">
                  <c:v>0.78992207476452403</c:v>
                </c:pt>
                <c:pt idx="601">
                  <c:v>0.81494332595927998</c:v>
                </c:pt>
                <c:pt idx="602">
                  <c:v>0.86550157470978695</c:v>
                </c:pt>
                <c:pt idx="603">
                  <c:v>0.62847573472113405</c:v>
                </c:pt>
                <c:pt idx="604">
                  <c:v>0.737508967021963</c:v>
                </c:pt>
                <c:pt idx="605">
                  <c:v>0.74431959783198998</c:v>
                </c:pt>
                <c:pt idx="606">
                  <c:v>0.76873777007152</c:v>
                </c:pt>
                <c:pt idx="607">
                  <c:v>0.85388818822604196</c:v>
                </c:pt>
                <c:pt idx="608">
                  <c:v>0.81061062501604297</c:v>
                </c:pt>
                <c:pt idx="609">
                  <c:v>0.75168475864416096</c:v>
                </c:pt>
                <c:pt idx="610">
                  <c:v>0.56860735316950195</c:v>
                </c:pt>
                <c:pt idx="611">
                  <c:v>0.76931082778755999</c:v>
                </c:pt>
                <c:pt idx="612">
                  <c:v>0.728096909248938</c:v>
                </c:pt>
                <c:pt idx="613">
                  <c:v>0.829527290166578</c:v>
                </c:pt>
                <c:pt idx="614">
                  <c:v>0.789023754135596</c:v>
                </c:pt>
                <c:pt idx="615">
                  <c:v>0.72647437042985197</c:v>
                </c:pt>
                <c:pt idx="616">
                  <c:v>0.69387452068128297</c:v>
                </c:pt>
                <c:pt idx="617">
                  <c:v>0.80566970710183605</c:v>
                </c:pt>
                <c:pt idx="618">
                  <c:v>0.79457649248856299</c:v>
                </c:pt>
                <c:pt idx="619">
                  <c:v>0.79430280135065001</c:v>
                </c:pt>
                <c:pt idx="620">
                  <c:v>0.78383167755284</c:v>
                </c:pt>
                <c:pt idx="621">
                  <c:v>0.78603681800687097</c:v>
                </c:pt>
                <c:pt idx="622">
                  <c:v>0.81776139596431396</c:v>
                </c:pt>
                <c:pt idx="623">
                  <c:v>0.81410481099618404</c:v>
                </c:pt>
                <c:pt idx="624">
                  <c:v>0.86385883008508402</c:v>
                </c:pt>
                <c:pt idx="625">
                  <c:v>0.77494812334216701</c:v>
                </c:pt>
                <c:pt idx="626">
                  <c:v>0.79887726196846398</c:v>
                </c:pt>
                <c:pt idx="627">
                  <c:v>0.82055889195839304</c:v>
                </c:pt>
                <c:pt idx="628">
                  <c:v>0.80669886599315399</c:v>
                </c:pt>
                <c:pt idx="629">
                  <c:v>0.82831083128411898</c:v>
                </c:pt>
                <c:pt idx="630">
                  <c:v>0.79344906237026902</c:v>
                </c:pt>
                <c:pt idx="631">
                  <c:v>0.74850463057785999</c:v>
                </c:pt>
                <c:pt idx="632">
                  <c:v>0.76923933229065</c:v>
                </c:pt>
                <c:pt idx="633">
                  <c:v>0.79361151118556805</c:v>
                </c:pt>
                <c:pt idx="634">
                  <c:v>0.78194045482478702</c:v>
                </c:pt>
                <c:pt idx="635">
                  <c:v>0.80734000881787904</c:v>
                </c:pt>
                <c:pt idx="636">
                  <c:v>0.69612001103061705</c:v>
                </c:pt>
                <c:pt idx="637">
                  <c:v>0.737515727996778</c:v>
                </c:pt>
                <c:pt idx="638">
                  <c:v>0.79761264097027595</c:v>
                </c:pt>
                <c:pt idx="639">
                  <c:v>0.82460039358526604</c:v>
                </c:pt>
                <c:pt idx="640">
                  <c:v>0.707255765727966</c:v>
                </c:pt>
                <c:pt idx="641">
                  <c:v>0.67577757206786404</c:v>
                </c:pt>
                <c:pt idx="642">
                  <c:v>0.73774165191532104</c:v>
                </c:pt>
                <c:pt idx="643">
                  <c:v>0.72122815228977899</c:v>
                </c:pt>
                <c:pt idx="644">
                  <c:v>0.68782405611805797</c:v>
                </c:pt>
                <c:pt idx="645">
                  <c:v>0.84465261868600205</c:v>
                </c:pt>
                <c:pt idx="646">
                  <c:v>0.69425001678714804</c:v>
                </c:pt>
                <c:pt idx="647">
                  <c:v>0.70096598489760997</c:v>
                </c:pt>
                <c:pt idx="648">
                  <c:v>0.63853643212035904</c:v>
                </c:pt>
                <c:pt idx="649">
                  <c:v>0.87036698400548596</c:v>
                </c:pt>
                <c:pt idx="650">
                  <c:v>0.70641322945546203</c:v>
                </c:pt>
                <c:pt idx="651">
                  <c:v>0.43933453431491398</c:v>
                </c:pt>
                <c:pt idx="652">
                  <c:v>0.67833081418264396</c:v>
                </c:pt>
                <c:pt idx="653">
                  <c:v>0.83059630083326397</c:v>
                </c:pt>
                <c:pt idx="654">
                  <c:v>0.41113270900937798</c:v>
                </c:pt>
                <c:pt idx="655">
                  <c:v>0.213486393153902</c:v>
                </c:pt>
                <c:pt idx="656">
                  <c:v>0.68202256135493</c:v>
                </c:pt>
                <c:pt idx="657">
                  <c:v>0.20093248783780501</c:v>
                </c:pt>
                <c:pt idx="658">
                  <c:v>0.58224430278544204</c:v>
                </c:pt>
                <c:pt idx="659">
                  <c:v>0.55569269623848705</c:v>
                </c:pt>
                <c:pt idx="660">
                  <c:v>0.46167977826142398</c:v>
                </c:pt>
                <c:pt idx="661">
                  <c:v>0.51660656582658204</c:v>
                </c:pt>
                <c:pt idx="662">
                  <c:v>0.59552579265691596</c:v>
                </c:pt>
                <c:pt idx="663">
                  <c:v>0.51467346681252402</c:v>
                </c:pt>
                <c:pt idx="664">
                  <c:v>0.74034464057862304</c:v>
                </c:pt>
                <c:pt idx="665">
                  <c:v>0.70417761314182203</c:v>
                </c:pt>
                <c:pt idx="666">
                  <c:v>0.81621730247462299</c:v>
                </c:pt>
                <c:pt idx="667">
                  <c:v>0.81441442629646199</c:v>
                </c:pt>
                <c:pt idx="668">
                  <c:v>0.70800489948150003</c:v>
                </c:pt>
                <c:pt idx="669">
                  <c:v>0.81786498575993904</c:v>
                </c:pt>
                <c:pt idx="670">
                  <c:v>0.73863014165352403</c:v>
                </c:pt>
                <c:pt idx="671">
                  <c:v>0.76986849558939197</c:v>
                </c:pt>
                <c:pt idx="672">
                  <c:v>0.66505023805968</c:v>
                </c:pt>
                <c:pt idx="673">
                  <c:v>0.77898713995418001</c:v>
                </c:pt>
                <c:pt idx="674">
                  <c:v>0.77117382903845999</c:v>
                </c:pt>
                <c:pt idx="675">
                  <c:v>0.59600306599797803</c:v>
                </c:pt>
                <c:pt idx="676">
                  <c:v>0.77251452551242294</c:v>
                </c:pt>
                <c:pt idx="677">
                  <c:v>0.81550662045230704</c:v>
                </c:pt>
                <c:pt idx="678">
                  <c:v>0.80150332167003102</c:v>
                </c:pt>
                <c:pt idx="679">
                  <c:v>0.794408030977102</c:v>
                </c:pt>
                <c:pt idx="680">
                  <c:v>0.782014016011786</c:v>
                </c:pt>
                <c:pt idx="681">
                  <c:v>0.805308504032622</c:v>
                </c:pt>
                <c:pt idx="682">
                  <c:v>0.71195751975125898</c:v>
                </c:pt>
                <c:pt idx="683">
                  <c:v>0.79598227814533296</c:v>
                </c:pt>
                <c:pt idx="684">
                  <c:v>0.66625673860821499</c:v>
                </c:pt>
                <c:pt idx="685">
                  <c:v>0.87007695995465195</c:v>
                </c:pt>
                <c:pt idx="686">
                  <c:v>0.74349892384333205</c:v>
                </c:pt>
                <c:pt idx="687">
                  <c:v>0.78705708067562097</c:v>
                </c:pt>
                <c:pt idx="688">
                  <c:v>0.81052635169599296</c:v>
                </c:pt>
                <c:pt idx="689">
                  <c:v>0.72834750113501101</c:v>
                </c:pt>
                <c:pt idx="690">
                  <c:v>0.85394550948199999</c:v>
                </c:pt>
                <c:pt idx="691">
                  <c:v>0.81473405250570796</c:v>
                </c:pt>
                <c:pt idx="692">
                  <c:v>0.77436886705894803</c:v>
                </c:pt>
                <c:pt idx="693">
                  <c:v>0.85328693664643296</c:v>
                </c:pt>
                <c:pt idx="694">
                  <c:v>0.72609002139235701</c:v>
                </c:pt>
                <c:pt idx="695">
                  <c:v>0.79460036333295703</c:v>
                </c:pt>
                <c:pt idx="696">
                  <c:v>0.7291036929279</c:v>
                </c:pt>
                <c:pt idx="697">
                  <c:v>0.80590446673090099</c:v>
                </c:pt>
                <c:pt idx="698">
                  <c:v>0.71669733532093804</c:v>
                </c:pt>
                <c:pt idx="699">
                  <c:v>0.81972553838108497</c:v>
                </c:pt>
                <c:pt idx="700">
                  <c:v>0.75556570632326203</c:v>
                </c:pt>
                <c:pt idx="701">
                  <c:v>0.76462391316578804</c:v>
                </c:pt>
                <c:pt idx="702">
                  <c:v>0.63699186955542397</c:v>
                </c:pt>
                <c:pt idx="703">
                  <c:v>0.79802662602248797</c:v>
                </c:pt>
                <c:pt idx="704">
                  <c:v>0.64144595121146997</c:v>
                </c:pt>
                <c:pt idx="705">
                  <c:v>0.80259261450041497</c:v>
                </c:pt>
                <c:pt idx="706">
                  <c:v>0.68696709316683102</c:v>
                </c:pt>
                <c:pt idx="707">
                  <c:v>0.73066037467151301</c:v>
                </c:pt>
                <c:pt idx="708">
                  <c:v>0.75175305143351101</c:v>
                </c:pt>
                <c:pt idx="709">
                  <c:v>0.75481219146030498</c:v>
                </c:pt>
                <c:pt idx="710">
                  <c:v>0.67312559968931596</c:v>
                </c:pt>
                <c:pt idx="711">
                  <c:v>0.76204467279365196</c:v>
                </c:pt>
                <c:pt idx="712">
                  <c:v>0.79830491934933101</c:v>
                </c:pt>
                <c:pt idx="713">
                  <c:v>0.70870874718888899</c:v>
                </c:pt>
                <c:pt idx="714">
                  <c:v>0.73976557832544698</c:v>
                </c:pt>
                <c:pt idx="715">
                  <c:v>0.84944927861695796</c:v>
                </c:pt>
                <c:pt idx="716">
                  <c:v>0.70120199800254301</c:v>
                </c:pt>
                <c:pt idx="717">
                  <c:v>0.77069656373575102</c:v>
                </c:pt>
                <c:pt idx="718">
                  <c:v>0.73658622479606095</c:v>
                </c:pt>
                <c:pt idx="719">
                  <c:v>0.73184925386093802</c:v>
                </c:pt>
                <c:pt idx="720">
                  <c:v>0.78653324498763</c:v>
                </c:pt>
                <c:pt idx="721">
                  <c:v>0.73699192613725095</c:v>
                </c:pt>
                <c:pt idx="722">
                  <c:v>0.81951202211579599</c:v>
                </c:pt>
                <c:pt idx="723">
                  <c:v>0.70496592360065902</c:v>
                </c:pt>
                <c:pt idx="724">
                  <c:v>0.73407090129374497</c:v>
                </c:pt>
                <c:pt idx="725">
                  <c:v>0.73990301047415996</c:v>
                </c:pt>
                <c:pt idx="726">
                  <c:v>0.71117564594749705</c:v>
                </c:pt>
                <c:pt idx="727">
                  <c:v>0.74473725402383995</c:v>
                </c:pt>
                <c:pt idx="728">
                  <c:v>0.81474656367270004</c:v>
                </c:pt>
                <c:pt idx="729">
                  <c:v>0.68925143253224197</c:v>
                </c:pt>
                <c:pt idx="730">
                  <c:v>0.82482031064754102</c:v>
                </c:pt>
                <c:pt idx="731">
                  <c:v>0.75992647432849803</c:v>
                </c:pt>
                <c:pt idx="732">
                  <c:v>0.80874122454813602</c:v>
                </c:pt>
                <c:pt idx="733">
                  <c:v>0.78922015366362797</c:v>
                </c:pt>
                <c:pt idx="734">
                  <c:v>0.71038749011402502</c:v>
                </c:pt>
                <c:pt idx="735">
                  <c:v>0.77327038456441699</c:v>
                </c:pt>
                <c:pt idx="736">
                  <c:v>0.83080595572091698</c:v>
                </c:pt>
                <c:pt idx="737">
                  <c:v>0.724618972436057</c:v>
                </c:pt>
                <c:pt idx="738">
                  <c:v>0.79912816572387702</c:v>
                </c:pt>
                <c:pt idx="739">
                  <c:v>0.80903655917181705</c:v>
                </c:pt>
                <c:pt idx="740">
                  <c:v>0.74426244370338102</c:v>
                </c:pt>
                <c:pt idx="741">
                  <c:v>0.78713607131080598</c:v>
                </c:pt>
                <c:pt idx="742">
                  <c:v>0.82516434725281396</c:v>
                </c:pt>
                <c:pt idx="743">
                  <c:v>0.72671782116634598</c:v>
                </c:pt>
                <c:pt idx="744">
                  <c:v>0.78438797564174201</c:v>
                </c:pt>
                <c:pt idx="745">
                  <c:v>0.81212934187897201</c:v>
                </c:pt>
                <c:pt idx="746">
                  <c:v>0.79096038895545895</c:v>
                </c:pt>
                <c:pt idx="747">
                  <c:v>0.73469681755362404</c:v>
                </c:pt>
                <c:pt idx="748">
                  <c:v>0.84516407160894202</c:v>
                </c:pt>
                <c:pt idx="749">
                  <c:v>0.71158709953837096</c:v>
                </c:pt>
                <c:pt idx="750">
                  <c:v>0.77975045796967402</c:v>
                </c:pt>
                <c:pt idx="751">
                  <c:v>0.78466623189087403</c:v>
                </c:pt>
                <c:pt idx="752">
                  <c:v>0.75110175973966298</c:v>
                </c:pt>
                <c:pt idx="753">
                  <c:v>0.76130276200108904</c:v>
                </c:pt>
                <c:pt idx="754">
                  <c:v>0.74911875865725597</c:v>
                </c:pt>
                <c:pt idx="755">
                  <c:v>0.81266895054353006</c:v>
                </c:pt>
                <c:pt idx="756">
                  <c:v>0.71241267136531905</c:v>
                </c:pt>
                <c:pt idx="757">
                  <c:v>0.78549786831885704</c:v>
                </c:pt>
                <c:pt idx="758">
                  <c:v>0.74314980704952305</c:v>
                </c:pt>
                <c:pt idx="759">
                  <c:v>0.73456283267368405</c:v>
                </c:pt>
                <c:pt idx="760">
                  <c:v>0.76907699848150901</c:v>
                </c:pt>
                <c:pt idx="761">
                  <c:v>0.71158443310515596</c:v>
                </c:pt>
                <c:pt idx="762">
                  <c:v>0.76439796057486198</c:v>
                </c:pt>
                <c:pt idx="763">
                  <c:v>0.76875175076533198</c:v>
                </c:pt>
                <c:pt idx="764">
                  <c:v>0.65045774308420601</c:v>
                </c:pt>
                <c:pt idx="765">
                  <c:v>0.75555642105538001</c:v>
                </c:pt>
                <c:pt idx="766">
                  <c:v>0.702364716598469</c:v>
                </c:pt>
                <c:pt idx="767">
                  <c:v>0.75492316019132</c:v>
                </c:pt>
                <c:pt idx="768">
                  <c:v>0.73402727048842098</c:v>
                </c:pt>
                <c:pt idx="769">
                  <c:v>0.75848627743852504</c:v>
                </c:pt>
                <c:pt idx="770">
                  <c:v>0.70372440840092998</c:v>
                </c:pt>
                <c:pt idx="771">
                  <c:v>0.59227018900096495</c:v>
                </c:pt>
                <c:pt idx="772">
                  <c:v>0.76274272320283198</c:v>
                </c:pt>
                <c:pt idx="773">
                  <c:v>0.67969158480731495</c:v>
                </c:pt>
                <c:pt idx="774">
                  <c:v>0.65863969579354398</c:v>
                </c:pt>
                <c:pt idx="775">
                  <c:v>0.75882948736443201</c:v>
                </c:pt>
                <c:pt idx="776">
                  <c:v>0.71850627956441004</c:v>
                </c:pt>
                <c:pt idx="777">
                  <c:v>0.74516151802799102</c:v>
                </c:pt>
                <c:pt idx="778">
                  <c:v>0.62705085421868301</c:v>
                </c:pt>
                <c:pt idx="779">
                  <c:v>0.73799904908916403</c:v>
                </c:pt>
                <c:pt idx="780">
                  <c:v>0.691107992596799</c:v>
                </c:pt>
                <c:pt idx="781">
                  <c:v>0.669639657701949</c:v>
                </c:pt>
                <c:pt idx="782">
                  <c:v>0.72516848052569305</c:v>
                </c:pt>
                <c:pt idx="783">
                  <c:v>0.79627082216733602</c:v>
                </c:pt>
                <c:pt idx="784">
                  <c:v>0.64902289218266296</c:v>
                </c:pt>
                <c:pt idx="785">
                  <c:v>0.77229482676065797</c:v>
                </c:pt>
                <c:pt idx="786">
                  <c:v>0.73001338190489096</c:v>
                </c:pt>
                <c:pt idx="787">
                  <c:v>0.72030638398392499</c:v>
                </c:pt>
                <c:pt idx="788">
                  <c:v>0.66704794190981298</c:v>
                </c:pt>
                <c:pt idx="789">
                  <c:v>0.82051260399104597</c:v>
                </c:pt>
                <c:pt idx="790">
                  <c:v>0.785659732402607</c:v>
                </c:pt>
                <c:pt idx="791">
                  <c:v>0.67216530483547099</c:v>
                </c:pt>
                <c:pt idx="792">
                  <c:v>0.81936287214457704</c:v>
                </c:pt>
                <c:pt idx="793">
                  <c:v>0.79383124293422802</c:v>
                </c:pt>
                <c:pt idx="794">
                  <c:v>0.66707642497783004</c:v>
                </c:pt>
                <c:pt idx="795">
                  <c:v>0.79201272299748504</c:v>
                </c:pt>
                <c:pt idx="796">
                  <c:v>0.64949567676395303</c:v>
                </c:pt>
                <c:pt idx="797">
                  <c:v>0.71432214220200796</c:v>
                </c:pt>
                <c:pt idx="798">
                  <c:v>0.79056257201317004</c:v>
                </c:pt>
                <c:pt idx="799">
                  <c:v>0.66984258375819605</c:v>
                </c:pt>
                <c:pt idx="800">
                  <c:v>0.84751201954240296</c:v>
                </c:pt>
                <c:pt idx="801">
                  <c:v>0.77284127230817501</c:v>
                </c:pt>
                <c:pt idx="802">
                  <c:v>0.83876285925276095</c:v>
                </c:pt>
                <c:pt idx="803">
                  <c:v>0.70871587978099404</c:v>
                </c:pt>
                <c:pt idx="804">
                  <c:v>0.78368776100101201</c:v>
                </c:pt>
                <c:pt idx="805">
                  <c:v>0.660742507644966</c:v>
                </c:pt>
                <c:pt idx="806">
                  <c:v>0.71998155321906898</c:v>
                </c:pt>
                <c:pt idx="807">
                  <c:v>0.62408141623463798</c:v>
                </c:pt>
                <c:pt idx="808">
                  <c:v>0.74707877932411204</c:v>
                </c:pt>
                <c:pt idx="809">
                  <c:v>0.69709552668473596</c:v>
                </c:pt>
                <c:pt idx="810">
                  <c:v>0.73857638640792</c:v>
                </c:pt>
                <c:pt idx="811">
                  <c:v>0.81585713298057005</c:v>
                </c:pt>
                <c:pt idx="812">
                  <c:v>0.702511230715128</c:v>
                </c:pt>
                <c:pt idx="813">
                  <c:v>0.70478907572864802</c:v>
                </c:pt>
                <c:pt idx="814">
                  <c:v>0.83496825415613496</c:v>
                </c:pt>
                <c:pt idx="815">
                  <c:v>0.71090314358413298</c:v>
                </c:pt>
                <c:pt idx="816">
                  <c:v>0.58636529332488196</c:v>
                </c:pt>
                <c:pt idx="817">
                  <c:v>0.43261742490233202</c:v>
                </c:pt>
                <c:pt idx="818">
                  <c:v>0.65763993951829403</c:v>
                </c:pt>
                <c:pt idx="819">
                  <c:v>0.63896228077516704</c:v>
                </c:pt>
                <c:pt idx="820">
                  <c:v>0.77605835282065505</c:v>
                </c:pt>
                <c:pt idx="821">
                  <c:v>0.77484843059034003</c:v>
                </c:pt>
                <c:pt idx="822">
                  <c:v>0.61894794700256495</c:v>
                </c:pt>
                <c:pt idx="823">
                  <c:v>0.71386423958740897</c:v>
                </c:pt>
                <c:pt idx="824">
                  <c:v>0.84327555576769897</c:v>
                </c:pt>
                <c:pt idx="825">
                  <c:v>0.51444233246695203</c:v>
                </c:pt>
                <c:pt idx="826">
                  <c:v>0.69950416364609402</c:v>
                </c:pt>
                <c:pt idx="827">
                  <c:v>0.37399217228299902</c:v>
                </c:pt>
                <c:pt idx="828">
                  <c:v>0.71757228834055697</c:v>
                </c:pt>
                <c:pt idx="829">
                  <c:v>0.59177570245370503</c:v>
                </c:pt>
                <c:pt idx="830">
                  <c:v>0.72216776722714504</c:v>
                </c:pt>
                <c:pt idx="831">
                  <c:v>0.67052160815277895</c:v>
                </c:pt>
                <c:pt idx="832">
                  <c:v>0.59132033952639096</c:v>
                </c:pt>
                <c:pt idx="833">
                  <c:v>0.56983130654939695</c:v>
                </c:pt>
                <c:pt idx="834">
                  <c:v>0.77608794136340198</c:v>
                </c:pt>
                <c:pt idx="835">
                  <c:v>0.64280590137023597</c:v>
                </c:pt>
                <c:pt idx="836">
                  <c:v>0.71482682391181895</c:v>
                </c:pt>
                <c:pt idx="837">
                  <c:v>0.49990024736088601</c:v>
                </c:pt>
                <c:pt idx="838">
                  <c:v>0.71931248487587895</c:v>
                </c:pt>
                <c:pt idx="839">
                  <c:v>0.65145073816585497</c:v>
                </c:pt>
                <c:pt idx="840">
                  <c:v>0.73270360634362997</c:v>
                </c:pt>
                <c:pt idx="841">
                  <c:v>0.65033938096731903</c:v>
                </c:pt>
                <c:pt idx="842">
                  <c:v>0.65925333688311005</c:v>
                </c:pt>
                <c:pt idx="843">
                  <c:v>0.77069220881837897</c:v>
                </c:pt>
                <c:pt idx="844">
                  <c:v>0.61625067474101003</c:v>
                </c:pt>
                <c:pt idx="845">
                  <c:v>0.84158366308285504</c:v>
                </c:pt>
                <c:pt idx="846">
                  <c:v>0.59350009151434702</c:v>
                </c:pt>
                <c:pt idx="847">
                  <c:v>0.76058528407076098</c:v>
                </c:pt>
                <c:pt idx="848">
                  <c:v>0.744250038011392</c:v>
                </c:pt>
                <c:pt idx="849">
                  <c:v>0.61506398479865199</c:v>
                </c:pt>
                <c:pt idx="850">
                  <c:v>0.69490035191388499</c:v>
                </c:pt>
                <c:pt idx="851">
                  <c:v>0.75657352710899295</c:v>
                </c:pt>
                <c:pt idx="852">
                  <c:v>0.77704091039302803</c:v>
                </c:pt>
                <c:pt idx="853">
                  <c:v>0.75033289596417097</c:v>
                </c:pt>
                <c:pt idx="854">
                  <c:v>0.77635588155660296</c:v>
                </c:pt>
                <c:pt idx="855">
                  <c:v>0.66087884631710303</c:v>
                </c:pt>
                <c:pt idx="856">
                  <c:v>0.70495255970563997</c:v>
                </c:pt>
                <c:pt idx="857">
                  <c:v>0.78111511706039805</c:v>
                </c:pt>
                <c:pt idx="858">
                  <c:v>0.61748022192755403</c:v>
                </c:pt>
                <c:pt idx="859">
                  <c:v>0.63954827999800301</c:v>
                </c:pt>
                <c:pt idx="860">
                  <c:v>0.79005068044101401</c:v>
                </c:pt>
                <c:pt idx="861">
                  <c:v>0.81384092720752998</c:v>
                </c:pt>
                <c:pt idx="862">
                  <c:v>0.72981470434074303</c:v>
                </c:pt>
                <c:pt idx="863">
                  <c:v>0.75822366642627304</c:v>
                </c:pt>
                <c:pt idx="864">
                  <c:v>0.78188780465088803</c:v>
                </c:pt>
                <c:pt idx="865">
                  <c:v>0.80905571124923303</c:v>
                </c:pt>
                <c:pt idx="866">
                  <c:v>0.69021039797480499</c:v>
                </c:pt>
                <c:pt idx="867">
                  <c:v>0.70352445225529103</c:v>
                </c:pt>
                <c:pt idx="868">
                  <c:v>0.731926521219877</c:v>
                </c:pt>
                <c:pt idx="869">
                  <c:v>0.80860515555727697</c:v>
                </c:pt>
                <c:pt idx="870">
                  <c:v>0.70256895476190995</c:v>
                </c:pt>
                <c:pt idx="871">
                  <c:v>0.77458925310677695</c:v>
                </c:pt>
                <c:pt idx="872">
                  <c:v>0.73841358593290396</c:v>
                </c:pt>
                <c:pt idx="873">
                  <c:v>0.77499630844881695</c:v>
                </c:pt>
                <c:pt idx="874">
                  <c:v>0.82072945751559001</c:v>
                </c:pt>
                <c:pt idx="875">
                  <c:v>0.78108229151888198</c:v>
                </c:pt>
                <c:pt idx="876">
                  <c:v>0.75410321644673906</c:v>
                </c:pt>
                <c:pt idx="877">
                  <c:v>0.75772641166889299</c:v>
                </c:pt>
                <c:pt idx="878">
                  <c:v>0.74030506494423398</c:v>
                </c:pt>
                <c:pt idx="879">
                  <c:v>0.777348902075499</c:v>
                </c:pt>
                <c:pt idx="880">
                  <c:v>0.74005110594832602</c:v>
                </c:pt>
                <c:pt idx="881">
                  <c:v>0.78536643019058305</c:v>
                </c:pt>
                <c:pt idx="882">
                  <c:v>0.80064910615701002</c:v>
                </c:pt>
                <c:pt idx="883">
                  <c:v>0.79775804998703803</c:v>
                </c:pt>
                <c:pt idx="884">
                  <c:v>0.74225554818688899</c:v>
                </c:pt>
                <c:pt idx="885">
                  <c:v>0.76501805324829097</c:v>
                </c:pt>
                <c:pt idx="886">
                  <c:v>0.72328838839527498</c:v>
                </c:pt>
                <c:pt idx="887">
                  <c:v>0.78584249567808595</c:v>
                </c:pt>
                <c:pt idx="888">
                  <c:v>0.736382799250485</c:v>
                </c:pt>
                <c:pt idx="889">
                  <c:v>0.78419966182485101</c:v>
                </c:pt>
                <c:pt idx="890">
                  <c:v>0.73821779466297399</c:v>
                </c:pt>
                <c:pt idx="891">
                  <c:v>0.76599290071560999</c:v>
                </c:pt>
                <c:pt idx="892">
                  <c:v>0.76367974548995399</c:v>
                </c:pt>
                <c:pt idx="893">
                  <c:v>0.78919700854305197</c:v>
                </c:pt>
                <c:pt idx="894">
                  <c:v>0.799115626576691</c:v>
                </c:pt>
                <c:pt idx="895">
                  <c:v>0.76049712219327203</c:v>
                </c:pt>
                <c:pt idx="896">
                  <c:v>0.71870575797449399</c:v>
                </c:pt>
                <c:pt idx="897">
                  <c:v>0.736912894384947</c:v>
                </c:pt>
                <c:pt idx="898">
                  <c:v>0.71496264020091704</c:v>
                </c:pt>
                <c:pt idx="899">
                  <c:v>0.74080346360226601</c:v>
                </c:pt>
                <c:pt idx="900">
                  <c:v>0.80040414793256698</c:v>
                </c:pt>
                <c:pt idx="901">
                  <c:v>0.799623438349233</c:v>
                </c:pt>
                <c:pt idx="902">
                  <c:v>0.83844536542238302</c:v>
                </c:pt>
                <c:pt idx="903">
                  <c:v>0.83966214371619896</c:v>
                </c:pt>
                <c:pt idx="904">
                  <c:v>0.69278095563981701</c:v>
                </c:pt>
                <c:pt idx="905">
                  <c:v>0.82396113251321201</c:v>
                </c:pt>
                <c:pt idx="906">
                  <c:v>0.802920077958026</c:v>
                </c:pt>
                <c:pt idx="907">
                  <c:v>0.71907768063128197</c:v>
                </c:pt>
                <c:pt idx="908">
                  <c:v>0.719159913246192</c:v>
                </c:pt>
                <c:pt idx="909">
                  <c:v>0.76512270921866199</c:v>
                </c:pt>
                <c:pt idx="910">
                  <c:v>0.82157748873770797</c:v>
                </c:pt>
                <c:pt idx="911">
                  <c:v>0.76351871363871504</c:v>
                </c:pt>
                <c:pt idx="912">
                  <c:v>0.76739587581348101</c:v>
                </c:pt>
                <c:pt idx="913">
                  <c:v>0.73009479897846297</c:v>
                </c:pt>
                <c:pt idx="914">
                  <c:v>0.81525151790565198</c:v>
                </c:pt>
                <c:pt idx="915">
                  <c:v>0.81035016650143998</c:v>
                </c:pt>
                <c:pt idx="916">
                  <c:v>0.77211932546210504</c:v>
                </c:pt>
                <c:pt idx="917">
                  <c:v>0.72692204283236295</c:v>
                </c:pt>
                <c:pt idx="918">
                  <c:v>0.73893475839810896</c:v>
                </c:pt>
                <c:pt idx="919">
                  <c:v>0.78946231592900695</c:v>
                </c:pt>
                <c:pt idx="920">
                  <c:v>0.73591306216614805</c:v>
                </c:pt>
                <c:pt idx="921">
                  <c:v>0.74055403743732395</c:v>
                </c:pt>
                <c:pt idx="922">
                  <c:v>0.75361221961606795</c:v>
                </c:pt>
                <c:pt idx="923">
                  <c:v>0.763518030584732</c:v>
                </c:pt>
                <c:pt idx="924">
                  <c:v>0.79003953130960203</c:v>
                </c:pt>
                <c:pt idx="925">
                  <c:v>0.73378210941423305</c:v>
                </c:pt>
                <c:pt idx="926">
                  <c:v>0.80536616035776998</c:v>
                </c:pt>
                <c:pt idx="927">
                  <c:v>0.73400120445427197</c:v>
                </c:pt>
                <c:pt idx="928">
                  <c:v>0.76345445973542103</c:v>
                </c:pt>
                <c:pt idx="929">
                  <c:v>0.71468500167289295</c:v>
                </c:pt>
                <c:pt idx="930">
                  <c:v>0.71973797663232597</c:v>
                </c:pt>
                <c:pt idx="931">
                  <c:v>0.80472090786944495</c:v>
                </c:pt>
                <c:pt idx="932">
                  <c:v>0.73647566371990003</c:v>
                </c:pt>
                <c:pt idx="933">
                  <c:v>0.74314074944735697</c:v>
                </c:pt>
                <c:pt idx="934">
                  <c:v>0.72961333129096595</c:v>
                </c:pt>
                <c:pt idx="935">
                  <c:v>0.74741187965646205</c:v>
                </c:pt>
                <c:pt idx="936">
                  <c:v>0.70953476716346298</c:v>
                </c:pt>
                <c:pt idx="937">
                  <c:v>0.716248659409086</c:v>
                </c:pt>
                <c:pt idx="938">
                  <c:v>0.77747281965171899</c:v>
                </c:pt>
                <c:pt idx="939">
                  <c:v>0.70032993638850105</c:v>
                </c:pt>
                <c:pt idx="940">
                  <c:v>0.69270707182225999</c:v>
                </c:pt>
                <c:pt idx="941">
                  <c:v>0.63362890996980104</c:v>
                </c:pt>
                <c:pt idx="942">
                  <c:v>0.71566854872638397</c:v>
                </c:pt>
                <c:pt idx="943">
                  <c:v>0.74187647166503701</c:v>
                </c:pt>
                <c:pt idx="944">
                  <c:v>0.73764576666010595</c:v>
                </c:pt>
                <c:pt idx="945">
                  <c:v>0.73943464963658101</c:v>
                </c:pt>
                <c:pt idx="946">
                  <c:v>0.62031015995404104</c:v>
                </c:pt>
                <c:pt idx="947">
                  <c:v>0.73568538166199604</c:v>
                </c:pt>
                <c:pt idx="948">
                  <c:v>0.73010969564976003</c:v>
                </c:pt>
                <c:pt idx="949">
                  <c:v>0.74776256053704304</c:v>
                </c:pt>
                <c:pt idx="950">
                  <c:v>0.78748768391183499</c:v>
                </c:pt>
                <c:pt idx="951">
                  <c:v>0.74801794320616699</c:v>
                </c:pt>
                <c:pt idx="952">
                  <c:v>0.716926708046424</c:v>
                </c:pt>
                <c:pt idx="953">
                  <c:v>0.71205490370082003</c:v>
                </c:pt>
                <c:pt idx="954">
                  <c:v>0.71531570107493303</c:v>
                </c:pt>
                <c:pt idx="955">
                  <c:v>0.710066722395026</c:v>
                </c:pt>
                <c:pt idx="956">
                  <c:v>0.75320183197254098</c:v>
                </c:pt>
                <c:pt idx="957">
                  <c:v>0.81065479529957096</c:v>
                </c:pt>
                <c:pt idx="958">
                  <c:v>0.74858887202967705</c:v>
                </c:pt>
                <c:pt idx="959">
                  <c:v>0.62539145000312801</c:v>
                </c:pt>
                <c:pt idx="960">
                  <c:v>0.79197518908494002</c:v>
                </c:pt>
                <c:pt idx="961">
                  <c:v>0.71250789187201102</c:v>
                </c:pt>
                <c:pt idx="962">
                  <c:v>0.75283647738992199</c:v>
                </c:pt>
                <c:pt idx="963">
                  <c:v>0.77758588303438603</c:v>
                </c:pt>
                <c:pt idx="964">
                  <c:v>0.73815437158379005</c:v>
                </c:pt>
                <c:pt idx="965">
                  <c:v>0.71500279749540396</c:v>
                </c:pt>
                <c:pt idx="966">
                  <c:v>0.768141619355039</c:v>
                </c:pt>
                <c:pt idx="967">
                  <c:v>0.71072480809949201</c:v>
                </c:pt>
                <c:pt idx="968">
                  <c:v>0.78850313053132104</c:v>
                </c:pt>
                <c:pt idx="969">
                  <c:v>0.77012556413264699</c:v>
                </c:pt>
                <c:pt idx="970">
                  <c:v>0.73393060473536098</c:v>
                </c:pt>
                <c:pt idx="971">
                  <c:v>0.67705897856187902</c:v>
                </c:pt>
                <c:pt idx="972">
                  <c:v>0.638876543949081</c:v>
                </c:pt>
                <c:pt idx="973">
                  <c:v>0.79617694782090498</c:v>
                </c:pt>
                <c:pt idx="974">
                  <c:v>0.83511551529947403</c:v>
                </c:pt>
                <c:pt idx="975">
                  <c:v>0.75979918595807105</c:v>
                </c:pt>
                <c:pt idx="976">
                  <c:v>0.71717907295461503</c:v>
                </c:pt>
                <c:pt idx="977">
                  <c:v>0.62277717493362295</c:v>
                </c:pt>
                <c:pt idx="978">
                  <c:v>0.54807707132305505</c:v>
                </c:pt>
                <c:pt idx="979">
                  <c:v>0.67981887322293399</c:v>
                </c:pt>
                <c:pt idx="980">
                  <c:v>0.79498854834605204</c:v>
                </c:pt>
                <c:pt idx="981">
                  <c:v>0.83485880387644595</c:v>
                </c:pt>
                <c:pt idx="982">
                  <c:v>0.72812740381599395</c:v>
                </c:pt>
                <c:pt idx="983">
                  <c:v>0.68130782750999297</c:v>
                </c:pt>
                <c:pt idx="984">
                  <c:v>0.46347538619051898</c:v>
                </c:pt>
                <c:pt idx="985">
                  <c:v>0.66516156275898597</c:v>
                </c:pt>
                <c:pt idx="986">
                  <c:v>0.633975664221747</c:v>
                </c:pt>
                <c:pt idx="987">
                  <c:v>0.596975912127647</c:v>
                </c:pt>
                <c:pt idx="988">
                  <c:v>0.742098179699478</c:v>
                </c:pt>
                <c:pt idx="989">
                  <c:v>0.73171277966927295</c:v>
                </c:pt>
                <c:pt idx="990">
                  <c:v>0.69745818065956899</c:v>
                </c:pt>
                <c:pt idx="991">
                  <c:v>0.70566379456890305</c:v>
                </c:pt>
                <c:pt idx="992">
                  <c:v>0.48748569154657001</c:v>
                </c:pt>
                <c:pt idx="993">
                  <c:v>0.69078587103177402</c:v>
                </c:pt>
                <c:pt idx="994">
                  <c:v>0.52470458576380596</c:v>
                </c:pt>
                <c:pt idx="995">
                  <c:v>0.63937221351972495</c:v>
                </c:pt>
                <c:pt idx="996">
                  <c:v>0.76157498699617199</c:v>
                </c:pt>
                <c:pt idx="997">
                  <c:v>0.67275720195487099</c:v>
                </c:pt>
                <c:pt idx="998">
                  <c:v>0.735472257329565</c:v>
                </c:pt>
                <c:pt idx="999">
                  <c:v>0.80067960735132804</c:v>
                </c:pt>
                <c:pt idx="1000">
                  <c:v>0.52738044966631303</c:v>
                </c:pt>
                <c:pt idx="1001">
                  <c:v>0.72384677421446197</c:v>
                </c:pt>
                <c:pt idx="1002">
                  <c:v>0.52321680287562999</c:v>
                </c:pt>
                <c:pt idx="1003">
                  <c:v>0.45490153024754698</c:v>
                </c:pt>
                <c:pt idx="1004">
                  <c:v>0.65836267018856398</c:v>
                </c:pt>
                <c:pt idx="1005">
                  <c:v>0.66508257396141202</c:v>
                </c:pt>
                <c:pt idx="1006">
                  <c:v>0.78493178549013698</c:v>
                </c:pt>
                <c:pt idx="1007">
                  <c:v>0.60992506671370506</c:v>
                </c:pt>
                <c:pt idx="1008">
                  <c:v>0.80449026763863396</c:v>
                </c:pt>
                <c:pt idx="1009">
                  <c:v>0.555261944324423</c:v>
                </c:pt>
                <c:pt idx="1010">
                  <c:v>0.68145511087431299</c:v>
                </c:pt>
                <c:pt idx="1011">
                  <c:v>0.61542273964206595</c:v>
                </c:pt>
                <c:pt idx="1012">
                  <c:v>0.234257946073264</c:v>
                </c:pt>
                <c:pt idx="1013">
                  <c:v>0.587803060964324</c:v>
                </c:pt>
                <c:pt idx="1014">
                  <c:v>0.64310707111479704</c:v>
                </c:pt>
                <c:pt idx="1015">
                  <c:v>0.76797728039090096</c:v>
                </c:pt>
                <c:pt idx="1016">
                  <c:v>0.63644235138000804</c:v>
                </c:pt>
                <c:pt idx="1017">
                  <c:v>0.74481275388669099</c:v>
                </c:pt>
                <c:pt idx="1018">
                  <c:v>0.47408329874593202</c:v>
                </c:pt>
                <c:pt idx="1019">
                  <c:v>0.52023546897005901</c:v>
                </c:pt>
                <c:pt idx="1020">
                  <c:v>0.41225155334179903</c:v>
                </c:pt>
                <c:pt idx="1021">
                  <c:v>0.57024573586272698</c:v>
                </c:pt>
                <c:pt idx="1022">
                  <c:v>0.58937592824215901</c:v>
                </c:pt>
                <c:pt idx="1023">
                  <c:v>0.669215294995682</c:v>
                </c:pt>
                <c:pt idx="1024">
                  <c:v>0.60467753777389399</c:v>
                </c:pt>
                <c:pt idx="1025">
                  <c:v>0.63471834091461599</c:v>
                </c:pt>
                <c:pt idx="1026">
                  <c:v>0.46518203435345601</c:v>
                </c:pt>
                <c:pt idx="1027">
                  <c:v>0.59700162507230004</c:v>
                </c:pt>
                <c:pt idx="1028">
                  <c:v>0.45927684467645202</c:v>
                </c:pt>
                <c:pt idx="1029">
                  <c:v>0.43846884593156099</c:v>
                </c:pt>
                <c:pt idx="1030">
                  <c:v>0.55701709034160496</c:v>
                </c:pt>
                <c:pt idx="1031">
                  <c:v>0.59486356924176398</c:v>
                </c:pt>
                <c:pt idx="1032">
                  <c:v>0.62720007894499696</c:v>
                </c:pt>
                <c:pt idx="1033">
                  <c:v>0.53812408772199105</c:v>
                </c:pt>
                <c:pt idx="1034">
                  <c:v>0.58849643195519896</c:v>
                </c:pt>
                <c:pt idx="1035">
                  <c:v>0.53684531987740103</c:v>
                </c:pt>
                <c:pt idx="1036">
                  <c:v>0.384932733834638</c:v>
                </c:pt>
                <c:pt idx="1037">
                  <c:v>0.35832296189244001</c:v>
                </c:pt>
                <c:pt idx="1038">
                  <c:v>0.49286067166651598</c:v>
                </c:pt>
                <c:pt idx="1039">
                  <c:v>0.44275059488871199</c:v>
                </c:pt>
                <c:pt idx="1040">
                  <c:v>0.55513914123292796</c:v>
                </c:pt>
                <c:pt idx="1041">
                  <c:v>0.59982431174891004</c:v>
                </c:pt>
                <c:pt idx="1042">
                  <c:v>0.57128779989587097</c:v>
                </c:pt>
                <c:pt idx="1043">
                  <c:v>0.60792727520051504</c:v>
                </c:pt>
                <c:pt idx="1044">
                  <c:v>0.62649247897106197</c:v>
                </c:pt>
                <c:pt idx="1045">
                  <c:v>0.50744160200604704</c:v>
                </c:pt>
                <c:pt idx="1046">
                  <c:v>0.36225860548532102</c:v>
                </c:pt>
                <c:pt idx="1047">
                  <c:v>0.408227069629647</c:v>
                </c:pt>
                <c:pt idx="1048">
                  <c:v>0.39363550732179098</c:v>
                </c:pt>
                <c:pt idx="1049">
                  <c:v>0.53215698122514099</c:v>
                </c:pt>
                <c:pt idx="1050">
                  <c:v>0.479756750706964</c:v>
                </c:pt>
                <c:pt idx="1051">
                  <c:v>0.63394435507576197</c:v>
                </c:pt>
                <c:pt idx="1052">
                  <c:v>0.60109870711303004</c:v>
                </c:pt>
                <c:pt idx="1053">
                  <c:v>0.66643891960254598</c:v>
                </c:pt>
                <c:pt idx="1054">
                  <c:v>0.45909512704365402</c:v>
                </c:pt>
                <c:pt idx="1055">
                  <c:v>0.448057598154465</c:v>
                </c:pt>
                <c:pt idx="1056">
                  <c:v>0.463285148162422</c:v>
                </c:pt>
                <c:pt idx="1057">
                  <c:v>0.41209910379327702</c:v>
                </c:pt>
                <c:pt idx="1058">
                  <c:v>0.494292323792486</c:v>
                </c:pt>
                <c:pt idx="1059">
                  <c:v>0.37481474165595702</c:v>
                </c:pt>
                <c:pt idx="1060">
                  <c:v>0.67624502992051205</c:v>
                </c:pt>
                <c:pt idx="1061">
                  <c:v>0.45935347403788801</c:v>
                </c:pt>
                <c:pt idx="1062">
                  <c:v>0.75075727387762103</c:v>
                </c:pt>
                <c:pt idx="1063">
                  <c:v>0.60453282972731204</c:v>
                </c:pt>
                <c:pt idx="1064">
                  <c:v>0.63364261654990595</c:v>
                </c:pt>
                <c:pt idx="1065">
                  <c:v>0.43915428926324801</c:v>
                </c:pt>
                <c:pt idx="1066">
                  <c:v>0.30427719378476598</c:v>
                </c:pt>
                <c:pt idx="1067">
                  <c:v>0.421693937059889</c:v>
                </c:pt>
                <c:pt idx="1068">
                  <c:v>0.37651728828099301</c:v>
                </c:pt>
                <c:pt idx="1069">
                  <c:v>0.67414752117743504</c:v>
                </c:pt>
                <c:pt idx="1070">
                  <c:v>0.35778294410072597</c:v>
                </c:pt>
                <c:pt idx="1071">
                  <c:v>0.72560599911191404</c:v>
                </c:pt>
                <c:pt idx="1072">
                  <c:v>0.41345315205975802</c:v>
                </c:pt>
                <c:pt idx="1073">
                  <c:v>0.58386711600665597</c:v>
                </c:pt>
                <c:pt idx="1074">
                  <c:v>0.80644087069263704</c:v>
                </c:pt>
                <c:pt idx="1075">
                  <c:v>0.66900643546376204</c:v>
                </c:pt>
                <c:pt idx="1076">
                  <c:v>0.45759451666297002</c:v>
                </c:pt>
                <c:pt idx="1077">
                  <c:v>0.63410342538096598</c:v>
                </c:pt>
                <c:pt idx="1078">
                  <c:v>0.35520516355847298</c:v>
                </c:pt>
                <c:pt idx="1079">
                  <c:v>0.68654906072171595</c:v>
                </c:pt>
                <c:pt idx="1080">
                  <c:v>0.30632650261720201</c:v>
                </c:pt>
                <c:pt idx="1081">
                  <c:v>0.76066384220847105</c:v>
                </c:pt>
                <c:pt idx="1082">
                  <c:v>0.40757253020453799</c:v>
                </c:pt>
                <c:pt idx="1083">
                  <c:v>0.71503724431435101</c:v>
                </c:pt>
                <c:pt idx="1084">
                  <c:v>0.350948846844783</c:v>
                </c:pt>
                <c:pt idx="1085">
                  <c:v>0.64097756060089695</c:v>
                </c:pt>
                <c:pt idx="1086">
                  <c:v>0.76556606791965498</c:v>
                </c:pt>
                <c:pt idx="1087">
                  <c:v>0.34677763086589902</c:v>
                </c:pt>
                <c:pt idx="1088">
                  <c:v>0.80551074910262099</c:v>
                </c:pt>
                <c:pt idx="1089">
                  <c:v>0.34917991318831298</c:v>
                </c:pt>
                <c:pt idx="1090">
                  <c:v>0.76540153676960199</c:v>
                </c:pt>
                <c:pt idx="1091">
                  <c:v>0.45102957988028802</c:v>
                </c:pt>
                <c:pt idx="1092">
                  <c:v>0.76486348445279895</c:v>
                </c:pt>
                <c:pt idx="1093">
                  <c:v>0.38467917872408097</c:v>
                </c:pt>
                <c:pt idx="1094">
                  <c:v>0.44639014062232601</c:v>
                </c:pt>
                <c:pt idx="1095">
                  <c:v>0.72507566634023402</c:v>
                </c:pt>
                <c:pt idx="1096">
                  <c:v>0.61396988145194897</c:v>
                </c:pt>
                <c:pt idx="1097">
                  <c:v>0.78286363713877605</c:v>
                </c:pt>
                <c:pt idx="1098">
                  <c:v>0.56792488999294699</c:v>
                </c:pt>
                <c:pt idx="1099">
                  <c:v>0.73267137292256501</c:v>
                </c:pt>
                <c:pt idx="1100">
                  <c:v>0.79479782631794205</c:v>
                </c:pt>
                <c:pt idx="1101">
                  <c:v>0.49665695426118101</c:v>
                </c:pt>
                <c:pt idx="1102">
                  <c:v>0.453375933874478</c:v>
                </c:pt>
                <c:pt idx="1103">
                  <c:v>0.79534921278856996</c:v>
                </c:pt>
                <c:pt idx="1104">
                  <c:v>0.41281665099838</c:v>
                </c:pt>
                <c:pt idx="1105">
                  <c:v>0.75680661648175496</c:v>
                </c:pt>
                <c:pt idx="1106">
                  <c:v>0.77472262004824599</c:v>
                </c:pt>
                <c:pt idx="1107">
                  <c:v>0.24785992235183499</c:v>
                </c:pt>
                <c:pt idx="1108">
                  <c:v>0.77940234336774505</c:v>
                </c:pt>
                <c:pt idx="1109">
                  <c:v>0.80277125912912795</c:v>
                </c:pt>
                <c:pt idx="1110">
                  <c:v>0.68644774106702</c:v>
                </c:pt>
                <c:pt idx="1111">
                  <c:v>0.80180324292436</c:v>
                </c:pt>
                <c:pt idx="1112">
                  <c:v>0.70719661601427797</c:v>
                </c:pt>
                <c:pt idx="1113">
                  <c:v>0.54019651562251803</c:v>
                </c:pt>
                <c:pt idx="1114">
                  <c:v>0.79611995776095301</c:v>
                </c:pt>
                <c:pt idx="1115">
                  <c:v>0.53194845479271202</c:v>
                </c:pt>
                <c:pt idx="1116">
                  <c:v>0.73486909577897896</c:v>
                </c:pt>
                <c:pt idx="1117">
                  <c:v>0.43858131147062601</c:v>
                </c:pt>
                <c:pt idx="1118">
                  <c:v>0.816530476350664</c:v>
                </c:pt>
                <c:pt idx="1119">
                  <c:v>0.79477191373925704</c:v>
                </c:pt>
                <c:pt idx="1120">
                  <c:v>0.25176584682765202</c:v>
                </c:pt>
                <c:pt idx="1121">
                  <c:v>0.80298663533701797</c:v>
                </c:pt>
                <c:pt idx="1122">
                  <c:v>0.72392579728916295</c:v>
                </c:pt>
                <c:pt idx="1123">
                  <c:v>0.78849062756936195</c:v>
                </c:pt>
                <c:pt idx="1124">
                  <c:v>0.51856055153789304</c:v>
                </c:pt>
                <c:pt idx="1125">
                  <c:v>0.74027205111761296</c:v>
                </c:pt>
                <c:pt idx="1126">
                  <c:v>0.55944250252889205</c:v>
                </c:pt>
                <c:pt idx="1127">
                  <c:v>0.79043419274798499</c:v>
                </c:pt>
                <c:pt idx="1128">
                  <c:v>0.81536549068123898</c:v>
                </c:pt>
                <c:pt idx="1129">
                  <c:v>0.795036015860343</c:v>
                </c:pt>
                <c:pt idx="1130">
                  <c:v>0.141167859429849</c:v>
                </c:pt>
                <c:pt idx="1131">
                  <c:v>0.840837672828326</c:v>
                </c:pt>
                <c:pt idx="1132">
                  <c:v>0.108743272923325</c:v>
                </c:pt>
                <c:pt idx="1133">
                  <c:v>0.41826558938653402</c:v>
                </c:pt>
                <c:pt idx="1134">
                  <c:v>0.48353758268957298</c:v>
                </c:pt>
                <c:pt idx="1135">
                  <c:v>0.58916119367256203</c:v>
                </c:pt>
                <c:pt idx="1136">
                  <c:v>0.79420677149045005</c:v>
                </c:pt>
                <c:pt idx="1137">
                  <c:v>0.75436642752481797</c:v>
                </c:pt>
                <c:pt idx="1138">
                  <c:v>0.75275108744632302</c:v>
                </c:pt>
                <c:pt idx="1139">
                  <c:v>0.76355547309521599</c:v>
                </c:pt>
                <c:pt idx="1140">
                  <c:v>0.68130197016303395</c:v>
                </c:pt>
                <c:pt idx="1141">
                  <c:v>0.82971402595203902</c:v>
                </c:pt>
                <c:pt idx="1142">
                  <c:v>0.20127252577716701</c:v>
                </c:pt>
                <c:pt idx="1143">
                  <c:v>0.657442581508626</c:v>
                </c:pt>
                <c:pt idx="1144">
                  <c:v>0.24554100725500499</c:v>
                </c:pt>
                <c:pt idx="1145">
                  <c:v>0.28606877990160301</c:v>
                </c:pt>
                <c:pt idx="1146">
                  <c:v>0.55658095938716501</c:v>
                </c:pt>
                <c:pt idx="1147">
                  <c:v>0.703320421034483</c:v>
                </c:pt>
                <c:pt idx="1148">
                  <c:v>0.76583008542049202</c:v>
                </c:pt>
                <c:pt idx="1149">
                  <c:v>0.74406103131233103</c:v>
                </c:pt>
                <c:pt idx="1150">
                  <c:v>0.95848060550032299</c:v>
                </c:pt>
                <c:pt idx="1151">
                  <c:v>0.66488013705186599</c:v>
                </c:pt>
                <c:pt idx="1152">
                  <c:v>0.55787726206714405</c:v>
                </c:pt>
                <c:pt idx="1153">
                  <c:v>0.74863124667293501</c:v>
                </c:pt>
                <c:pt idx="1154">
                  <c:v>0.43530788515162899</c:v>
                </c:pt>
                <c:pt idx="1155">
                  <c:v>0.592202094028909</c:v>
                </c:pt>
                <c:pt idx="1156">
                  <c:v>0.56153666772836497</c:v>
                </c:pt>
                <c:pt idx="1157">
                  <c:v>0.32360340539259402</c:v>
                </c:pt>
                <c:pt idx="1158">
                  <c:v>0.71566426157303697</c:v>
                </c:pt>
                <c:pt idx="1159">
                  <c:v>0.76974014666903801</c:v>
                </c:pt>
                <c:pt idx="1160">
                  <c:v>0.63840887949403102</c:v>
                </c:pt>
                <c:pt idx="1161">
                  <c:v>0.66276290701940999</c:v>
                </c:pt>
                <c:pt idx="1162">
                  <c:v>0.65841584143855403</c:v>
                </c:pt>
                <c:pt idx="1163">
                  <c:v>0.69064650294027896</c:v>
                </c:pt>
                <c:pt idx="1164">
                  <c:v>0.82577776258367697</c:v>
                </c:pt>
                <c:pt idx="1165">
                  <c:v>0.651553700433673</c:v>
                </c:pt>
                <c:pt idx="1166">
                  <c:v>0.36972042581544401</c:v>
                </c:pt>
                <c:pt idx="1167">
                  <c:v>0.66424741496224005</c:v>
                </c:pt>
                <c:pt idx="1168">
                  <c:v>0.59457889951433496</c:v>
                </c:pt>
                <c:pt idx="1169">
                  <c:v>0.667542455786032</c:v>
                </c:pt>
                <c:pt idx="1170">
                  <c:v>0.70593721874023296</c:v>
                </c:pt>
                <c:pt idx="1171">
                  <c:v>0.63687194845679196</c:v>
                </c:pt>
                <c:pt idx="1172">
                  <c:v>0.71879900166278599</c:v>
                </c:pt>
                <c:pt idx="1173">
                  <c:v>0.73591109472260696</c:v>
                </c:pt>
                <c:pt idx="1174">
                  <c:v>0.66117650062197397</c:v>
                </c:pt>
                <c:pt idx="1175">
                  <c:v>0.85308735713650996</c:v>
                </c:pt>
                <c:pt idx="1176">
                  <c:v>0.52185939096863698</c:v>
                </c:pt>
                <c:pt idx="1177">
                  <c:v>0.37537370923713798</c:v>
                </c:pt>
                <c:pt idx="1178">
                  <c:v>0.71244597858416703</c:v>
                </c:pt>
                <c:pt idx="1179">
                  <c:v>0.720815198741251</c:v>
                </c:pt>
                <c:pt idx="1180">
                  <c:v>0.67773375252927204</c:v>
                </c:pt>
                <c:pt idx="1181">
                  <c:v>0.68611046020742805</c:v>
                </c:pt>
                <c:pt idx="1182">
                  <c:v>0.73391354950260002</c:v>
                </c:pt>
                <c:pt idx="1183">
                  <c:v>0.82036883945546901</c:v>
                </c:pt>
                <c:pt idx="1184">
                  <c:v>0.63726215531251096</c:v>
                </c:pt>
                <c:pt idx="1185">
                  <c:v>0.35030097913327002</c:v>
                </c:pt>
                <c:pt idx="1186">
                  <c:v>0.76411189724550199</c:v>
                </c:pt>
                <c:pt idx="1187">
                  <c:v>0.34354496245259702</c:v>
                </c:pt>
                <c:pt idx="1188">
                  <c:v>0.67134251601969597</c:v>
                </c:pt>
                <c:pt idx="1189">
                  <c:v>0.75916261661637496</c:v>
                </c:pt>
                <c:pt idx="1190">
                  <c:v>0.739174988473563</c:v>
                </c:pt>
                <c:pt idx="1191">
                  <c:v>0.71614286965001295</c:v>
                </c:pt>
                <c:pt idx="1192">
                  <c:v>0.69203776304133502</c:v>
                </c:pt>
                <c:pt idx="1193">
                  <c:v>0.85022393187601497</c:v>
                </c:pt>
                <c:pt idx="1194">
                  <c:v>0.74095268488759003</c:v>
                </c:pt>
                <c:pt idx="1195">
                  <c:v>0.31654099858622098</c:v>
                </c:pt>
                <c:pt idx="1196">
                  <c:v>0.66848598458267805</c:v>
                </c:pt>
                <c:pt idx="1197">
                  <c:v>0.76000536380190298</c:v>
                </c:pt>
                <c:pt idx="1198">
                  <c:v>0.688578816027825</c:v>
                </c:pt>
                <c:pt idx="1199">
                  <c:v>0.74206589373932397</c:v>
                </c:pt>
                <c:pt idx="1200">
                  <c:v>0.70941287304767797</c:v>
                </c:pt>
                <c:pt idx="1201">
                  <c:v>0.72925472083724396</c:v>
                </c:pt>
                <c:pt idx="1202">
                  <c:v>0.61108051771778604</c:v>
                </c:pt>
                <c:pt idx="1203">
                  <c:v>0.32461852141926001</c:v>
                </c:pt>
                <c:pt idx="1204">
                  <c:v>0.70540272766002399</c:v>
                </c:pt>
                <c:pt idx="1205">
                  <c:v>0.46044895726372698</c:v>
                </c:pt>
                <c:pt idx="1206">
                  <c:v>0.68810461082284202</c:v>
                </c:pt>
                <c:pt idx="1207">
                  <c:v>0.68365878527060298</c:v>
                </c:pt>
                <c:pt idx="1208">
                  <c:v>0.75301547315671602</c:v>
                </c:pt>
                <c:pt idx="1209">
                  <c:v>0.76831520754706895</c:v>
                </c:pt>
                <c:pt idx="1210">
                  <c:v>0.69378408985733997</c:v>
                </c:pt>
                <c:pt idx="1211">
                  <c:v>0.71653368660208405</c:v>
                </c:pt>
                <c:pt idx="1212">
                  <c:v>0.31143270352222302</c:v>
                </c:pt>
                <c:pt idx="1213">
                  <c:v>0.77813464703381396</c:v>
                </c:pt>
                <c:pt idx="1214">
                  <c:v>0.66077058777159603</c:v>
                </c:pt>
                <c:pt idx="1215">
                  <c:v>0.72705161524369299</c:v>
                </c:pt>
                <c:pt idx="1216">
                  <c:v>0.71768513240893494</c:v>
                </c:pt>
                <c:pt idx="1217">
                  <c:v>0.72011659515649096</c:v>
                </c:pt>
                <c:pt idx="1218">
                  <c:v>0.75378989967988497</c:v>
                </c:pt>
                <c:pt idx="1219">
                  <c:v>0.78756006970358905</c:v>
                </c:pt>
                <c:pt idx="1220">
                  <c:v>0.70131378142286405</c:v>
                </c:pt>
                <c:pt idx="1221">
                  <c:v>0.32149518310286901</c:v>
                </c:pt>
                <c:pt idx="1222">
                  <c:v>0.55123691630473304</c:v>
                </c:pt>
                <c:pt idx="1223">
                  <c:v>0.80629246828830303</c:v>
                </c:pt>
                <c:pt idx="1224">
                  <c:v>0.64830840830005798</c:v>
                </c:pt>
                <c:pt idx="1225">
                  <c:v>0.72920066128424799</c:v>
                </c:pt>
                <c:pt idx="1226">
                  <c:v>0.81639261309644895</c:v>
                </c:pt>
                <c:pt idx="1227">
                  <c:v>0.56189034008874195</c:v>
                </c:pt>
                <c:pt idx="1228">
                  <c:v>0.68486754068083799</c:v>
                </c:pt>
                <c:pt idx="1229">
                  <c:v>0.59377076004339802</c:v>
                </c:pt>
                <c:pt idx="1230">
                  <c:v>0.41905110375523702</c:v>
                </c:pt>
                <c:pt idx="1231">
                  <c:v>0.79689553806720304</c:v>
                </c:pt>
                <c:pt idx="1232">
                  <c:v>0.39061424958125901</c:v>
                </c:pt>
                <c:pt idx="1233">
                  <c:v>0.79093164418353101</c:v>
                </c:pt>
                <c:pt idx="1234">
                  <c:v>0.57924660002800199</c:v>
                </c:pt>
                <c:pt idx="1235">
                  <c:v>0.56857674350871901</c:v>
                </c:pt>
                <c:pt idx="1236">
                  <c:v>0.58554792443583203</c:v>
                </c:pt>
                <c:pt idx="1237">
                  <c:v>0.818599690048601</c:v>
                </c:pt>
                <c:pt idx="1238">
                  <c:v>0.40286506373853398</c:v>
                </c:pt>
                <c:pt idx="1239">
                  <c:v>0.84666835335505497</c:v>
                </c:pt>
                <c:pt idx="1240">
                  <c:v>0.71714307094277396</c:v>
                </c:pt>
                <c:pt idx="1241">
                  <c:v>0.59667687139898196</c:v>
                </c:pt>
                <c:pt idx="1242">
                  <c:v>0.751892549566333</c:v>
                </c:pt>
                <c:pt idx="1243">
                  <c:v>0.67221626634866105</c:v>
                </c:pt>
                <c:pt idx="1244">
                  <c:v>0.86774550966417097</c:v>
                </c:pt>
                <c:pt idx="1245">
                  <c:v>0.44493734454945799</c:v>
                </c:pt>
                <c:pt idx="1246">
                  <c:v>0.81290376691909705</c:v>
                </c:pt>
                <c:pt idx="1247">
                  <c:v>0.70324345780687503</c:v>
                </c:pt>
                <c:pt idx="1248">
                  <c:v>0.78081076102816305</c:v>
                </c:pt>
                <c:pt idx="1249">
                  <c:v>0.77616091159197398</c:v>
                </c:pt>
                <c:pt idx="1250">
                  <c:v>0.71750058620878299</c:v>
                </c:pt>
                <c:pt idx="1251">
                  <c:v>0.80281900696296005</c:v>
                </c:pt>
                <c:pt idx="1252">
                  <c:v>0.82758890854567901</c:v>
                </c:pt>
                <c:pt idx="1253">
                  <c:v>0.77952470061381796</c:v>
                </c:pt>
                <c:pt idx="1254">
                  <c:v>0.70672871875535703</c:v>
                </c:pt>
                <c:pt idx="1255">
                  <c:v>0.73176359668642599</c:v>
                </c:pt>
                <c:pt idx="1256">
                  <c:v>0.76050732106714503</c:v>
                </c:pt>
                <c:pt idx="1257">
                  <c:v>0.81531301780046295</c:v>
                </c:pt>
                <c:pt idx="1258">
                  <c:v>0.78726017770019696</c:v>
                </c:pt>
                <c:pt idx="1259">
                  <c:v>0.73326122955041595</c:v>
                </c:pt>
                <c:pt idx="1260">
                  <c:v>0.73001344006978097</c:v>
                </c:pt>
                <c:pt idx="1261">
                  <c:v>0.76799349970165698</c:v>
                </c:pt>
                <c:pt idx="1262">
                  <c:v>0.78957924052115103</c:v>
                </c:pt>
                <c:pt idx="1263">
                  <c:v>0.80715923288448499</c:v>
                </c:pt>
                <c:pt idx="1264">
                  <c:v>0.75758848735172901</c:v>
                </c:pt>
                <c:pt idx="1265">
                  <c:v>0.72352987876317698</c:v>
                </c:pt>
                <c:pt idx="1266">
                  <c:v>0.70871562588382098</c:v>
                </c:pt>
                <c:pt idx="1267">
                  <c:v>0.77345487558321602</c:v>
                </c:pt>
                <c:pt idx="1268">
                  <c:v>0.74985287650467403</c:v>
                </c:pt>
                <c:pt idx="1269">
                  <c:v>0.79382325382666197</c:v>
                </c:pt>
                <c:pt idx="1270">
                  <c:v>0.76154656134382404</c:v>
                </c:pt>
                <c:pt idx="1271">
                  <c:v>0.73803118408229496</c:v>
                </c:pt>
                <c:pt idx="1272">
                  <c:v>0.77069359621017897</c:v>
                </c:pt>
                <c:pt idx="1273">
                  <c:v>0.75705034382305803</c:v>
                </c:pt>
                <c:pt idx="1274">
                  <c:v>0.70452688909407002</c:v>
                </c:pt>
                <c:pt idx="1275">
                  <c:v>0.73223110666727198</c:v>
                </c:pt>
                <c:pt idx="1276">
                  <c:v>0.75619136760405403</c:v>
                </c:pt>
                <c:pt idx="1277">
                  <c:v>0.79987008057280795</c:v>
                </c:pt>
                <c:pt idx="1278">
                  <c:v>0.75797883521253195</c:v>
                </c:pt>
                <c:pt idx="1279">
                  <c:v>0.76679788396128001</c:v>
                </c:pt>
                <c:pt idx="1280">
                  <c:v>0.85736508008291401</c:v>
                </c:pt>
                <c:pt idx="1281">
                  <c:v>0.78690774392893603</c:v>
                </c:pt>
                <c:pt idx="1282">
                  <c:v>0.79821809761023299</c:v>
                </c:pt>
                <c:pt idx="1283">
                  <c:v>0.76800876601524104</c:v>
                </c:pt>
                <c:pt idx="1284">
                  <c:v>0.717434629689359</c:v>
                </c:pt>
                <c:pt idx="1285">
                  <c:v>0.75837274654866704</c:v>
                </c:pt>
                <c:pt idx="1286">
                  <c:v>0.76909437855848495</c:v>
                </c:pt>
                <c:pt idx="1287">
                  <c:v>0.68900613266912203</c:v>
                </c:pt>
                <c:pt idx="1288">
                  <c:v>0.837334209230997</c:v>
                </c:pt>
                <c:pt idx="1289">
                  <c:v>0.77225936080419</c:v>
                </c:pt>
                <c:pt idx="1290">
                  <c:v>0.75891199128717701</c:v>
                </c:pt>
                <c:pt idx="1291">
                  <c:v>0.74914172584092498</c:v>
                </c:pt>
                <c:pt idx="1292">
                  <c:v>0.78950275358163702</c:v>
                </c:pt>
                <c:pt idx="1293">
                  <c:v>0.81132218859203598</c:v>
                </c:pt>
                <c:pt idx="1294">
                  <c:v>0.76506980386266399</c:v>
                </c:pt>
                <c:pt idx="1295">
                  <c:v>0.54790025891433203</c:v>
                </c:pt>
                <c:pt idx="1296">
                  <c:v>0.78562729140433096</c:v>
                </c:pt>
                <c:pt idx="1297">
                  <c:v>0.83713337541974397</c:v>
                </c:pt>
                <c:pt idx="1298">
                  <c:v>0.76595445299155096</c:v>
                </c:pt>
                <c:pt idx="1299">
                  <c:v>0.680095405849375</c:v>
                </c:pt>
                <c:pt idx="1300">
                  <c:v>0.28273902042272198</c:v>
                </c:pt>
                <c:pt idx="1301">
                  <c:v>0.28139115012409699</c:v>
                </c:pt>
                <c:pt idx="1302">
                  <c:v>0.44651004831665497</c:v>
                </c:pt>
                <c:pt idx="1303">
                  <c:v>0.83692621112291499</c:v>
                </c:pt>
                <c:pt idx="1304">
                  <c:v>0.81845417312339697</c:v>
                </c:pt>
                <c:pt idx="1305">
                  <c:v>0.76817722629837304</c:v>
                </c:pt>
                <c:pt idx="1306">
                  <c:v>0.72869868785497804</c:v>
                </c:pt>
                <c:pt idx="1307">
                  <c:v>0.79345695605865696</c:v>
                </c:pt>
                <c:pt idx="1308">
                  <c:v>0.79603356970782502</c:v>
                </c:pt>
                <c:pt idx="1309">
                  <c:v>0.80039560047095903</c:v>
                </c:pt>
                <c:pt idx="1310">
                  <c:v>0.71033305310222805</c:v>
                </c:pt>
                <c:pt idx="1311">
                  <c:v>0.82599946984057004</c:v>
                </c:pt>
                <c:pt idx="1312">
                  <c:v>0.82896683006276695</c:v>
                </c:pt>
                <c:pt idx="1313">
                  <c:v>0.81236185978501096</c:v>
                </c:pt>
                <c:pt idx="1314">
                  <c:v>0.76129735599770898</c:v>
                </c:pt>
                <c:pt idx="1315">
                  <c:v>0.71950606133831696</c:v>
                </c:pt>
                <c:pt idx="1316">
                  <c:v>0.82104568041354598</c:v>
                </c:pt>
                <c:pt idx="1317">
                  <c:v>0.67310333863980198</c:v>
                </c:pt>
                <c:pt idx="1318">
                  <c:v>0.60721954145020496</c:v>
                </c:pt>
                <c:pt idx="1319">
                  <c:v>0.60220632801078</c:v>
                </c:pt>
                <c:pt idx="1320">
                  <c:v>0.54760944321180105</c:v>
                </c:pt>
                <c:pt idx="1321">
                  <c:v>0.61712072592809097</c:v>
                </c:pt>
                <c:pt idx="1322">
                  <c:v>0.52090862908130497</c:v>
                </c:pt>
                <c:pt idx="1323">
                  <c:v>0.65502335115455101</c:v>
                </c:pt>
                <c:pt idx="1324">
                  <c:v>0.642755454098484</c:v>
                </c:pt>
                <c:pt idx="1325">
                  <c:v>0.56209134131819605</c:v>
                </c:pt>
                <c:pt idx="1326">
                  <c:v>0.72877813061950203</c:v>
                </c:pt>
                <c:pt idx="1327">
                  <c:v>0.59038716288007498</c:v>
                </c:pt>
                <c:pt idx="1328">
                  <c:v>0.67624553131644605</c:v>
                </c:pt>
                <c:pt idx="1329">
                  <c:v>0.69575520941226598</c:v>
                </c:pt>
                <c:pt idx="1330">
                  <c:v>0.69700724227917399</c:v>
                </c:pt>
                <c:pt idx="1331">
                  <c:v>0.67915916300386203</c:v>
                </c:pt>
                <c:pt idx="1332">
                  <c:v>0.72066398973298895</c:v>
                </c:pt>
                <c:pt idx="1333">
                  <c:v>0.72462144374748605</c:v>
                </c:pt>
                <c:pt idx="1334">
                  <c:v>0.73583127997168596</c:v>
                </c:pt>
                <c:pt idx="1335">
                  <c:v>0.69172319563470297</c:v>
                </c:pt>
                <c:pt idx="1336">
                  <c:v>0.70282683456500805</c:v>
                </c:pt>
                <c:pt idx="1337">
                  <c:v>0.70109645328516601</c:v>
                </c:pt>
                <c:pt idx="1338">
                  <c:v>0.69933351406132604</c:v>
                </c:pt>
                <c:pt idx="1339">
                  <c:v>0.79452303820862702</c:v>
                </c:pt>
                <c:pt idx="1340">
                  <c:v>0.63974392937608504</c:v>
                </c:pt>
                <c:pt idx="1341">
                  <c:v>0.79132578005134002</c:v>
                </c:pt>
                <c:pt idx="1342">
                  <c:v>0.80558562956035795</c:v>
                </c:pt>
                <c:pt idx="1343">
                  <c:v>0.86167565813952196</c:v>
                </c:pt>
                <c:pt idx="1344">
                  <c:v>0.80675347264752995</c:v>
                </c:pt>
                <c:pt idx="1345">
                  <c:v>0.81142471061695298</c:v>
                </c:pt>
                <c:pt idx="1346">
                  <c:v>0.66606278608753799</c:v>
                </c:pt>
                <c:pt idx="1347">
                  <c:v>0.811457529764117</c:v>
                </c:pt>
                <c:pt idx="1348">
                  <c:v>0.78422111954759899</c:v>
                </c:pt>
                <c:pt idx="1349">
                  <c:v>0.60647470905301604</c:v>
                </c:pt>
                <c:pt idx="1350">
                  <c:v>0.82848090311289302</c:v>
                </c:pt>
                <c:pt idx="1351">
                  <c:v>0.76168576228935503</c:v>
                </c:pt>
                <c:pt idx="1352">
                  <c:v>0.71458182047709295</c:v>
                </c:pt>
                <c:pt idx="1353">
                  <c:v>0.77321325044580402</c:v>
                </c:pt>
                <c:pt idx="1354">
                  <c:v>0.76664375799884299</c:v>
                </c:pt>
                <c:pt idx="1355">
                  <c:v>0.78700603801845403</c:v>
                </c:pt>
                <c:pt idx="1356">
                  <c:v>0.53975392683846402</c:v>
                </c:pt>
                <c:pt idx="1357">
                  <c:v>0.80594759937878002</c:v>
                </c:pt>
                <c:pt idx="1358">
                  <c:v>0.79787109608305995</c:v>
                </c:pt>
                <c:pt idx="1359">
                  <c:v>0.80240683489317799</c:v>
                </c:pt>
                <c:pt idx="1360">
                  <c:v>0.56030697955008801</c:v>
                </c:pt>
                <c:pt idx="1361">
                  <c:v>0.59941211543141903</c:v>
                </c:pt>
                <c:pt idx="1362">
                  <c:v>0.69412338894733505</c:v>
                </c:pt>
                <c:pt idx="1363">
                  <c:v>0.81461374486240601</c:v>
                </c:pt>
                <c:pt idx="1364">
                  <c:v>0.60111627817993596</c:v>
                </c:pt>
                <c:pt idx="1365">
                  <c:v>0.76263417527080801</c:v>
                </c:pt>
                <c:pt idx="1366">
                  <c:v>0.62406363219292404</c:v>
                </c:pt>
                <c:pt idx="1367">
                  <c:v>0.78462345406280298</c:v>
                </c:pt>
                <c:pt idx="1368">
                  <c:v>0.61429157418882196</c:v>
                </c:pt>
                <c:pt idx="1369">
                  <c:v>0.72793164178893299</c:v>
                </c:pt>
                <c:pt idx="1370">
                  <c:v>0.79288418765525903</c:v>
                </c:pt>
                <c:pt idx="1371">
                  <c:v>0.50127061731682898</c:v>
                </c:pt>
                <c:pt idx="1372">
                  <c:v>0.68489344223603899</c:v>
                </c:pt>
                <c:pt idx="1373">
                  <c:v>0.725870273806691</c:v>
                </c:pt>
                <c:pt idx="1374">
                  <c:v>0.73757392650943698</c:v>
                </c:pt>
                <c:pt idx="1375">
                  <c:v>0.76441808893835805</c:v>
                </c:pt>
                <c:pt idx="1376">
                  <c:v>0.52342166845820304</c:v>
                </c:pt>
                <c:pt idx="1377">
                  <c:v>0.69172395190445002</c:v>
                </c:pt>
                <c:pt idx="1378">
                  <c:v>0.53075751340255595</c:v>
                </c:pt>
                <c:pt idx="1379">
                  <c:v>0.69224021134865499</c:v>
                </c:pt>
                <c:pt idx="1380">
                  <c:v>0.69182986705626703</c:v>
                </c:pt>
                <c:pt idx="1381">
                  <c:v>0.78076410040539301</c:v>
                </c:pt>
                <c:pt idx="1382">
                  <c:v>0.75851785411075601</c:v>
                </c:pt>
                <c:pt idx="1383">
                  <c:v>0.67175655802238299</c:v>
                </c:pt>
                <c:pt idx="1384">
                  <c:v>0.40227031294509602</c:v>
                </c:pt>
                <c:pt idx="1385">
                  <c:v>0.70808991198487503</c:v>
                </c:pt>
                <c:pt idx="1386">
                  <c:v>0.72583813316239398</c:v>
                </c:pt>
                <c:pt idx="1387">
                  <c:v>0.708203732797823</c:v>
                </c:pt>
                <c:pt idx="1388">
                  <c:v>0.70101276801208501</c:v>
                </c:pt>
                <c:pt idx="1389">
                  <c:v>0.66258080860748603</c:v>
                </c:pt>
                <c:pt idx="1390">
                  <c:v>0.71556272586360303</c:v>
                </c:pt>
                <c:pt idx="1391">
                  <c:v>0.62062081125402802</c:v>
                </c:pt>
                <c:pt idx="1392">
                  <c:v>0.71740932234258203</c:v>
                </c:pt>
                <c:pt idx="1393">
                  <c:v>0.66394475090389105</c:v>
                </c:pt>
                <c:pt idx="1394">
                  <c:v>0.76325936790306803</c:v>
                </c:pt>
                <c:pt idx="1395">
                  <c:v>0.50840454097680698</c:v>
                </c:pt>
                <c:pt idx="1396">
                  <c:v>0.73148669797435595</c:v>
                </c:pt>
                <c:pt idx="1397">
                  <c:v>0.48744920177022399</c:v>
                </c:pt>
                <c:pt idx="1398">
                  <c:v>0.68991501325747595</c:v>
                </c:pt>
                <c:pt idx="1399">
                  <c:v>0.661063266282231</c:v>
                </c:pt>
                <c:pt idx="1400">
                  <c:v>0.56365452272283401</c:v>
                </c:pt>
                <c:pt idx="1401">
                  <c:v>0.25999380399465599</c:v>
                </c:pt>
                <c:pt idx="1402">
                  <c:v>0.67666504592253396</c:v>
                </c:pt>
                <c:pt idx="1403">
                  <c:v>0.65262999625195495</c:v>
                </c:pt>
                <c:pt idx="1404">
                  <c:v>0.74458325841344097</c:v>
                </c:pt>
                <c:pt idx="1405">
                  <c:v>0.50607275662454798</c:v>
                </c:pt>
                <c:pt idx="1406">
                  <c:v>0.71375563110449103</c:v>
                </c:pt>
                <c:pt idx="1407">
                  <c:v>0.51809781558090995</c:v>
                </c:pt>
                <c:pt idx="1408">
                  <c:v>0.67002067531972598</c:v>
                </c:pt>
                <c:pt idx="1409">
                  <c:v>0.29975187332383302</c:v>
                </c:pt>
                <c:pt idx="1410">
                  <c:v>0.76901953679528701</c:v>
                </c:pt>
                <c:pt idx="1411">
                  <c:v>0.33866820717323998</c:v>
                </c:pt>
                <c:pt idx="1412">
                  <c:v>0.802491774793748</c:v>
                </c:pt>
                <c:pt idx="1413">
                  <c:v>0.558817798915203</c:v>
                </c:pt>
                <c:pt idx="1414">
                  <c:v>0.711601533788774</c:v>
                </c:pt>
                <c:pt idx="1415">
                  <c:v>0.47250202733287799</c:v>
                </c:pt>
                <c:pt idx="1416">
                  <c:v>0.81834454906889098</c:v>
                </c:pt>
                <c:pt idx="1417">
                  <c:v>0.62396385248395303</c:v>
                </c:pt>
                <c:pt idx="1418">
                  <c:v>0.68416236812681697</c:v>
                </c:pt>
                <c:pt idx="1419">
                  <c:v>0.773913793802115</c:v>
                </c:pt>
                <c:pt idx="1420">
                  <c:v>0.176670128723112</c:v>
                </c:pt>
                <c:pt idx="1421">
                  <c:v>0.77513056401425895</c:v>
                </c:pt>
                <c:pt idx="1422">
                  <c:v>0.289712907200256</c:v>
                </c:pt>
                <c:pt idx="1423">
                  <c:v>0.78878726506997399</c:v>
                </c:pt>
                <c:pt idx="1424">
                  <c:v>0.48442695776178801</c:v>
                </c:pt>
                <c:pt idx="1425">
                  <c:v>0.87347222677156899</c:v>
                </c:pt>
                <c:pt idx="1426">
                  <c:v>0.45330343571412102</c:v>
                </c:pt>
                <c:pt idx="1427">
                  <c:v>0.77389375866788901</c:v>
                </c:pt>
                <c:pt idx="1428">
                  <c:v>0.63163279111828896</c:v>
                </c:pt>
                <c:pt idx="1429">
                  <c:v>0.71758842952364099</c:v>
                </c:pt>
                <c:pt idx="1430">
                  <c:v>0.16283061841194099</c:v>
                </c:pt>
                <c:pt idx="1431">
                  <c:v>0.450937968548553</c:v>
                </c:pt>
                <c:pt idx="1432">
                  <c:v>0.81749808196046603</c:v>
                </c:pt>
                <c:pt idx="1433">
                  <c:v>0.89171533453497898</c:v>
                </c:pt>
                <c:pt idx="1434">
                  <c:v>0.51767209815012605</c:v>
                </c:pt>
                <c:pt idx="1435">
                  <c:v>0.75850211551823998</c:v>
                </c:pt>
                <c:pt idx="1436">
                  <c:v>0.638330655891298</c:v>
                </c:pt>
                <c:pt idx="1437">
                  <c:v>0.68662179202888196</c:v>
                </c:pt>
                <c:pt idx="1438">
                  <c:v>0.42821356910119801</c:v>
                </c:pt>
                <c:pt idx="1439">
                  <c:v>0.84484527921353003</c:v>
                </c:pt>
                <c:pt idx="1440">
                  <c:v>0.59943553028992103</c:v>
                </c:pt>
                <c:pt idx="1441">
                  <c:v>0.75581196166682496</c:v>
                </c:pt>
                <c:pt idx="1442">
                  <c:v>0.86445999981883104</c:v>
                </c:pt>
                <c:pt idx="1443">
                  <c:v>0.92714883900453604</c:v>
                </c:pt>
                <c:pt idx="1444">
                  <c:v>0.72105594654175797</c:v>
                </c:pt>
                <c:pt idx="1445">
                  <c:v>0.50324950591323003</c:v>
                </c:pt>
                <c:pt idx="1446">
                  <c:v>0.14856668913679799</c:v>
                </c:pt>
                <c:pt idx="1447">
                  <c:v>0.61744109877875597</c:v>
                </c:pt>
                <c:pt idx="1448">
                  <c:v>0.81903446990246298</c:v>
                </c:pt>
                <c:pt idx="1449">
                  <c:v>0.83509418930844104</c:v>
                </c:pt>
                <c:pt idx="1450">
                  <c:v>0.73039120124420998</c:v>
                </c:pt>
                <c:pt idx="1451">
                  <c:v>0.79047145919607997</c:v>
                </c:pt>
                <c:pt idx="1452">
                  <c:v>0.34082510592410697</c:v>
                </c:pt>
                <c:pt idx="1453">
                  <c:v>0.77826974958535899</c:v>
                </c:pt>
                <c:pt idx="1454">
                  <c:v>0.172940491518253</c:v>
                </c:pt>
                <c:pt idx="1455">
                  <c:v>0.14394162997205201</c:v>
                </c:pt>
                <c:pt idx="1456">
                  <c:v>0.77574445536192804</c:v>
                </c:pt>
                <c:pt idx="1457">
                  <c:v>0.89724361273011399</c:v>
                </c:pt>
                <c:pt idx="1458">
                  <c:v>0.82401590928750101</c:v>
                </c:pt>
                <c:pt idx="1459">
                  <c:v>0.360554064721541</c:v>
                </c:pt>
                <c:pt idx="1460">
                  <c:v>0.790836273008936</c:v>
                </c:pt>
                <c:pt idx="1461">
                  <c:v>0.17333367475054401</c:v>
                </c:pt>
                <c:pt idx="1462">
                  <c:v>0.79786351782561904</c:v>
                </c:pt>
                <c:pt idx="1463">
                  <c:v>0.165992165479073</c:v>
                </c:pt>
                <c:pt idx="1464">
                  <c:v>0.42342415040561998</c:v>
                </c:pt>
                <c:pt idx="1465">
                  <c:v>0.75189537701190401</c:v>
                </c:pt>
                <c:pt idx="1466">
                  <c:v>0.75591796577450698</c:v>
                </c:pt>
                <c:pt idx="1467">
                  <c:v>0.91796909856876996</c:v>
                </c:pt>
                <c:pt idx="1468">
                  <c:v>0.31687627180802402</c:v>
                </c:pt>
                <c:pt idx="1469">
                  <c:v>0.75528022600415301</c:v>
                </c:pt>
                <c:pt idx="1470">
                  <c:v>0.177469651056581</c:v>
                </c:pt>
                <c:pt idx="1471">
                  <c:v>0.17998527046801699</c:v>
                </c:pt>
                <c:pt idx="1472">
                  <c:v>0.68886721311853605</c:v>
                </c:pt>
                <c:pt idx="1473">
                  <c:v>0.52171256831675195</c:v>
                </c:pt>
                <c:pt idx="1474">
                  <c:v>0.83835922923793804</c:v>
                </c:pt>
                <c:pt idx="1475">
                  <c:v>0.69490344339255095</c:v>
                </c:pt>
                <c:pt idx="1476">
                  <c:v>0.42445364651596301</c:v>
                </c:pt>
                <c:pt idx="1477">
                  <c:v>0.72916541609935503</c:v>
                </c:pt>
                <c:pt idx="1478">
                  <c:v>0.199027944395783</c:v>
                </c:pt>
                <c:pt idx="1479">
                  <c:v>0.19537116135368901</c:v>
                </c:pt>
                <c:pt idx="1480">
                  <c:v>0.45243227217814602</c:v>
                </c:pt>
                <c:pt idx="1481">
                  <c:v>0.47554498718257299</c:v>
                </c:pt>
                <c:pt idx="1482">
                  <c:v>0.78729269935332702</c:v>
                </c:pt>
                <c:pt idx="1483">
                  <c:v>0.75569620107286695</c:v>
                </c:pt>
                <c:pt idx="1484">
                  <c:v>0.32819549960678601</c:v>
                </c:pt>
                <c:pt idx="1485">
                  <c:v>0.174566067756798</c:v>
                </c:pt>
                <c:pt idx="1486">
                  <c:v>0.26994227812215899</c:v>
                </c:pt>
                <c:pt idx="1487">
                  <c:v>0.36291053258352801</c:v>
                </c:pt>
                <c:pt idx="1488">
                  <c:v>0.582384378997583</c:v>
                </c:pt>
                <c:pt idx="1489">
                  <c:v>0.60907354182322204</c:v>
                </c:pt>
                <c:pt idx="1490">
                  <c:v>0.70825553259949503</c:v>
                </c:pt>
                <c:pt idx="1491">
                  <c:v>0.23853421829631799</c:v>
                </c:pt>
                <c:pt idx="1492">
                  <c:v>0.25344239871706398</c:v>
                </c:pt>
                <c:pt idx="1493">
                  <c:v>0.336104154081522</c:v>
                </c:pt>
                <c:pt idx="1494">
                  <c:v>0.41195058866879902</c:v>
                </c:pt>
                <c:pt idx="1495">
                  <c:v>0.69039318724546295</c:v>
                </c:pt>
                <c:pt idx="1496">
                  <c:v>0.45813727082994399</c:v>
                </c:pt>
                <c:pt idx="1497">
                  <c:v>0.26141056982131999</c:v>
                </c:pt>
                <c:pt idx="1498">
                  <c:v>0.27580439668163698</c:v>
                </c:pt>
                <c:pt idx="1499">
                  <c:v>0.41662745717210398</c:v>
                </c:pt>
                <c:pt idx="1500">
                  <c:v>0.60469080084642002</c:v>
                </c:pt>
                <c:pt idx="1501">
                  <c:v>0.677290458885205</c:v>
                </c:pt>
                <c:pt idx="1502">
                  <c:v>0.40593851140638698</c:v>
                </c:pt>
                <c:pt idx="1503">
                  <c:v>0.22105586673530001</c:v>
                </c:pt>
                <c:pt idx="1504">
                  <c:v>0.29703581459786499</c:v>
                </c:pt>
                <c:pt idx="1505">
                  <c:v>0.56121977532679002</c:v>
                </c:pt>
                <c:pt idx="1506">
                  <c:v>0.64053578012300305</c:v>
                </c:pt>
                <c:pt idx="1507">
                  <c:v>0.27030856355990501</c:v>
                </c:pt>
                <c:pt idx="1508">
                  <c:v>0.167946715918672</c:v>
                </c:pt>
                <c:pt idx="1509">
                  <c:v>0.38372106439576598</c:v>
                </c:pt>
                <c:pt idx="1510">
                  <c:v>0.52092820377679105</c:v>
                </c:pt>
                <c:pt idx="1511">
                  <c:v>0.13308980435405399</c:v>
                </c:pt>
                <c:pt idx="1512">
                  <c:v>0.17182441143221799</c:v>
                </c:pt>
                <c:pt idx="1513">
                  <c:v>0.52831841898863197</c:v>
                </c:pt>
                <c:pt idx="1514">
                  <c:v>0.13366249653804599</c:v>
                </c:pt>
                <c:pt idx="1515">
                  <c:v>0.42316774611948799</c:v>
                </c:pt>
                <c:pt idx="1516">
                  <c:v>0.63023717782685895</c:v>
                </c:pt>
                <c:pt idx="1517">
                  <c:v>0.65756252727778397</c:v>
                </c:pt>
                <c:pt idx="1518">
                  <c:v>0.622834131239831</c:v>
                </c:pt>
                <c:pt idx="1519">
                  <c:v>0.73936777994740399</c:v>
                </c:pt>
                <c:pt idx="1520">
                  <c:v>0.68853262701149598</c:v>
                </c:pt>
                <c:pt idx="1521">
                  <c:v>0.67304156920158298</c:v>
                </c:pt>
                <c:pt idx="1522">
                  <c:v>0.70446918550201099</c:v>
                </c:pt>
                <c:pt idx="1523">
                  <c:v>0.73229182277739202</c:v>
                </c:pt>
                <c:pt idx="1524">
                  <c:v>0.71162769155748296</c:v>
                </c:pt>
                <c:pt idx="1525">
                  <c:v>0.87492570020240501</c:v>
                </c:pt>
                <c:pt idx="1526">
                  <c:v>0.68245540393137405</c:v>
                </c:pt>
                <c:pt idx="1527">
                  <c:v>0.78619446920982905</c:v>
                </c:pt>
                <c:pt idx="1528">
                  <c:v>0.68946142629056495</c:v>
                </c:pt>
                <c:pt idx="1529">
                  <c:v>0.75605369538594303</c:v>
                </c:pt>
                <c:pt idx="1530">
                  <c:v>0.64843563576521202</c:v>
                </c:pt>
                <c:pt idx="1531">
                  <c:v>0.58384705222823396</c:v>
                </c:pt>
                <c:pt idx="1532">
                  <c:v>0.68873577069043601</c:v>
                </c:pt>
                <c:pt idx="1533">
                  <c:v>0.71931203949072597</c:v>
                </c:pt>
                <c:pt idx="1534">
                  <c:v>0.74849476239391899</c:v>
                </c:pt>
                <c:pt idx="1535">
                  <c:v>0.71306985330827899</c:v>
                </c:pt>
                <c:pt idx="1536">
                  <c:v>0.78505920745228397</c:v>
                </c:pt>
                <c:pt idx="1537">
                  <c:v>0.73947048481212296</c:v>
                </c:pt>
                <c:pt idx="1538">
                  <c:v>0.72815655524817002</c:v>
                </c:pt>
                <c:pt idx="1539">
                  <c:v>0.52074802940184695</c:v>
                </c:pt>
                <c:pt idx="1540">
                  <c:v>0.69719439403428796</c:v>
                </c:pt>
                <c:pt idx="1541">
                  <c:v>0.62979749521800399</c:v>
                </c:pt>
                <c:pt idx="1542">
                  <c:v>0.67981659909734604</c:v>
                </c:pt>
                <c:pt idx="1543">
                  <c:v>0.67875724143880001</c:v>
                </c:pt>
                <c:pt idx="1544">
                  <c:v>0.80143137282117904</c:v>
                </c:pt>
                <c:pt idx="1545">
                  <c:v>0.61461335224923197</c:v>
                </c:pt>
                <c:pt idx="1546">
                  <c:v>0.81235858116537196</c:v>
                </c:pt>
                <c:pt idx="1547">
                  <c:v>0.79999162562842596</c:v>
                </c:pt>
                <c:pt idx="1548">
                  <c:v>0.77630370842277097</c:v>
                </c:pt>
                <c:pt idx="1549">
                  <c:v>0.82579239401211302</c:v>
                </c:pt>
                <c:pt idx="1550">
                  <c:v>0.63940433872862201</c:v>
                </c:pt>
                <c:pt idx="1551">
                  <c:v>0.85278011073358595</c:v>
                </c:pt>
                <c:pt idx="1552">
                  <c:v>0.83219569996048903</c:v>
                </c:pt>
                <c:pt idx="1553">
                  <c:v>0.73656132928361795</c:v>
                </c:pt>
                <c:pt idx="1554">
                  <c:v>0.87831845887898496</c:v>
                </c:pt>
                <c:pt idx="1555">
                  <c:v>0.84756963348997605</c:v>
                </c:pt>
                <c:pt idx="1556">
                  <c:v>0.84043380247239796</c:v>
                </c:pt>
                <c:pt idx="1557">
                  <c:v>0.84040192798527102</c:v>
                </c:pt>
                <c:pt idx="1558">
                  <c:v>0.83890793144402998</c:v>
                </c:pt>
                <c:pt idx="1559">
                  <c:v>0.84742686408260404</c:v>
                </c:pt>
                <c:pt idx="1560">
                  <c:v>0.84065731496610596</c:v>
                </c:pt>
                <c:pt idx="1561">
                  <c:v>0.85556912377608496</c:v>
                </c:pt>
                <c:pt idx="1562">
                  <c:v>0.87948347470959598</c:v>
                </c:pt>
                <c:pt idx="1563">
                  <c:v>0.85352827205396298</c:v>
                </c:pt>
                <c:pt idx="1564">
                  <c:v>0.821646810244541</c:v>
                </c:pt>
                <c:pt idx="1565">
                  <c:v>0.84213198476926499</c:v>
                </c:pt>
                <c:pt idx="1566">
                  <c:v>0.798163871587242</c:v>
                </c:pt>
                <c:pt idx="1567">
                  <c:v>0.84642478753590999</c:v>
                </c:pt>
                <c:pt idx="1568">
                  <c:v>0.85622614172830702</c:v>
                </c:pt>
                <c:pt idx="1569">
                  <c:v>0.78609118714678305</c:v>
                </c:pt>
                <c:pt idx="1570">
                  <c:v>0.76434992725822004</c:v>
                </c:pt>
                <c:pt idx="1571">
                  <c:v>0.76872313606808795</c:v>
                </c:pt>
                <c:pt idx="1572">
                  <c:v>0.92036750466522499</c:v>
                </c:pt>
                <c:pt idx="1573">
                  <c:v>0.840866548448437</c:v>
                </c:pt>
                <c:pt idx="1574">
                  <c:v>0.826630386936275</c:v>
                </c:pt>
                <c:pt idx="1575">
                  <c:v>0.75258234799968804</c:v>
                </c:pt>
                <c:pt idx="1576">
                  <c:v>0.743098694553886</c:v>
                </c:pt>
                <c:pt idx="1577">
                  <c:v>0.80609815504729398</c:v>
                </c:pt>
                <c:pt idx="1578">
                  <c:v>0.86563999541474301</c:v>
                </c:pt>
                <c:pt idx="1579">
                  <c:v>0.77433912655898196</c:v>
                </c:pt>
                <c:pt idx="1580">
                  <c:v>0.82749215950532395</c:v>
                </c:pt>
                <c:pt idx="1581">
                  <c:v>0.68338023311549101</c:v>
                </c:pt>
                <c:pt idx="1582">
                  <c:v>0.800761700340757</c:v>
                </c:pt>
                <c:pt idx="1583">
                  <c:v>0.82857663560925399</c:v>
                </c:pt>
                <c:pt idx="1584">
                  <c:v>0.76642548272370703</c:v>
                </c:pt>
                <c:pt idx="1585">
                  <c:v>0.73936151914063397</c:v>
                </c:pt>
                <c:pt idx="1586">
                  <c:v>0.69132148933577398</c:v>
                </c:pt>
                <c:pt idx="1587">
                  <c:v>0.77653557975620502</c:v>
                </c:pt>
                <c:pt idx="1588">
                  <c:v>0.75859667335007597</c:v>
                </c:pt>
                <c:pt idx="1589">
                  <c:v>0.82570177278236401</c:v>
                </c:pt>
                <c:pt idx="1590">
                  <c:v>0.840248185642958</c:v>
                </c:pt>
                <c:pt idx="1591">
                  <c:v>0.77832658817076705</c:v>
                </c:pt>
                <c:pt idx="1592">
                  <c:v>0.73475362313173898</c:v>
                </c:pt>
                <c:pt idx="1593">
                  <c:v>0.73320985914361603</c:v>
                </c:pt>
                <c:pt idx="1594">
                  <c:v>0.763602594119272</c:v>
                </c:pt>
                <c:pt idx="1595">
                  <c:v>0.80240052408884599</c:v>
                </c:pt>
                <c:pt idx="1596">
                  <c:v>0.79522813896245603</c:v>
                </c:pt>
                <c:pt idx="1597">
                  <c:v>0.79260517380025197</c:v>
                </c:pt>
                <c:pt idx="1598">
                  <c:v>0.724606252742372</c:v>
                </c:pt>
                <c:pt idx="1599">
                  <c:v>0.77603362337818804</c:v>
                </c:pt>
                <c:pt idx="1600">
                  <c:v>0.82232766886932396</c:v>
                </c:pt>
                <c:pt idx="1601">
                  <c:v>0.86080794147755102</c:v>
                </c:pt>
                <c:pt idx="1602">
                  <c:v>0.80111239194627004</c:v>
                </c:pt>
                <c:pt idx="1603">
                  <c:v>0.83390274209774196</c:v>
                </c:pt>
                <c:pt idx="1604">
                  <c:v>0.73309392970539</c:v>
                </c:pt>
                <c:pt idx="1605">
                  <c:v>0.87970704853873305</c:v>
                </c:pt>
                <c:pt idx="1606">
                  <c:v>0.75054212854415803</c:v>
                </c:pt>
                <c:pt idx="1607">
                  <c:v>0.77096301936014</c:v>
                </c:pt>
                <c:pt idx="1608">
                  <c:v>0.85390945729678103</c:v>
                </c:pt>
                <c:pt idx="1609">
                  <c:v>0.83046800388137698</c:v>
                </c:pt>
                <c:pt idx="1610">
                  <c:v>0.74711463988140003</c:v>
                </c:pt>
                <c:pt idx="1611">
                  <c:v>0.78977626256175903</c:v>
                </c:pt>
                <c:pt idx="1612">
                  <c:v>0.69729411658926999</c:v>
                </c:pt>
                <c:pt idx="1613">
                  <c:v>0.73181347220545501</c:v>
                </c:pt>
                <c:pt idx="1614">
                  <c:v>0.75684090723935704</c:v>
                </c:pt>
                <c:pt idx="1615">
                  <c:v>0.80190232507848003</c:v>
                </c:pt>
                <c:pt idx="1616">
                  <c:v>0.82971691702502604</c:v>
                </c:pt>
                <c:pt idx="1617">
                  <c:v>0.77590318658608004</c:v>
                </c:pt>
                <c:pt idx="1618">
                  <c:v>0.78039975910525505</c:v>
                </c:pt>
                <c:pt idx="1619">
                  <c:v>0.71467906489481203</c:v>
                </c:pt>
                <c:pt idx="1620">
                  <c:v>0.78866971934310504</c:v>
                </c:pt>
                <c:pt idx="1621">
                  <c:v>0.75533811334618906</c:v>
                </c:pt>
                <c:pt idx="1622">
                  <c:v>0.87846971166305698</c:v>
                </c:pt>
                <c:pt idx="1623">
                  <c:v>0.76322405723043396</c:v>
                </c:pt>
                <c:pt idx="1624">
                  <c:v>0.73015880095463004</c:v>
                </c:pt>
                <c:pt idx="1625">
                  <c:v>0.84821507405136098</c:v>
                </c:pt>
                <c:pt idx="1626">
                  <c:v>0.78172775283350304</c:v>
                </c:pt>
                <c:pt idx="1627">
                  <c:v>0.76789132576251695</c:v>
                </c:pt>
                <c:pt idx="1628">
                  <c:v>0.76971612044851401</c:v>
                </c:pt>
                <c:pt idx="1629">
                  <c:v>0.77560501239398705</c:v>
                </c:pt>
                <c:pt idx="1630">
                  <c:v>0.78327111393820303</c:v>
                </c:pt>
                <c:pt idx="1631">
                  <c:v>0.70604277669011095</c:v>
                </c:pt>
                <c:pt idx="1632">
                  <c:v>0.77511284021304205</c:v>
                </c:pt>
                <c:pt idx="1633">
                  <c:v>0.77038366569933503</c:v>
                </c:pt>
                <c:pt idx="1634">
                  <c:v>0.71618130907160404</c:v>
                </c:pt>
                <c:pt idx="1635">
                  <c:v>0.74411263066168698</c:v>
                </c:pt>
                <c:pt idx="1636">
                  <c:v>0.75087251394545196</c:v>
                </c:pt>
                <c:pt idx="1637">
                  <c:v>0.75906970005089902</c:v>
                </c:pt>
                <c:pt idx="1638">
                  <c:v>0.761755118460682</c:v>
                </c:pt>
                <c:pt idx="1639">
                  <c:v>0.78169366309640698</c:v>
                </c:pt>
                <c:pt idx="1640">
                  <c:v>0.71343513804154401</c:v>
                </c:pt>
                <c:pt idx="1641">
                  <c:v>0.72028008138814803</c:v>
                </c:pt>
                <c:pt idx="1642">
                  <c:v>0.77439552100065701</c:v>
                </c:pt>
                <c:pt idx="1643">
                  <c:v>0.79405184825376796</c:v>
                </c:pt>
                <c:pt idx="1644">
                  <c:v>0.79783880176281596</c:v>
                </c:pt>
                <c:pt idx="1645">
                  <c:v>0.80723779783300498</c:v>
                </c:pt>
                <c:pt idx="1646">
                  <c:v>0.80474291490650596</c:v>
                </c:pt>
                <c:pt idx="1647">
                  <c:v>0.78289224024600401</c:v>
                </c:pt>
                <c:pt idx="1648">
                  <c:v>0.76845976823416395</c:v>
                </c:pt>
                <c:pt idx="1649">
                  <c:v>0.73278966896994102</c:v>
                </c:pt>
                <c:pt idx="1650">
                  <c:v>0.84118784995819895</c:v>
                </c:pt>
                <c:pt idx="1651">
                  <c:v>0.81722433555095197</c:v>
                </c:pt>
                <c:pt idx="1652">
                  <c:v>0.77398887335382904</c:v>
                </c:pt>
                <c:pt idx="1653">
                  <c:v>0.80181367252360103</c:v>
                </c:pt>
                <c:pt idx="1654">
                  <c:v>0.74847098897523301</c:v>
                </c:pt>
                <c:pt idx="1655">
                  <c:v>0.71078541086265001</c:v>
                </c:pt>
                <c:pt idx="1656">
                  <c:v>0.77217986903800095</c:v>
                </c:pt>
                <c:pt idx="1657">
                  <c:v>0.839770383563889</c:v>
                </c:pt>
                <c:pt idx="1658">
                  <c:v>0.77351159364636601</c:v>
                </c:pt>
                <c:pt idx="1659">
                  <c:v>0.81193297711252499</c:v>
                </c:pt>
                <c:pt idx="1660">
                  <c:v>0.82982515850252203</c:v>
                </c:pt>
                <c:pt idx="1661">
                  <c:v>0.807488794088842</c:v>
                </c:pt>
                <c:pt idx="1662">
                  <c:v>0.77647433611914596</c:v>
                </c:pt>
                <c:pt idx="1663">
                  <c:v>0.77435742018106701</c:v>
                </c:pt>
                <c:pt idx="1664">
                  <c:v>0.72295172486840398</c:v>
                </c:pt>
                <c:pt idx="1665">
                  <c:v>0.77452809081816998</c:v>
                </c:pt>
                <c:pt idx="1666">
                  <c:v>0.61504575988690202</c:v>
                </c:pt>
                <c:pt idx="1667">
                  <c:v>0.88653842270758099</c:v>
                </c:pt>
                <c:pt idx="1668">
                  <c:v>0.80765489260775403</c:v>
                </c:pt>
                <c:pt idx="1669">
                  <c:v>0.77635745394091404</c:v>
                </c:pt>
                <c:pt idx="1670">
                  <c:v>0.80389062934900102</c:v>
                </c:pt>
                <c:pt idx="1671">
                  <c:v>0.76899234022843199</c:v>
                </c:pt>
                <c:pt idx="1672">
                  <c:v>0.76660344116741097</c:v>
                </c:pt>
                <c:pt idx="1673">
                  <c:v>0.71539856096971099</c:v>
                </c:pt>
                <c:pt idx="1674">
                  <c:v>0.50003884560178302</c:v>
                </c:pt>
                <c:pt idx="1675">
                  <c:v>0.80204623898896699</c:v>
                </c:pt>
                <c:pt idx="1676">
                  <c:v>0.74935626634931196</c:v>
                </c:pt>
                <c:pt idx="1677">
                  <c:v>0.76019224414690201</c:v>
                </c:pt>
                <c:pt idx="1678">
                  <c:v>0.80416471838859105</c:v>
                </c:pt>
                <c:pt idx="1679">
                  <c:v>0.807681953990526</c:v>
                </c:pt>
                <c:pt idx="1680">
                  <c:v>0.71328735627210205</c:v>
                </c:pt>
                <c:pt idx="1681">
                  <c:v>0.81647984424737097</c:v>
                </c:pt>
                <c:pt idx="1682">
                  <c:v>0.37718653922749201</c:v>
                </c:pt>
                <c:pt idx="1683">
                  <c:v>0.80391757266018704</c:v>
                </c:pt>
                <c:pt idx="1684">
                  <c:v>0.73654156435598905</c:v>
                </c:pt>
                <c:pt idx="1685">
                  <c:v>0.77601357208084298</c:v>
                </c:pt>
                <c:pt idx="1686">
                  <c:v>0.79003427959227901</c:v>
                </c:pt>
                <c:pt idx="1687">
                  <c:v>0.78446346581307602</c:v>
                </c:pt>
                <c:pt idx="1688">
                  <c:v>0.62085598744325898</c:v>
                </c:pt>
                <c:pt idx="1689">
                  <c:v>0.84561830098587498</c:v>
                </c:pt>
                <c:pt idx="1690">
                  <c:v>0.58495016870610195</c:v>
                </c:pt>
                <c:pt idx="1691">
                  <c:v>0.70928240933602904</c:v>
                </c:pt>
                <c:pt idx="1692">
                  <c:v>0.746819927905091</c:v>
                </c:pt>
                <c:pt idx="1693">
                  <c:v>0.77959033080964701</c:v>
                </c:pt>
                <c:pt idx="1694">
                  <c:v>0.66955398724050896</c:v>
                </c:pt>
                <c:pt idx="1695">
                  <c:v>0.72700753376242599</c:v>
                </c:pt>
                <c:pt idx="1696">
                  <c:v>0.75047483986441299</c:v>
                </c:pt>
                <c:pt idx="1697">
                  <c:v>0.795768669180967</c:v>
                </c:pt>
                <c:pt idx="1698">
                  <c:v>0.72700399614910505</c:v>
                </c:pt>
                <c:pt idx="1699">
                  <c:v>0.78058248320093704</c:v>
                </c:pt>
                <c:pt idx="1700">
                  <c:v>0.75275840490477097</c:v>
                </c:pt>
                <c:pt idx="1701">
                  <c:v>0.70584372771114801</c:v>
                </c:pt>
                <c:pt idx="1702">
                  <c:v>0.76571089118790503</c:v>
                </c:pt>
                <c:pt idx="1703">
                  <c:v>0.70023537004999103</c:v>
                </c:pt>
                <c:pt idx="1704">
                  <c:v>0.66489569419402605</c:v>
                </c:pt>
                <c:pt idx="1705">
                  <c:v>0.68484608657410295</c:v>
                </c:pt>
                <c:pt idx="1706">
                  <c:v>0.71078480703332503</c:v>
                </c:pt>
                <c:pt idx="1707">
                  <c:v>0.69902519770820604</c:v>
                </c:pt>
                <c:pt idx="1708">
                  <c:v>0.739904445097045</c:v>
                </c:pt>
                <c:pt idx="1709">
                  <c:v>0.66315476145415297</c:v>
                </c:pt>
                <c:pt idx="1710">
                  <c:v>0.70688114732851404</c:v>
                </c:pt>
                <c:pt idx="1711">
                  <c:v>0.70875878546521798</c:v>
                </c:pt>
                <c:pt idx="1712">
                  <c:v>0.73663811937951296</c:v>
                </c:pt>
                <c:pt idx="1713">
                  <c:v>0.69368566512531304</c:v>
                </c:pt>
                <c:pt idx="1714">
                  <c:v>0.69305410213027097</c:v>
                </c:pt>
                <c:pt idx="1715">
                  <c:v>0.78758276132163196</c:v>
                </c:pt>
                <c:pt idx="1716">
                  <c:v>0.68073904756660697</c:v>
                </c:pt>
                <c:pt idx="1717">
                  <c:v>0.54337874436887901</c:v>
                </c:pt>
                <c:pt idx="1718">
                  <c:v>0.83311979275358095</c:v>
                </c:pt>
                <c:pt idx="1719">
                  <c:v>0.72704979179262996</c:v>
                </c:pt>
                <c:pt idx="1720">
                  <c:v>0.87890798111623802</c:v>
                </c:pt>
                <c:pt idx="1721">
                  <c:v>0.79302250579789901</c:v>
                </c:pt>
                <c:pt idx="1722">
                  <c:v>0.82905291469320097</c:v>
                </c:pt>
                <c:pt idx="1723">
                  <c:v>0.63020709988787105</c:v>
                </c:pt>
                <c:pt idx="1724">
                  <c:v>0.79572703793042798</c:v>
                </c:pt>
                <c:pt idx="1725">
                  <c:v>0.78027486690727299</c:v>
                </c:pt>
                <c:pt idx="1726">
                  <c:v>0.72391430110518995</c:v>
                </c:pt>
                <c:pt idx="1727">
                  <c:v>0.76619986137508</c:v>
                </c:pt>
                <c:pt idx="1728">
                  <c:v>0.74508536359647504</c:v>
                </c:pt>
                <c:pt idx="1729">
                  <c:v>0.77674951759425803</c:v>
                </c:pt>
                <c:pt idx="1730">
                  <c:v>0.74268632388576905</c:v>
                </c:pt>
                <c:pt idx="1731">
                  <c:v>0.77691282703966502</c:v>
                </c:pt>
                <c:pt idx="1732">
                  <c:v>0.800514479196345</c:v>
                </c:pt>
                <c:pt idx="1733">
                  <c:v>0.73549108724766799</c:v>
                </c:pt>
                <c:pt idx="1734">
                  <c:v>0.77392934428937299</c:v>
                </c:pt>
                <c:pt idx="1735">
                  <c:v>0.77503400039201298</c:v>
                </c:pt>
                <c:pt idx="1736">
                  <c:v>0.78714337883428898</c:v>
                </c:pt>
                <c:pt idx="1737">
                  <c:v>0.76243751961143202</c:v>
                </c:pt>
                <c:pt idx="1738">
                  <c:v>0.470854481158752</c:v>
                </c:pt>
                <c:pt idx="1739">
                  <c:v>0.74345417880272302</c:v>
                </c:pt>
                <c:pt idx="1740">
                  <c:v>0.79955981603296999</c:v>
                </c:pt>
                <c:pt idx="1741">
                  <c:v>0.65856552957591497</c:v>
                </c:pt>
                <c:pt idx="1742">
                  <c:v>0.73205307840994105</c:v>
                </c:pt>
                <c:pt idx="1743">
                  <c:v>0.79193136257937302</c:v>
                </c:pt>
                <c:pt idx="1744">
                  <c:v>0.71182300968273104</c:v>
                </c:pt>
                <c:pt idx="1745">
                  <c:v>0.61940783280677902</c:v>
                </c:pt>
                <c:pt idx="1746">
                  <c:v>0.78902373580785001</c:v>
                </c:pt>
                <c:pt idx="1747">
                  <c:v>0.69677655669308602</c:v>
                </c:pt>
                <c:pt idx="1748">
                  <c:v>0.64004637175826296</c:v>
                </c:pt>
                <c:pt idx="1749">
                  <c:v>0.76857972710051004</c:v>
                </c:pt>
                <c:pt idx="1750">
                  <c:v>0.68242741510869398</c:v>
                </c:pt>
                <c:pt idx="1751">
                  <c:v>0.40020914906757699</c:v>
                </c:pt>
                <c:pt idx="1752">
                  <c:v>0.69261493479586</c:v>
                </c:pt>
                <c:pt idx="1753">
                  <c:v>0.61401117457290399</c:v>
                </c:pt>
                <c:pt idx="1754">
                  <c:v>0.63584564068650995</c:v>
                </c:pt>
                <c:pt idx="1755">
                  <c:v>0.64705024984506398</c:v>
                </c:pt>
                <c:pt idx="1756">
                  <c:v>0.68716725745335305</c:v>
                </c:pt>
                <c:pt idx="1757">
                  <c:v>0.68744326003340595</c:v>
                </c:pt>
                <c:pt idx="1758">
                  <c:v>0.387228907082031</c:v>
                </c:pt>
                <c:pt idx="1759">
                  <c:v>0.41653365238571</c:v>
                </c:pt>
                <c:pt idx="1760">
                  <c:v>0.68021123178766596</c:v>
                </c:pt>
                <c:pt idx="1761">
                  <c:v>0.42033118394196101</c:v>
                </c:pt>
                <c:pt idx="1762">
                  <c:v>0.73353332739193799</c:v>
                </c:pt>
                <c:pt idx="1763">
                  <c:v>0.54178263012941696</c:v>
                </c:pt>
                <c:pt idx="1764">
                  <c:v>0.68280495216701897</c:v>
                </c:pt>
                <c:pt idx="1765">
                  <c:v>0.76816555420321797</c:v>
                </c:pt>
                <c:pt idx="1766">
                  <c:v>0.74437928218020299</c:v>
                </c:pt>
                <c:pt idx="1767">
                  <c:v>0.841064335149044</c:v>
                </c:pt>
                <c:pt idx="1768">
                  <c:v>0.84439763633015297</c:v>
                </c:pt>
                <c:pt idx="1769">
                  <c:v>0.76912854374043604</c:v>
                </c:pt>
                <c:pt idx="1770">
                  <c:v>0.82252966631548996</c:v>
                </c:pt>
                <c:pt idx="1771">
                  <c:v>0.87586737639918999</c:v>
                </c:pt>
                <c:pt idx="1772">
                  <c:v>0.81876844810134897</c:v>
                </c:pt>
                <c:pt idx="1773">
                  <c:v>0.81028887503304603</c:v>
                </c:pt>
                <c:pt idx="1774">
                  <c:v>0.82357816126113303</c:v>
                </c:pt>
                <c:pt idx="1775">
                  <c:v>0.82896529557029996</c:v>
                </c:pt>
                <c:pt idx="1776">
                  <c:v>0.84691908178833597</c:v>
                </c:pt>
                <c:pt idx="1777">
                  <c:v>0.80661159960762596</c:v>
                </c:pt>
                <c:pt idx="1778">
                  <c:v>0.85004158353878301</c:v>
                </c:pt>
                <c:pt idx="1779">
                  <c:v>0.86101327544792094</c:v>
                </c:pt>
                <c:pt idx="1780">
                  <c:v>0.76503564484257303</c:v>
                </c:pt>
                <c:pt idx="1781">
                  <c:v>0.78138064940400298</c:v>
                </c:pt>
                <c:pt idx="1782">
                  <c:v>0.87791619153115097</c:v>
                </c:pt>
                <c:pt idx="1783">
                  <c:v>0.87141699498481195</c:v>
                </c:pt>
                <c:pt idx="1784">
                  <c:v>0.85243549220953996</c:v>
                </c:pt>
                <c:pt idx="1785">
                  <c:v>0.81998259599533596</c:v>
                </c:pt>
                <c:pt idx="1786">
                  <c:v>0.83775869797173697</c:v>
                </c:pt>
                <c:pt idx="1787">
                  <c:v>0.82298631037424796</c:v>
                </c:pt>
                <c:pt idx="1788">
                  <c:v>0.66305889637135795</c:v>
                </c:pt>
                <c:pt idx="1789">
                  <c:v>0.75400130629881601</c:v>
                </c:pt>
                <c:pt idx="1790">
                  <c:v>0.78775150754770895</c:v>
                </c:pt>
                <c:pt idx="1791">
                  <c:v>0.311755403352862</c:v>
                </c:pt>
                <c:pt idx="1792">
                  <c:v>0.665753231105496</c:v>
                </c:pt>
                <c:pt idx="1793">
                  <c:v>0.58969885535891997</c:v>
                </c:pt>
                <c:pt idx="1794">
                  <c:v>0.41576492034422702</c:v>
                </c:pt>
                <c:pt idx="1795">
                  <c:v>0.51739583361924002</c:v>
                </c:pt>
                <c:pt idx="1796">
                  <c:v>0.74465668432239696</c:v>
                </c:pt>
                <c:pt idx="1797">
                  <c:v>0.49860627842571298</c:v>
                </c:pt>
                <c:pt idx="1798">
                  <c:v>0.52024969330723103</c:v>
                </c:pt>
                <c:pt idx="1799">
                  <c:v>0.450875719327751</c:v>
                </c:pt>
                <c:pt idx="1800">
                  <c:v>0.459028359505462</c:v>
                </c:pt>
                <c:pt idx="1801">
                  <c:v>0.35068637163142802</c:v>
                </c:pt>
                <c:pt idx="1802">
                  <c:v>0.337410992848165</c:v>
                </c:pt>
                <c:pt idx="1803">
                  <c:v>0.62940042322191103</c:v>
                </c:pt>
                <c:pt idx="1804">
                  <c:v>0.67679429919891698</c:v>
                </c:pt>
                <c:pt idx="1805">
                  <c:v>0.52134185879858697</c:v>
                </c:pt>
                <c:pt idx="1806">
                  <c:v>0.58851146692673595</c:v>
                </c:pt>
                <c:pt idx="1807">
                  <c:v>0.42028078229614002</c:v>
                </c:pt>
                <c:pt idx="1808">
                  <c:v>0.34600884796961101</c:v>
                </c:pt>
                <c:pt idx="1809">
                  <c:v>0.15115607074639201</c:v>
                </c:pt>
                <c:pt idx="1810">
                  <c:v>0.73492243353057796</c:v>
                </c:pt>
                <c:pt idx="1811">
                  <c:v>0.65823211600671405</c:v>
                </c:pt>
                <c:pt idx="1812">
                  <c:v>0.57301796337133004</c:v>
                </c:pt>
                <c:pt idx="1813">
                  <c:v>0.63818768133221104</c:v>
                </c:pt>
                <c:pt idx="1814">
                  <c:v>0.366128707624573</c:v>
                </c:pt>
                <c:pt idx="1815">
                  <c:v>0.15060233107688301</c:v>
                </c:pt>
                <c:pt idx="1816">
                  <c:v>0.12824039319781899</c:v>
                </c:pt>
                <c:pt idx="1817">
                  <c:v>0.59658296276207701</c:v>
                </c:pt>
                <c:pt idx="1818">
                  <c:v>0.68553045022869297</c:v>
                </c:pt>
                <c:pt idx="1819">
                  <c:v>0.66301353218411796</c:v>
                </c:pt>
                <c:pt idx="1820">
                  <c:v>0.50287273939799704</c:v>
                </c:pt>
                <c:pt idx="1821">
                  <c:v>0.63903986975171101</c:v>
                </c:pt>
                <c:pt idx="1822">
                  <c:v>0.123560216780233</c:v>
                </c:pt>
                <c:pt idx="1823">
                  <c:v>0.184559955126401</c:v>
                </c:pt>
                <c:pt idx="1824">
                  <c:v>0.422207465524369</c:v>
                </c:pt>
                <c:pt idx="1825">
                  <c:v>0.56595721322258097</c:v>
                </c:pt>
                <c:pt idx="1826">
                  <c:v>0.65509145997790297</c:v>
                </c:pt>
                <c:pt idx="1827">
                  <c:v>0.62747532306034404</c:v>
                </c:pt>
                <c:pt idx="1828">
                  <c:v>0.55454934113566601</c:v>
                </c:pt>
                <c:pt idx="1829">
                  <c:v>0.41581986768320101</c:v>
                </c:pt>
                <c:pt idx="1830">
                  <c:v>0.20578736977459999</c:v>
                </c:pt>
                <c:pt idx="1831">
                  <c:v>0.38681636907628297</c:v>
                </c:pt>
                <c:pt idx="1832">
                  <c:v>0.53219073029490505</c:v>
                </c:pt>
                <c:pt idx="1833">
                  <c:v>0.78062136591060405</c:v>
                </c:pt>
                <c:pt idx="1834">
                  <c:v>0.53741637603735803</c:v>
                </c:pt>
                <c:pt idx="1835">
                  <c:v>0.57537277669380305</c:v>
                </c:pt>
                <c:pt idx="1836">
                  <c:v>0.28628576828241398</c:v>
                </c:pt>
                <c:pt idx="1837">
                  <c:v>0.27015590056070399</c:v>
                </c:pt>
                <c:pt idx="1838">
                  <c:v>0.54322061554735102</c:v>
                </c:pt>
                <c:pt idx="1839">
                  <c:v>0.57501878871494305</c:v>
                </c:pt>
                <c:pt idx="1840">
                  <c:v>0.66593604632569403</c:v>
                </c:pt>
                <c:pt idx="1841">
                  <c:v>0.60295386907086901</c:v>
                </c:pt>
                <c:pt idx="1842">
                  <c:v>0.48080469001533499</c:v>
                </c:pt>
                <c:pt idx="1843">
                  <c:v>0.37823662521471901</c:v>
                </c:pt>
                <c:pt idx="1844">
                  <c:v>0.81683973020704204</c:v>
                </c:pt>
                <c:pt idx="1845">
                  <c:v>0.63228371598870003</c:v>
                </c:pt>
                <c:pt idx="1846">
                  <c:v>0.58669615906041706</c:v>
                </c:pt>
                <c:pt idx="1847">
                  <c:v>0.63364499528793605</c:v>
                </c:pt>
                <c:pt idx="1848">
                  <c:v>0.55754063303718804</c:v>
                </c:pt>
                <c:pt idx="1849">
                  <c:v>0.80371677490521998</c:v>
                </c:pt>
                <c:pt idx="1850">
                  <c:v>0.74526384753117403</c:v>
                </c:pt>
                <c:pt idx="1851">
                  <c:v>0.62743583247627699</c:v>
                </c:pt>
                <c:pt idx="1852">
                  <c:v>0.59954922356454599</c:v>
                </c:pt>
                <c:pt idx="1853">
                  <c:v>0.62098486473548697</c:v>
                </c:pt>
                <c:pt idx="1854">
                  <c:v>0.82812213978555904</c:v>
                </c:pt>
                <c:pt idx="1855">
                  <c:v>0.53574881494243598</c:v>
                </c:pt>
                <c:pt idx="1856">
                  <c:v>0.57239402841731002</c:v>
                </c:pt>
                <c:pt idx="1857">
                  <c:v>0.68507241584293199</c:v>
                </c:pt>
                <c:pt idx="1858">
                  <c:v>0.74288893140035195</c:v>
                </c:pt>
                <c:pt idx="1859">
                  <c:v>0.42494073174681302</c:v>
                </c:pt>
                <c:pt idx="1860">
                  <c:v>0.44899186411264902</c:v>
                </c:pt>
                <c:pt idx="1861">
                  <c:v>0.56184507774963</c:v>
                </c:pt>
                <c:pt idx="1862">
                  <c:v>0.72930122509808604</c:v>
                </c:pt>
                <c:pt idx="1863">
                  <c:v>0.34919422891670199</c:v>
                </c:pt>
                <c:pt idx="1864">
                  <c:v>0.638127551594043</c:v>
                </c:pt>
                <c:pt idx="1865">
                  <c:v>0.61321411822051797</c:v>
                </c:pt>
                <c:pt idx="1866">
                  <c:v>0.43249483403949401</c:v>
                </c:pt>
                <c:pt idx="1867">
                  <c:v>0.58851905182432296</c:v>
                </c:pt>
                <c:pt idx="1868">
                  <c:v>0.65773120029001397</c:v>
                </c:pt>
                <c:pt idx="1869">
                  <c:v>0.61219182198251199</c:v>
                </c:pt>
                <c:pt idx="1870">
                  <c:v>0.68332865322843495</c:v>
                </c:pt>
                <c:pt idx="1871">
                  <c:v>0.74877388356485297</c:v>
                </c:pt>
                <c:pt idx="1872">
                  <c:v>0.62223816564468204</c:v>
                </c:pt>
                <c:pt idx="1873">
                  <c:v>0.401721450404594</c:v>
                </c:pt>
                <c:pt idx="1874">
                  <c:v>0.46499406287662898</c:v>
                </c:pt>
                <c:pt idx="1875">
                  <c:v>0.42792824161757798</c:v>
                </c:pt>
                <c:pt idx="1876">
                  <c:v>0.55234777640205901</c:v>
                </c:pt>
                <c:pt idx="1877">
                  <c:v>0.33583917878720798</c:v>
                </c:pt>
                <c:pt idx="1878">
                  <c:v>0.49164021474783298</c:v>
                </c:pt>
                <c:pt idx="1879">
                  <c:v>0.55950094564465402</c:v>
                </c:pt>
                <c:pt idx="1880">
                  <c:v>0.67900261228547798</c:v>
                </c:pt>
                <c:pt idx="1881">
                  <c:v>0.39946730423694099</c:v>
                </c:pt>
                <c:pt idx="1882">
                  <c:v>0.54939502284201502</c:v>
                </c:pt>
                <c:pt idx="1883">
                  <c:v>0.65239882471171995</c:v>
                </c:pt>
                <c:pt idx="1884">
                  <c:v>0.80301342094810002</c:v>
                </c:pt>
                <c:pt idx="1885">
                  <c:v>0.54850605055175905</c:v>
                </c:pt>
                <c:pt idx="1886">
                  <c:v>0.47946935503163601</c:v>
                </c:pt>
                <c:pt idx="1887">
                  <c:v>0.64084977886715799</c:v>
                </c:pt>
                <c:pt idx="1888">
                  <c:v>0.67445515583009297</c:v>
                </c:pt>
                <c:pt idx="1889">
                  <c:v>0.82553070047171095</c:v>
                </c:pt>
                <c:pt idx="1890">
                  <c:v>0.76704906759005798</c:v>
                </c:pt>
                <c:pt idx="1891">
                  <c:v>0.45409758482009099</c:v>
                </c:pt>
                <c:pt idx="1892">
                  <c:v>0.45163888658976098</c:v>
                </c:pt>
                <c:pt idx="1893">
                  <c:v>0.71647790228262298</c:v>
                </c:pt>
                <c:pt idx="1894">
                  <c:v>0.68194183824742005</c:v>
                </c:pt>
                <c:pt idx="1895">
                  <c:v>0.78891145752823</c:v>
                </c:pt>
                <c:pt idx="1896">
                  <c:v>0.818205834332833</c:v>
                </c:pt>
                <c:pt idx="1897">
                  <c:v>0.79955331953645203</c:v>
                </c:pt>
                <c:pt idx="1898">
                  <c:v>0.57950191151855102</c:v>
                </c:pt>
                <c:pt idx="1899">
                  <c:v>0.80847613477453595</c:v>
                </c:pt>
                <c:pt idx="1900">
                  <c:v>0.64838580064836404</c:v>
                </c:pt>
                <c:pt idx="1901">
                  <c:v>0.663335434227321</c:v>
                </c:pt>
                <c:pt idx="1902">
                  <c:v>0.69288012733821402</c:v>
                </c:pt>
                <c:pt idx="1903">
                  <c:v>0.834897857896294</c:v>
                </c:pt>
                <c:pt idx="1904">
                  <c:v>0.75337605494923299</c:v>
                </c:pt>
                <c:pt idx="1905">
                  <c:v>0.81827344380324796</c:v>
                </c:pt>
                <c:pt idx="1906">
                  <c:v>0.75386096463595098</c:v>
                </c:pt>
                <c:pt idx="1907">
                  <c:v>0.85850308560175803</c:v>
                </c:pt>
                <c:pt idx="1908">
                  <c:v>0.72693901456946197</c:v>
                </c:pt>
                <c:pt idx="1909">
                  <c:v>0.702296365810816</c:v>
                </c:pt>
                <c:pt idx="1910">
                  <c:v>0.68745978427533205</c:v>
                </c:pt>
                <c:pt idx="1911">
                  <c:v>0.59270403636815305</c:v>
                </c:pt>
                <c:pt idx="1912">
                  <c:v>0.85042606811341703</c:v>
                </c:pt>
                <c:pt idx="1913">
                  <c:v>0.83443188052156203</c:v>
                </c:pt>
                <c:pt idx="1914">
                  <c:v>0.80353839472161304</c:v>
                </c:pt>
                <c:pt idx="1915">
                  <c:v>0.82972559823732495</c:v>
                </c:pt>
                <c:pt idx="1916">
                  <c:v>0.78926090611425503</c:v>
                </c:pt>
                <c:pt idx="1917">
                  <c:v>0.81300809022202902</c:v>
                </c:pt>
                <c:pt idx="1918">
                  <c:v>0.75345381103380704</c:v>
                </c:pt>
                <c:pt idx="1919">
                  <c:v>0.64665000620784396</c:v>
                </c:pt>
                <c:pt idx="1920">
                  <c:v>0.75780085948798803</c:v>
                </c:pt>
                <c:pt idx="1921">
                  <c:v>0.51788099449547498</c:v>
                </c:pt>
                <c:pt idx="1922">
                  <c:v>0.61805675630343004</c:v>
                </c:pt>
                <c:pt idx="1923">
                  <c:v>0.93234931894838002</c:v>
                </c:pt>
                <c:pt idx="1924">
                  <c:v>0.853637811183935</c:v>
                </c:pt>
                <c:pt idx="1925">
                  <c:v>0.75371449893543796</c:v>
                </c:pt>
                <c:pt idx="1926">
                  <c:v>0.73494870809775903</c:v>
                </c:pt>
                <c:pt idx="1927">
                  <c:v>0.75116264046345305</c:v>
                </c:pt>
                <c:pt idx="1928">
                  <c:v>0.75896320446599896</c:v>
                </c:pt>
                <c:pt idx="1929">
                  <c:v>0.40866566597846998</c:v>
                </c:pt>
                <c:pt idx="1930">
                  <c:v>0.88178888606123795</c:v>
                </c:pt>
                <c:pt idx="1931">
                  <c:v>0.80672280966822796</c:v>
                </c:pt>
                <c:pt idx="1932">
                  <c:v>0.81333119699578804</c:v>
                </c:pt>
                <c:pt idx="1933">
                  <c:v>0.79866704170150304</c:v>
                </c:pt>
                <c:pt idx="1934">
                  <c:v>0.76654584829443195</c:v>
                </c:pt>
                <c:pt idx="1935">
                  <c:v>0.77073711048677995</c:v>
                </c:pt>
                <c:pt idx="1936">
                  <c:v>0.71277890508336295</c:v>
                </c:pt>
                <c:pt idx="1937">
                  <c:v>0.38003201798453201</c:v>
                </c:pt>
                <c:pt idx="1938">
                  <c:v>0.83638785572258001</c:v>
                </c:pt>
                <c:pt idx="1939">
                  <c:v>0.78177207606384203</c:v>
                </c:pt>
                <c:pt idx="1940">
                  <c:v>0.725555711200777</c:v>
                </c:pt>
                <c:pt idx="1941">
                  <c:v>0.82694175589238095</c:v>
                </c:pt>
                <c:pt idx="1942">
                  <c:v>0.63201134730430697</c:v>
                </c:pt>
                <c:pt idx="1943">
                  <c:v>0.74796257074540395</c:v>
                </c:pt>
                <c:pt idx="1944">
                  <c:v>0.87260000086744105</c:v>
                </c:pt>
                <c:pt idx="1945">
                  <c:v>0.79730070534324804</c:v>
                </c:pt>
                <c:pt idx="1946">
                  <c:v>0.75970740578212703</c:v>
                </c:pt>
                <c:pt idx="1947">
                  <c:v>0.76203225204700198</c:v>
                </c:pt>
                <c:pt idx="1948">
                  <c:v>0.75913123475092503</c:v>
                </c:pt>
                <c:pt idx="1949">
                  <c:v>0.45958135122702598</c:v>
                </c:pt>
                <c:pt idx="1950">
                  <c:v>0.56457333304118495</c:v>
                </c:pt>
                <c:pt idx="1951">
                  <c:v>0.76746868934863999</c:v>
                </c:pt>
                <c:pt idx="1952">
                  <c:v>0.55167768597678002</c:v>
                </c:pt>
                <c:pt idx="1953">
                  <c:v>0.80049446498265597</c:v>
                </c:pt>
                <c:pt idx="1954">
                  <c:v>0.75914356202178102</c:v>
                </c:pt>
                <c:pt idx="1955">
                  <c:v>0.81044934561209103</c:v>
                </c:pt>
                <c:pt idx="1956">
                  <c:v>0.86445097145929195</c:v>
                </c:pt>
                <c:pt idx="1957">
                  <c:v>0.77148938206352202</c:v>
                </c:pt>
                <c:pt idx="1958">
                  <c:v>0.71095061591651898</c:v>
                </c:pt>
                <c:pt idx="1959">
                  <c:v>0.34017755747654199</c:v>
                </c:pt>
                <c:pt idx="1960">
                  <c:v>0.86609660238848196</c:v>
                </c:pt>
                <c:pt idx="1961">
                  <c:v>0.65672964929219102</c:v>
                </c:pt>
                <c:pt idx="1962">
                  <c:v>0.53779443971333796</c:v>
                </c:pt>
                <c:pt idx="1963">
                  <c:v>0.78331562597115301</c:v>
                </c:pt>
                <c:pt idx="1964">
                  <c:v>0.74113803640153098</c:v>
                </c:pt>
                <c:pt idx="1965">
                  <c:v>0.62962058482957695</c:v>
                </c:pt>
                <c:pt idx="1966">
                  <c:v>0.78683149989747003</c:v>
                </c:pt>
                <c:pt idx="1967">
                  <c:v>0.83964470349134501</c:v>
                </c:pt>
                <c:pt idx="1968">
                  <c:v>0.81711695826911201</c:v>
                </c:pt>
                <c:pt idx="1969">
                  <c:v>0.425070729948961</c:v>
                </c:pt>
                <c:pt idx="1970">
                  <c:v>0.67233775590816602</c:v>
                </c:pt>
                <c:pt idx="1971">
                  <c:v>0.38930560817606102</c:v>
                </c:pt>
                <c:pt idx="1972">
                  <c:v>0.35878950303989399</c:v>
                </c:pt>
                <c:pt idx="1973">
                  <c:v>0.70117551085859098</c:v>
                </c:pt>
                <c:pt idx="1974">
                  <c:v>0.85157227155466697</c:v>
                </c:pt>
                <c:pt idx="1975">
                  <c:v>0.710980258830745</c:v>
                </c:pt>
                <c:pt idx="1976">
                  <c:v>0.56252945613790595</c:v>
                </c:pt>
                <c:pt idx="1977">
                  <c:v>0.84823545988682303</c:v>
                </c:pt>
                <c:pt idx="1978">
                  <c:v>0.91740482716830096</c:v>
                </c:pt>
                <c:pt idx="1979">
                  <c:v>0.88961188217440901</c:v>
                </c:pt>
                <c:pt idx="1980">
                  <c:v>0.52032516351772096</c:v>
                </c:pt>
                <c:pt idx="1981">
                  <c:v>0.57679070824602796</c:v>
                </c:pt>
                <c:pt idx="1982">
                  <c:v>0.372173573673096</c:v>
                </c:pt>
                <c:pt idx="1983">
                  <c:v>0.34797376728451301</c:v>
                </c:pt>
                <c:pt idx="1984">
                  <c:v>0.42123390891325702</c:v>
                </c:pt>
                <c:pt idx="1985">
                  <c:v>0.41382466058400502</c:v>
                </c:pt>
                <c:pt idx="1986">
                  <c:v>0.51109179651866099</c:v>
                </c:pt>
                <c:pt idx="1987">
                  <c:v>0.64417193316153298</c:v>
                </c:pt>
                <c:pt idx="1988">
                  <c:v>0.70564073912568903</c:v>
                </c:pt>
                <c:pt idx="1989">
                  <c:v>0.88435919320183998</c:v>
                </c:pt>
                <c:pt idx="1990">
                  <c:v>0.79581540337936296</c:v>
                </c:pt>
                <c:pt idx="1991">
                  <c:v>0.44857247714737802</c:v>
                </c:pt>
                <c:pt idx="1992">
                  <c:v>0.55918278226180496</c:v>
                </c:pt>
                <c:pt idx="1993">
                  <c:v>0.38947674595540799</c:v>
                </c:pt>
                <c:pt idx="1994">
                  <c:v>0.39135782698773802</c:v>
                </c:pt>
                <c:pt idx="1995">
                  <c:v>0.50486355605434796</c:v>
                </c:pt>
                <c:pt idx="1996">
                  <c:v>0.396022538241037</c:v>
                </c:pt>
                <c:pt idx="1997">
                  <c:v>0.447177326186596</c:v>
                </c:pt>
                <c:pt idx="1998">
                  <c:v>0.38752609413453398</c:v>
                </c:pt>
                <c:pt idx="1999">
                  <c:v>0.71036846443024404</c:v>
                </c:pt>
                <c:pt idx="2000">
                  <c:v>0.89668730688782206</c:v>
                </c:pt>
                <c:pt idx="2001">
                  <c:v>0.81708524295200702</c:v>
                </c:pt>
                <c:pt idx="2002">
                  <c:v>0.47087175537536702</c:v>
                </c:pt>
                <c:pt idx="2003">
                  <c:v>0.47079913251917899</c:v>
                </c:pt>
                <c:pt idx="2004">
                  <c:v>0.49845579760606101</c:v>
                </c:pt>
                <c:pt idx="2005">
                  <c:v>0.52976297637889702</c:v>
                </c:pt>
                <c:pt idx="2006">
                  <c:v>0.56429241643122197</c:v>
                </c:pt>
                <c:pt idx="2007">
                  <c:v>0.480909019624846</c:v>
                </c:pt>
                <c:pt idx="2008">
                  <c:v>0.41369447133801701</c:v>
                </c:pt>
                <c:pt idx="2009">
                  <c:v>0.46815297048485599</c:v>
                </c:pt>
                <c:pt idx="2010">
                  <c:v>0.45149530586975201</c:v>
                </c:pt>
                <c:pt idx="2011">
                  <c:v>0.80985897069969404</c:v>
                </c:pt>
                <c:pt idx="2012">
                  <c:v>0.77374229915211501</c:v>
                </c:pt>
                <c:pt idx="2013">
                  <c:v>0.47424837271424303</c:v>
                </c:pt>
                <c:pt idx="2014">
                  <c:v>0.54732139576449901</c:v>
                </c:pt>
                <c:pt idx="2015">
                  <c:v>0.50700155106127098</c:v>
                </c:pt>
                <c:pt idx="2016">
                  <c:v>0.58943435731385596</c:v>
                </c:pt>
                <c:pt idx="2017">
                  <c:v>0.54880081755423904</c:v>
                </c:pt>
                <c:pt idx="2018">
                  <c:v>0.46319723476930302</c:v>
                </c:pt>
                <c:pt idx="2019">
                  <c:v>0.46585862728769201</c:v>
                </c:pt>
                <c:pt idx="2020">
                  <c:v>0.44133371016161399</c:v>
                </c:pt>
                <c:pt idx="2021">
                  <c:v>0.43058313470910903</c:v>
                </c:pt>
                <c:pt idx="2022">
                  <c:v>0.51922962167992504</c:v>
                </c:pt>
                <c:pt idx="2023">
                  <c:v>0.67491355479047899</c:v>
                </c:pt>
                <c:pt idx="2024">
                  <c:v>0.53727773855091399</c:v>
                </c:pt>
                <c:pt idx="2025">
                  <c:v>0.43270556558895501</c:v>
                </c:pt>
                <c:pt idx="2026">
                  <c:v>0.58499257918323899</c:v>
                </c:pt>
                <c:pt idx="2027">
                  <c:v>0.584194848187646</c:v>
                </c:pt>
                <c:pt idx="2028">
                  <c:v>0.60107300737271896</c:v>
                </c:pt>
                <c:pt idx="2029">
                  <c:v>0.30254027112832799</c:v>
                </c:pt>
                <c:pt idx="2030">
                  <c:v>0.521802442053099</c:v>
                </c:pt>
                <c:pt idx="2031">
                  <c:v>0.39831456726759201</c:v>
                </c:pt>
                <c:pt idx="2032">
                  <c:v>0.32966531465829702</c:v>
                </c:pt>
                <c:pt idx="2033">
                  <c:v>0.38190021034584798</c:v>
                </c:pt>
                <c:pt idx="2034">
                  <c:v>0.43883645348400202</c:v>
                </c:pt>
                <c:pt idx="2035">
                  <c:v>0.78694480170923098</c:v>
                </c:pt>
                <c:pt idx="2036">
                  <c:v>0.35409373545485401</c:v>
                </c:pt>
                <c:pt idx="2037">
                  <c:v>0.58542936794561695</c:v>
                </c:pt>
                <c:pt idx="2038">
                  <c:v>0.52424633123728304</c:v>
                </c:pt>
                <c:pt idx="2039">
                  <c:v>0.57385048638501801</c:v>
                </c:pt>
                <c:pt idx="2040">
                  <c:v>0.61126199092764399</c:v>
                </c:pt>
                <c:pt idx="2041">
                  <c:v>0.43463537485520298</c:v>
                </c:pt>
                <c:pt idx="2042">
                  <c:v>0.30270244695665299</c:v>
                </c:pt>
                <c:pt idx="2043">
                  <c:v>0.39056684109043499</c:v>
                </c:pt>
                <c:pt idx="2044">
                  <c:v>0.48615842106027601</c:v>
                </c:pt>
                <c:pt idx="2045">
                  <c:v>0.41401547680272799</c:v>
                </c:pt>
                <c:pt idx="2046">
                  <c:v>0.71236419605321899</c:v>
                </c:pt>
                <c:pt idx="2047">
                  <c:v>0.729462905806742</c:v>
                </c:pt>
                <c:pt idx="2048">
                  <c:v>0.76316286115943499</c:v>
                </c:pt>
                <c:pt idx="2049">
                  <c:v>0.64867857246418903</c:v>
                </c:pt>
                <c:pt idx="2050">
                  <c:v>0.50926631235653896</c:v>
                </c:pt>
                <c:pt idx="2051">
                  <c:v>0.54049485391534002</c:v>
                </c:pt>
                <c:pt idx="2052">
                  <c:v>0.31600285701487002</c:v>
                </c:pt>
                <c:pt idx="2053">
                  <c:v>0.42601769240876702</c:v>
                </c:pt>
                <c:pt idx="2054">
                  <c:v>0.84588583971954101</c:v>
                </c:pt>
                <c:pt idx="2055">
                  <c:v>0.49888072164226499</c:v>
                </c:pt>
                <c:pt idx="2056">
                  <c:v>0.69302133353631301</c:v>
                </c:pt>
                <c:pt idx="2057">
                  <c:v>0.60904503285259903</c:v>
                </c:pt>
                <c:pt idx="2058">
                  <c:v>0.75394864751763002</c:v>
                </c:pt>
                <c:pt idx="2059">
                  <c:v>0.78675201180776</c:v>
                </c:pt>
                <c:pt idx="2060">
                  <c:v>0.613781974240733</c:v>
                </c:pt>
                <c:pt idx="2061">
                  <c:v>0.531426608811989</c:v>
                </c:pt>
                <c:pt idx="2062">
                  <c:v>0.29178654282724098</c:v>
                </c:pt>
                <c:pt idx="2063">
                  <c:v>0.438402951902779</c:v>
                </c:pt>
                <c:pt idx="2064">
                  <c:v>0.37926782662746999</c:v>
                </c:pt>
                <c:pt idx="2065">
                  <c:v>0.41611695623281197</c:v>
                </c:pt>
                <c:pt idx="2066">
                  <c:v>0.52140970826725697</c:v>
                </c:pt>
                <c:pt idx="2067">
                  <c:v>0.50100634800182198</c:v>
                </c:pt>
                <c:pt idx="2068">
                  <c:v>0.58939341028688097</c:v>
                </c:pt>
                <c:pt idx="2069">
                  <c:v>0.686642463858953</c:v>
                </c:pt>
                <c:pt idx="2070">
                  <c:v>0.608964321304998</c:v>
                </c:pt>
                <c:pt idx="2071">
                  <c:v>0.48500400676435002</c:v>
                </c:pt>
                <c:pt idx="2072">
                  <c:v>0.38577492125778801</c:v>
                </c:pt>
                <c:pt idx="2073">
                  <c:v>0.40694018986143199</c:v>
                </c:pt>
                <c:pt idx="2074">
                  <c:v>0.48661052704273999</c:v>
                </c:pt>
                <c:pt idx="2075">
                  <c:v>0.40358191078283701</c:v>
                </c:pt>
                <c:pt idx="2076">
                  <c:v>0.80902409566732902</c:v>
                </c:pt>
                <c:pt idx="2077">
                  <c:v>0.68476522679593899</c:v>
                </c:pt>
                <c:pt idx="2078">
                  <c:v>0.667804900849292</c:v>
                </c:pt>
                <c:pt idx="2079">
                  <c:v>0.58021565157018695</c:v>
                </c:pt>
                <c:pt idx="2080">
                  <c:v>0.49589962928407999</c:v>
                </c:pt>
                <c:pt idx="2081">
                  <c:v>0.63983558845510702</c:v>
                </c:pt>
                <c:pt idx="2082">
                  <c:v>0.51549441282991804</c:v>
                </c:pt>
                <c:pt idx="2083">
                  <c:v>0.69853069037418603</c:v>
                </c:pt>
                <c:pt idx="2084">
                  <c:v>0.48369543286766498</c:v>
                </c:pt>
                <c:pt idx="2085">
                  <c:v>0.68516544455842399</c:v>
                </c:pt>
                <c:pt idx="2086">
                  <c:v>0.52692436330001402</c:v>
                </c:pt>
                <c:pt idx="2087">
                  <c:v>0.49806379400838402</c:v>
                </c:pt>
                <c:pt idx="2088">
                  <c:v>0.58466003375706799</c:v>
                </c:pt>
                <c:pt idx="2089">
                  <c:v>0.497573179713384</c:v>
                </c:pt>
                <c:pt idx="2090">
                  <c:v>0.57423640975692503</c:v>
                </c:pt>
                <c:pt idx="2091">
                  <c:v>0.48933310554374898</c:v>
                </c:pt>
                <c:pt idx="2092">
                  <c:v>0.383115459478096</c:v>
                </c:pt>
                <c:pt idx="2093">
                  <c:v>0.41406079422263897</c:v>
                </c:pt>
                <c:pt idx="2094">
                  <c:v>0.455055912530753</c:v>
                </c:pt>
                <c:pt idx="2095">
                  <c:v>0.52651248776948001</c:v>
                </c:pt>
                <c:pt idx="2096">
                  <c:v>0.367553523153068</c:v>
                </c:pt>
                <c:pt idx="2097">
                  <c:v>0.381575273382045</c:v>
                </c:pt>
                <c:pt idx="2098">
                  <c:v>0.45897475635937801</c:v>
                </c:pt>
                <c:pt idx="2099">
                  <c:v>0.49155331421079601</c:v>
                </c:pt>
                <c:pt idx="2100">
                  <c:v>0.31259004048080902</c:v>
                </c:pt>
                <c:pt idx="2101">
                  <c:v>0.43763930981272298</c:v>
                </c:pt>
                <c:pt idx="2102">
                  <c:v>0.46197895882899798</c:v>
                </c:pt>
                <c:pt idx="2103">
                  <c:v>0.45495240602440701</c:v>
                </c:pt>
                <c:pt idx="2104">
                  <c:v>0.50067638394262504</c:v>
                </c:pt>
                <c:pt idx="2105">
                  <c:v>0.68802915577811397</c:v>
                </c:pt>
                <c:pt idx="2106">
                  <c:v>0.69410263997503097</c:v>
                </c:pt>
                <c:pt idx="2107">
                  <c:v>0.78947771715394199</c:v>
                </c:pt>
                <c:pt idx="2108">
                  <c:v>0.76052450005119399</c:v>
                </c:pt>
                <c:pt idx="2109">
                  <c:v>0.80249411220462996</c:v>
                </c:pt>
                <c:pt idx="2110">
                  <c:v>0.82473009179600998</c:v>
                </c:pt>
                <c:pt idx="2111">
                  <c:v>0.80093357668561405</c:v>
                </c:pt>
                <c:pt idx="2112">
                  <c:v>0.57821499591208603</c:v>
                </c:pt>
                <c:pt idx="2113">
                  <c:v>0.63093917059909499</c:v>
                </c:pt>
                <c:pt idx="2114">
                  <c:v>0.47587427127809601</c:v>
                </c:pt>
                <c:pt idx="2115">
                  <c:v>0.74991046076040202</c:v>
                </c:pt>
                <c:pt idx="2116">
                  <c:v>0.79111197957776802</c:v>
                </c:pt>
                <c:pt idx="2117">
                  <c:v>0.69297042990322399</c:v>
                </c:pt>
                <c:pt idx="2118">
                  <c:v>0.68313886161613602</c:v>
                </c:pt>
                <c:pt idx="2119">
                  <c:v>0.79651623792941595</c:v>
                </c:pt>
                <c:pt idx="2120">
                  <c:v>0.65166248676646599</c:v>
                </c:pt>
                <c:pt idx="2121">
                  <c:v>0.71277301880501298</c:v>
                </c:pt>
                <c:pt idx="2122">
                  <c:v>0.71524184476961505</c:v>
                </c:pt>
                <c:pt idx="2123">
                  <c:v>0.61289982540771104</c:v>
                </c:pt>
                <c:pt idx="2124">
                  <c:v>0.72715098539077905</c:v>
                </c:pt>
                <c:pt idx="2125">
                  <c:v>0.73419039651298701</c:v>
                </c:pt>
                <c:pt idx="2126">
                  <c:v>0.611775496949019</c:v>
                </c:pt>
                <c:pt idx="2127">
                  <c:v>0.59550723112162796</c:v>
                </c:pt>
                <c:pt idx="2128">
                  <c:v>0.75590079751836203</c:v>
                </c:pt>
                <c:pt idx="2129">
                  <c:v>0.73223938589453097</c:v>
                </c:pt>
                <c:pt idx="2130">
                  <c:v>0.57655058629225597</c:v>
                </c:pt>
                <c:pt idx="2131">
                  <c:v>0.67609300078423895</c:v>
                </c:pt>
                <c:pt idx="2132">
                  <c:v>0.77983993817658104</c:v>
                </c:pt>
                <c:pt idx="2133">
                  <c:v>0.72262446369876399</c:v>
                </c:pt>
                <c:pt idx="2134">
                  <c:v>0.50871152613312698</c:v>
                </c:pt>
                <c:pt idx="2135">
                  <c:v>0.74646654579484095</c:v>
                </c:pt>
                <c:pt idx="2136">
                  <c:v>0.60008793606768196</c:v>
                </c:pt>
                <c:pt idx="2137">
                  <c:v>0.60907890977983903</c:v>
                </c:pt>
                <c:pt idx="2138">
                  <c:v>0.75397793793390699</c:v>
                </c:pt>
                <c:pt idx="2139">
                  <c:v>0.421450600271501</c:v>
                </c:pt>
                <c:pt idx="2140">
                  <c:v>0.75206643264452999</c:v>
                </c:pt>
                <c:pt idx="2141">
                  <c:v>0.42802060179705098</c:v>
                </c:pt>
                <c:pt idx="2142">
                  <c:v>0.31306903380805301</c:v>
                </c:pt>
                <c:pt idx="2143">
                  <c:v>0.52145168051861002</c:v>
                </c:pt>
                <c:pt idx="2144">
                  <c:v>0.36945113211230302</c:v>
                </c:pt>
                <c:pt idx="2145">
                  <c:v>0.37282425310167</c:v>
                </c:pt>
                <c:pt idx="2146">
                  <c:v>0.367952485244185</c:v>
                </c:pt>
                <c:pt idx="2147">
                  <c:v>0.46694925299748702</c:v>
                </c:pt>
                <c:pt idx="2148">
                  <c:v>0.53341243475280997</c:v>
                </c:pt>
                <c:pt idx="2149">
                  <c:v>0.55444682231679898</c:v>
                </c:pt>
                <c:pt idx="2150">
                  <c:v>0.47533802024253002</c:v>
                </c:pt>
                <c:pt idx="2151">
                  <c:v>0.44589253791226602</c:v>
                </c:pt>
                <c:pt idx="2152">
                  <c:v>0.57641659112308496</c:v>
                </c:pt>
                <c:pt idx="2153">
                  <c:v>0.43832172438311101</c:v>
                </c:pt>
                <c:pt idx="2154">
                  <c:v>0.45514942063526498</c:v>
                </c:pt>
                <c:pt idx="2155">
                  <c:v>0.42562911867032299</c:v>
                </c:pt>
                <c:pt idx="2156">
                  <c:v>0.545602558332834</c:v>
                </c:pt>
                <c:pt idx="2157">
                  <c:v>0.57662902975054697</c:v>
                </c:pt>
                <c:pt idx="2158">
                  <c:v>0.53804744365505597</c:v>
                </c:pt>
                <c:pt idx="2159">
                  <c:v>0.45110909734487498</c:v>
                </c:pt>
                <c:pt idx="2160">
                  <c:v>0.433523295209915</c:v>
                </c:pt>
                <c:pt idx="2161">
                  <c:v>0.61054802742888703</c:v>
                </c:pt>
                <c:pt idx="2162">
                  <c:v>0.44771395642490602</c:v>
                </c:pt>
                <c:pt idx="2163">
                  <c:v>0.55013256000960997</c:v>
                </c:pt>
                <c:pt idx="2164">
                  <c:v>0.190717808090169</c:v>
                </c:pt>
                <c:pt idx="2165">
                  <c:v>0.83000240493105204</c:v>
                </c:pt>
                <c:pt idx="2166">
                  <c:v>0.59101151577352296</c:v>
                </c:pt>
                <c:pt idx="2167">
                  <c:v>0.85437119664292605</c:v>
                </c:pt>
                <c:pt idx="2168">
                  <c:v>0.48475052830966098</c:v>
                </c:pt>
                <c:pt idx="2169">
                  <c:v>0.85056739035905204</c:v>
                </c:pt>
                <c:pt idx="2170">
                  <c:v>0.77677145578399098</c:v>
                </c:pt>
                <c:pt idx="2171">
                  <c:v>0.69993712406240105</c:v>
                </c:pt>
                <c:pt idx="2172">
                  <c:v>0.86916575281569697</c:v>
                </c:pt>
                <c:pt idx="2173">
                  <c:v>0.70702228331217698</c:v>
                </c:pt>
                <c:pt idx="2174">
                  <c:v>0.87831113659350102</c:v>
                </c:pt>
                <c:pt idx="2175">
                  <c:v>0.77549071082493604</c:v>
                </c:pt>
                <c:pt idx="2176">
                  <c:v>0.69008719454984802</c:v>
                </c:pt>
                <c:pt idx="2177">
                  <c:v>0.78885081644246002</c:v>
                </c:pt>
                <c:pt idx="2178">
                  <c:v>0.75899854949066103</c:v>
                </c:pt>
                <c:pt idx="2179">
                  <c:v>0.68363365294608403</c:v>
                </c:pt>
                <c:pt idx="2180">
                  <c:v>0.71471361171232495</c:v>
                </c:pt>
                <c:pt idx="2181">
                  <c:v>0.67760813810684695</c:v>
                </c:pt>
                <c:pt idx="2182">
                  <c:v>0.66315969859882895</c:v>
                </c:pt>
                <c:pt idx="2183">
                  <c:v>0.63925367544246603</c:v>
                </c:pt>
                <c:pt idx="2184">
                  <c:v>0.70523573024861097</c:v>
                </c:pt>
                <c:pt idx="2185">
                  <c:v>0.64604247400162995</c:v>
                </c:pt>
                <c:pt idx="2186">
                  <c:v>0.72500962127667701</c:v>
                </c:pt>
                <c:pt idx="2187">
                  <c:v>0.57286836172183497</c:v>
                </c:pt>
                <c:pt idx="2188">
                  <c:v>0.65134069230009894</c:v>
                </c:pt>
                <c:pt idx="2189">
                  <c:v>0.64466655398828998</c:v>
                </c:pt>
                <c:pt idx="2190">
                  <c:v>0.64147608644777099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374678432"/>
        <c:axId val="-374680064"/>
      </c:areaChart>
      <c:catAx>
        <c:axId val="-37467843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80064"/>
        <c:crosses val="autoZero"/>
        <c:auto val="1"/>
        <c:lblAlgn val="ctr"/>
        <c:lblOffset val="100"/>
        <c:noMultiLvlLbl val="0"/>
      </c:catAx>
      <c:valAx>
        <c:axId val="-37468006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46784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DB471-B93B-45E3-B23A-C8EFA6773073}" type="datetimeFigureOut">
              <a:rPr lang="id-ID" smtClean="0"/>
              <a:t>03/04/2019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A216A-CBD0-4CA8-A0FB-157F78CA79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011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12192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03196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9349" y="188640"/>
            <a:ext cx="11233248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7"/>
            <a:ext cx="12192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73" y="6043368"/>
            <a:ext cx="3369849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7768" y="548680"/>
            <a:ext cx="7457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Canopy cover estimation based on Support Vector Regression derived from LiDAR &amp; Landsat 8 OLI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7768" y="3573016"/>
            <a:ext cx="6267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Sahid Hudjimartsu,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Felliks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Tampinongkol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Yudi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Setiawan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Lilik Budi Prasetyo</a:t>
            </a:r>
            <a:endParaRPr lang="en-GB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714" y="6237312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5360" y="195355"/>
            <a:ext cx="11665296" cy="1152128"/>
          </a:xfrm>
        </p:spPr>
        <p:txBody>
          <a:bodyPr/>
          <a:lstStyle/>
          <a:p>
            <a:r>
              <a:rPr lang="en-GB" sz="2800" dirty="0" smtClean="0"/>
              <a:t>Prediction Model To Estimate Forests Canopy Index Using Support Vector Regression (SVR) in Agroforestry Ecosystem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951" y="1988840"/>
            <a:ext cx="4146067" cy="3240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8048" y="1989200"/>
            <a:ext cx="3913317" cy="32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6752" y="149995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Landsat 8, Composite 654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4152" y="150031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Forests Canopy Index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2024" y="3609020"/>
            <a:ext cx="1337471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96489"/>
              </p:ext>
            </p:extLst>
          </p:nvPr>
        </p:nvGraphicFramePr>
        <p:xfrm>
          <a:off x="191344" y="3068960"/>
          <a:ext cx="56886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962341"/>
              </p:ext>
            </p:extLst>
          </p:nvPr>
        </p:nvGraphicFramePr>
        <p:xfrm>
          <a:off x="6384032" y="1124744"/>
          <a:ext cx="5400600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640960" cy="850106"/>
          </a:xfrm>
        </p:spPr>
        <p:txBody>
          <a:bodyPr/>
          <a:lstStyle/>
          <a:p>
            <a:r>
              <a:rPr lang="en-US" dirty="0"/>
              <a:t>Comparison of Actual and Prediction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600056" y="5013176"/>
            <a:ext cx="1838128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/>
              <a:t>RMSE : 0.214</a:t>
            </a:r>
          </a:p>
        </p:txBody>
      </p:sp>
    </p:spTree>
    <p:extLst>
      <p:ext uri="{BB962C8B-B14F-4D97-AF65-F5344CB8AC3E}">
        <p14:creationId xmlns:p14="http://schemas.microsoft.com/office/powerpoint/2010/main" val="25216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5171"/>
          <a:stretch/>
        </p:blipFill>
        <p:spPr>
          <a:xfrm>
            <a:off x="3503712" y="620688"/>
            <a:ext cx="5282045" cy="48965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08294" y="116632"/>
            <a:ext cx="3719754" cy="4032448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08294" y="4185084"/>
            <a:ext cx="3719754" cy="1620862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12"/>
          <a:stretch/>
        </p:blipFill>
        <p:spPr>
          <a:xfrm>
            <a:off x="170422" y="116632"/>
            <a:ext cx="2637871" cy="2808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440141" y="116632"/>
            <a:ext cx="1368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Uncorrected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0422" y="3040759"/>
            <a:ext cx="2637871" cy="2765187"/>
            <a:chOff x="170422" y="3040759"/>
            <a:chExt cx="2637871" cy="27651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422" y="3047256"/>
              <a:ext cx="2637871" cy="275869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703511" y="3040759"/>
              <a:ext cx="110478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Corrected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43987"/>
            <a:ext cx="3987077" cy="3377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/>
          <p:cNvCxnSpPr/>
          <p:nvPr/>
        </p:nvCxnSpPr>
        <p:spPr>
          <a:xfrm flipV="1">
            <a:off x="7367482" y="3821724"/>
            <a:ext cx="528718" cy="13472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367482" y="485964"/>
            <a:ext cx="528718" cy="338844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071664" y="43462"/>
            <a:ext cx="4752528" cy="885003"/>
          </a:xfrm>
        </p:spPr>
        <p:txBody>
          <a:bodyPr/>
          <a:lstStyle/>
          <a:p>
            <a:pPr algn="ctr"/>
            <a:r>
              <a:rPr lang="en-GB" sz="2800" dirty="0"/>
              <a:t>Model Applied </a:t>
            </a:r>
            <a:r>
              <a:rPr lang="en-GB" sz="2800" dirty="0" smtClean="0"/>
              <a:t>to Windows area on Sumatra Island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2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/>
              <a:t>Model Applied </a:t>
            </a:r>
            <a:r>
              <a:rPr lang="en-GB" sz="2800" dirty="0" smtClean="0"/>
              <a:t>to </a:t>
            </a:r>
            <a:r>
              <a:rPr lang="id-ID" sz="2800" dirty="0" smtClean="0"/>
              <a:t>Estimate Canopy Cover </a:t>
            </a:r>
            <a:r>
              <a:rPr lang="en-US" sz="2800" dirty="0" smtClean="0"/>
              <a:t>in </a:t>
            </a:r>
            <a:r>
              <a:rPr lang="en-GB" sz="2800" dirty="0" smtClean="0"/>
              <a:t>Mangrove Ecosystem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268760"/>
            <a:ext cx="5413509" cy="4536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7" y="1269264"/>
            <a:ext cx="5337621" cy="453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595" y="1269425"/>
            <a:ext cx="911938" cy="8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189953"/>
            <a:ext cx="9817091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FRCI Actual </a:t>
            </a:r>
            <a:r>
              <a:rPr lang="en-US" dirty="0"/>
              <a:t>and Prediction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9896" y="5036170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b="1" dirty="0" smtClean="0"/>
              <a:t>RMSE : </a:t>
            </a:r>
            <a:r>
              <a:rPr lang="en-US" sz="2400" b="1" dirty="0" smtClean="0"/>
              <a:t>0.271</a:t>
            </a:r>
            <a:endParaRPr lang="en-US" sz="2400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469331"/>
              </p:ext>
            </p:extLst>
          </p:nvPr>
        </p:nvGraphicFramePr>
        <p:xfrm>
          <a:off x="119336" y="2924944"/>
          <a:ext cx="4824536" cy="2894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048073"/>
              </p:ext>
            </p:extLst>
          </p:nvPr>
        </p:nvGraphicFramePr>
        <p:xfrm>
          <a:off x="5447928" y="1078953"/>
          <a:ext cx="6153302" cy="369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60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3907047" cy="4077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/>
              <a:t>Model Applied t</a:t>
            </a:r>
            <a:r>
              <a:rPr lang="en-GB" sz="2800" dirty="0" smtClean="0"/>
              <a:t>o </a:t>
            </a:r>
            <a:r>
              <a:rPr lang="id-ID" sz="2800" dirty="0" smtClean="0"/>
              <a:t>Estimate Canopy Cover </a:t>
            </a:r>
            <a:r>
              <a:rPr lang="en-US" sz="2800" dirty="0" smtClean="0"/>
              <a:t>in </a:t>
            </a:r>
            <a:r>
              <a:rPr lang="id-ID" sz="2800" dirty="0" smtClean="0"/>
              <a:t>Mountain</a:t>
            </a:r>
            <a:r>
              <a:rPr lang="en-GB" sz="2800" dirty="0" smtClean="0"/>
              <a:t> Ecosystem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411048"/>
            <a:ext cx="3890984" cy="407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5000" r="39232"/>
          <a:stretch/>
        </p:blipFill>
        <p:spPr>
          <a:xfrm>
            <a:off x="9966320" y="1411048"/>
            <a:ext cx="812752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2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12024" y="5013176"/>
            <a:ext cx="1892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/>
              <a:t>RMSE: </a:t>
            </a:r>
            <a:r>
              <a:rPr lang="en-US" sz="2400" b="1" dirty="0" smtClean="0"/>
              <a:t>0.275</a:t>
            </a:r>
            <a:endParaRPr lang="en-US" sz="24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7408" y="189953"/>
            <a:ext cx="9817091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FRCI Actual </a:t>
            </a:r>
            <a:r>
              <a:rPr lang="en-US" dirty="0"/>
              <a:t>and Prediction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006169"/>
              </p:ext>
            </p:extLst>
          </p:nvPr>
        </p:nvGraphicFramePr>
        <p:xfrm>
          <a:off x="178093" y="2420888"/>
          <a:ext cx="5609492" cy="3365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713618"/>
              </p:ext>
            </p:extLst>
          </p:nvPr>
        </p:nvGraphicFramePr>
        <p:xfrm>
          <a:off x="5951984" y="1040059"/>
          <a:ext cx="6057799" cy="3634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034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60648"/>
            <a:ext cx="9963150" cy="55626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9336" y="189953"/>
            <a:ext cx="1872209" cy="1510856"/>
          </a:xfrm>
        </p:spPr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27648" y="2708920"/>
            <a:ext cx="8568952" cy="954107"/>
          </a:xfrm>
          <a:prstGeom prst="rect">
            <a:avLst/>
          </a:prstGeom>
          <a:solidFill>
            <a:srgbClr val="00B0F0"/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The algorithm will be implemented into LAPAN’s system to estimate Forest Canopy Cover  in National Scale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560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712" y="1340768"/>
            <a:ext cx="6033919" cy="4265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340480"/>
            <a:ext cx="6034326" cy="426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0171" y="764704"/>
            <a:ext cx="1368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Uncorrected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43502" y="764704"/>
            <a:ext cx="11953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Corrected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72284" y="4221088"/>
            <a:ext cx="109577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34444" y="4221088"/>
            <a:ext cx="109577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844824"/>
            <a:ext cx="3150894" cy="3240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017" y="1844644"/>
            <a:ext cx="314798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Canopy Cover: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863AC3A-FE51-4A1C-BDA1-514AA9C8D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5" t="9544" r="24016" b="15294"/>
          <a:stretch/>
        </p:blipFill>
        <p:spPr>
          <a:xfrm>
            <a:off x="8544272" y="3169421"/>
            <a:ext cx="2751651" cy="27643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35360" y="1106553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Canopy cover is defined as the percentage of an area occupied by the vertical projection of tree crowns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3299" y="2708920"/>
            <a:ext cx="3771582" cy="3435043"/>
            <a:chOff x="13299" y="2708920"/>
            <a:chExt cx="3771582" cy="3435043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3737615" y="3861048"/>
              <a:ext cx="0" cy="194421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5" t="37473" b="40044"/>
            <a:stretch/>
          </p:blipFill>
          <p:spPr>
            <a:xfrm>
              <a:off x="13299" y="4631795"/>
              <a:ext cx="3771582" cy="151216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6" t="8820" r="9144"/>
            <a:stretch/>
          </p:blipFill>
          <p:spPr>
            <a:xfrm>
              <a:off x="80636" y="2708920"/>
              <a:ext cx="3636909" cy="3096344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228834" y="4371383"/>
              <a:ext cx="0" cy="14125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30219" y="4343763"/>
              <a:ext cx="0" cy="129614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996586" y="4572762"/>
              <a:ext cx="0" cy="11098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23" y="3906019"/>
            <a:ext cx="2526219" cy="12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Indonesian Forests: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35360" y="1612804"/>
            <a:ext cx="79864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Indonesia has many types of forest ecosystem</a:t>
            </a:r>
          </a:p>
          <a:p>
            <a:r>
              <a:rPr lang="en-US" sz="3200" dirty="0"/>
              <a:t>Ex: peat, swamp, mangrove, tropical rain 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360" y="3140968"/>
            <a:ext cx="111852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This will be a problem in the construction function for National scale using a statistical method, due to many ecosystems and then will have many functions for each ecosystem</a:t>
            </a:r>
          </a:p>
        </p:txBody>
      </p:sp>
    </p:spTree>
    <p:extLst>
      <p:ext uri="{BB962C8B-B14F-4D97-AF65-F5344CB8AC3E}">
        <p14:creationId xmlns:p14="http://schemas.microsoft.com/office/powerpoint/2010/main" val="68009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208912" cy="850106"/>
          </a:xfrm>
        </p:spPr>
        <p:txBody>
          <a:bodyPr/>
          <a:lstStyle/>
          <a:p>
            <a:pPr algn="ctr"/>
            <a:r>
              <a:rPr lang="en-US" sz="3600" dirty="0" smtClean="0"/>
              <a:t>Comparison of the ecosystem response between FRCI and Ref. Band 6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598720" y="1484784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Agroforestry Ecosystem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04621" y="1484784"/>
            <a:ext cx="231456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Mangrove </a:t>
            </a:r>
            <a:r>
              <a:rPr lang="en-US" dirty="0" smtClean="0">
                <a:latin typeface="+mj-lt"/>
              </a:rPr>
              <a:t>Ecosystem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7874"/>
            <a:ext cx="4730548" cy="32947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021" y="3068960"/>
            <a:ext cx="1077569" cy="864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9" y="1927874"/>
            <a:ext cx="4927125" cy="3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7368" y="116632"/>
            <a:ext cx="6577510" cy="725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Machine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9376" y="4725144"/>
            <a:ext cx="10729192" cy="115212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Machine learning is about the construction and study of systems that can learn from data. This is very different than traditional computer programming.</a:t>
            </a: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124744"/>
            <a:ext cx="9164208" cy="348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1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49" y="44624"/>
            <a:ext cx="11233248" cy="850106"/>
          </a:xfrm>
        </p:spPr>
        <p:txBody>
          <a:bodyPr/>
          <a:lstStyle/>
          <a:p>
            <a:pPr algn="ctr"/>
            <a:r>
              <a:rPr lang="en-US" sz="3200" dirty="0" smtClean="0"/>
              <a:t>Model Prediction using Support Vector Regression (SVR)…[1]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09309" y="1513793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FRCI data with Landsat 8 Reflectance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9309" y="3955543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Selected data based on stratified class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988840"/>
            <a:ext cx="7403554" cy="21228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19736" y="1772816"/>
            <a:ext cx="1656184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626"/>
          <a:stretch/>
        </p:blipFill>
        <p:spPr>
          <a:xfrm rot="5400000">
            <a:off x="639210" y="2868754"/>
            <a:ext cx="1368152" cy="616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6" y="4844200"/>
            <a:ext cx="6160684" cy="72321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511824" y="4755069"/>
            <a:ext cx="575941" cy="901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3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36030" y="1120511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Remove the outlier using DBSCAN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36030" y="4005064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Selection using </a:t>
            </a:r>
            <a:r>
              <a:rPr lang="en-US" dirty="0" err="1"/>
              <a:t>Boruta</a:t>
            </a:r>
            <a:r>
              <a:rPr lang="en-US" dirty="0"/>
              <a:t> Algorithm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9349" y="44624"/>
            <a:ext cx="11233248" cy="850106"/>
          </a:xfrm>
        </p:spPr>
        <p:txBody>
          <a:bodyPr/>
          <a:lstStyle/>
          <a:p>
            <a:pPr algn="ctr"/>
            <a:r>
              <a:rPr lang="en-US" sz="3200" dirty="0" smtClean="0"/>
              <a:t>Model Prediction using Support Vector Regression (SVR)…[2]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1" y="976495"/>
            <a:ext cx="4002627" cy="2681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76495"/>
            <a:ext cx="4431605" cy="27448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21227652">
            <a:off x="5067660" y="1518391"/>
            <a:ext cx="1737888" cy="100220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75721" y="616455"/>
            <a:ext cx="888100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b="1" dirty="0">
                <a:latin typeface="+mj-lt"/>
              </a:rPr>
              <a:t>Before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68209" y="616455"/>
            <a:ext cx="720080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b="1" dirty="0">
                <a:latin typeface="+mj-lt"/>
              </a:rPr>
              <a:t>After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626"/>
          <a:stretch/>
        </p:blipFill>
        <p:spPr>
          <a:xfrm rot="5400000">
            <a:off x="472237" y="2741353"/>
            <a:ext cx="1543809" cy="6955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73" y="3429000"/>
            <a:ext cx="3404681" cy="25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39349" y="44624"/>
            <a:ext cx="11233248" cy="850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Model Prediction using Support Vector Regression (SVR)…[3]</a:t>
            </a:r>
            <a:endParaRPr lang="en-US" sz="3200" dirty="0"/>
          </a:p>
        </p:txBody>
      </p:sp>
      <p:sp>
        <p:nvSpPr>
          <p:cNvPr id="11" name="Rounded Rectangle 10"/>
          <p:cNvSpPr/>
          <p:nvPr/>
        </p:nvSpPr>
        <p:spPr>
          <a:xfrm>
            <a:off x="1525583" y="973733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Divided Data</a:t>
            </a:r>
          </a:p>
          <a:p>
            <a:pPr algn="ctr"/>
            <a:r>
              <a:rPr lang="en-US" dirty="0" smtClean="0"/>
              <a:t>( Training &amp; Testing Data)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389556" y="4462472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Model Prediction using SVR</a:t>
            </a:r>
            <a:endParaRPr lang="en-US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626"/>
          <a:stretch/>
        </p:blipFill>
        <p:spPr>
          <a:xfrm>
            <a:off x="3501927" y="1170359"/>
            <a:ext cx="1543809" cy="69558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209044" y="1052736"/>
            <a:ext cx="1348860" cy="77077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233380" y="1095162"/>
            <a:ext cx="1348860" cy="77077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Testing Data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98936" y="2420888"/>
            <a:ext cx="1584176" cy="1667554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Predicted Model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4" idx="2"/>
            <a:endCxn id="6" idx="0"/>
          </p:cNvCxnSpPr>
          <p:nvPr/>
        </p:nvCxnSpPr>
        <p:spPr>
          <a:xfrm>
            <a:off x="5883474" y="1823513"/>
            <a:ext cx="7550" cy="597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112224" y="2420888"/>
            <a:ext cx="1584176" cy="1667554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 Model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5" idx="2"/>
            <a:endCxn id="20" idx="0"/>
          </p:cNvCxnSpPr>
          <p:nvPr/>
        </p:nvCxnSpPr>
        <p:spPr>
          <a:xfrm flipH="1">
            <a:off x="8904312" y="1865939"/>
            <a:ext cx="3498" cy="554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6"/>
            <a:endCxn id="20" idx="2"/>
          </p:cNvCxnSpPr>
          <p:nvPr/>
        </p:nvCxnSpPr>
        <p:spPr>
          <a:xfrm>
            <a:off x="6683112" y="3254665"/>
            <a:ext cx="14291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564904"/>
            <a:ext cx="3456384" cy="31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5670</TotalTime>
  <Words>355</Words>
  <Application>Microsoft Office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Canopy Cover:</vt:lpstr>
      <vt:lpstr>Indonesian Forests:</vt:lpstr>
      <vt:lpstr>Comparison of the ecosystem response between FRCI and Ref. Band 6</vt:lpstr>
      <vt:lpstr>PowerPoint Presentation</vt:lpstr>
      <vt:lpstr>Model Prediction using Support Vector Regression (SVR)…[1]</vt:lpstr>
      <vt:lpstr>Model Prediction using Support Vector Regression (SVR)…[2]</vt:lpstr>
      <vt:lpstr>PowerPoint Presentation</vt:lpstr>
      <vt:lpstr>Prediction Model To Estimate Forests Canopy Index Using Support Vector Regression (SVR) in Agroforestry Ecosystem</vt:lpstr>
      <vt:lpstr>Comparison of Actual and Prediction</vt:lpstr>
      <vt:lpstr>Model Applied to Windows area on Sumatra Island</vt:lpstr>
      <vt:lpstr>Model Applied to Estimate Canopy Cover in Mangrove Ecosystem</vt:lpstr>
      <vt:lpstr>Comparison of FRCI Actual and Prediction</vt:lpstr>
      <vt:lpstr>Model Applied to Estimate Canopy Cover in Mountain Ecosystem</vt:lpstr>
      <vt:lpstr>Comparison of FRCI Actual and Prediction</vt:lpstr>
      <vt:lpstr>What Next?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sahid hudjimartsu</cp:lastModifiedBy>
  <cp:revision>373</cp:revision>
  <dcterms:created xsi:type="dcterms:W3CDTF">2017-05-23T10:30:05Z</dcterms:created>
  <dcterms:modified xsi:type="dcterms:W3CDTF">2019-04-03T14:46:18Z</dcterms:modified>
</cp:coreProperties>
</file>